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336" r:id="rId2"/>
    <p:sldId id="338" r:id="rId3"/>
    <p:sldId id="373" r:id="rId4"/>
    <p:sldId id="374" r:id="rId5"/>
    <p:sldId id="375" r:id="rId6"/>
    <p:sldId id="362" r:id="rId7"/>
    <p:sldId id="363" r:id="rId8"/>
    <p:sldId id="365" r:id="rId9"/>
    <p:sldId id="366" r:id="rId10"/>
    <p:sldId id="367" r:id="rId11"/>
    <p:sldId id="376" r:id="rId12"/>
    <p:sldId id="391" r:id="rId13"/>
    <p:sldId id="380" r:id="rId14"/>
    <p:sldId id="379" r:id="rId15"/>
    <p:sldId id="381" r:id="rId16"/>
    <p:sldId id="382" r:id="rId17"/>
    <p:sldId id="383" r:id="rId18"/>
    <p:sldId id="384" r:id="rId19"/>
    <p:sldId id="385" r:id="rId20"/>
  </p:sldIdLst>
  <p:sldSz cx="9144000" cy="6858000" type="screen4x3"/>
  <p:notesSz cx="6858000" cy="9326563"/>
  <p:defaultTextStyle>
    <a:defPPr>
      <a:defRPr lang="cs-CZ"/>
    </a:defPPr>
    <a:lvl1pPr algn="l" rtl="0" eaLnBrk="0" fontAlgn="base" hangingPunct="0">
      <a:spcBef>
        <a:spcPct val="0"/>
      </a:spcBef>
      <a:spcAft>
        <a:spcPct val="0"/>
      </a:spcAft>
      <a:defRPr sz="2400" kern="1200">
        <a:solidFill>
          <a:schemeClr val="tx1"/>
        </a:solidFill>
        <a:latin typeface="Arial CE" charset="-18"/>
        <a:ea typeface="+mn-ea"/>
        <a:cs typeface="+mn-cs"/>
      </a:defRPr>
    </a:lvl1pPr>
    <a:lvl2pPr marL="457200" algn="l" rtl="0" eaLnBrk="0" fontAlgn="base" hangingPunct="0">
      <a:spcBef>
        <a:spcPct val="0"/>
      </a:spcBef>
      <a:spcAft>
        <a:spcPct val="0"/>
      </a:spcAft>
      <a:defRPr sz="2400" kern="1200">
        <a:solidFill>
          <a:schemeClr val="tx1"/>
        </a:solidFill>
        <a:latin typeface="Arial CE" charset="-18"/>
        <a:ea typeface="+mn-ea"/>
        <a:cs typeface="+mn-cs"/>
      </a:defRPr>
    </a:lvl2pPr>
    <a:lvl3pPr marL="914400" algn="l" rtl="0" eaLnBrk="0" fontAlgn="base" hangingPunct="0">
      <a:spcBef>
        <a:spcPct val="0"/>
      </a:spcBef>
      <a:spcAft>
        <a:spcPct val="0"/>
      </a:spcAft>
      <a:defRPr sz="2400" kern="1200">
        <a:solidFill>
          <a:schemeClr val="tx1"/>
        </a:solidFill>
        <a:latin typeface="Arial CE" charset="-18"/>
        <a:ea typeface="+mn-ea"/>
        <a:cs typeface="+mn-cs"/>
      </a:defRPr>
    </a:lvl3pPr>
    <a:lvl4pPr marL="1371600" algn="l" rtl="0" eaLnBrk="0" fontAlgn="base" hangingPunct="0">
      <a:spcBef>
        <a:spcPct val="0"/>
      </a:spcBef>
      <a:spcAft>
        <a:spcPct val="0"/>
      </a:spcAft>
      <a:defRPr sz="2400" kern="1200">
        <a:solidFill>
          <a:schemeClr val="tx1"/>
        </a:solidFill>
        <a:latin typeface="Arial CE" charset="-18"/>
        <a:ea typeface="+mn-ea"/>
        <a:cs typeface="+mn-cs"/>
      </a:defRPr>
    </a:lvl4pPr>
    <a:lvl5pPr marL="1828800" algn="l" rtl="0" eaLnBrk="0" fontAlgn="base" hangingPunct="0">
      <a:spcBef>
        <a:spcPct val="0"/>
      </a:spcBef>
      <a:spcAft>
        <a:spcPct val="0"/>
      </a:spcAft>
      <a:defRPr sz="2400" kern="1200">
        <a:solidFill>
          <a:schemeClr val="tx1"/>
        </a:solidFill>
        <a:latin typeface="Arial CE" charset="-18"/>
        <a:ea typeface="+mn-ea"/>
        <a:cs typeface="+mn-cs"/>
      </a:defRPr>
    </a:lvl5pPr>
    <a:lvl6pPr marL="2286000" algn="l" defTabSz="914400" rtl="0" eaLnBrk="1" latinLnBrk="0" hangingPunct="1">
      <a:defRPr sz="2400" kern="1200">
        <a:solidFill>
          <a:schemeClr val="tx1"/>
        </a:solidFill>
        <a:latin typeface="Arial CE" charset="-18"/>
        <a:ea typeface="+mn-ea"/>
        <a:cs typeface="+mn-cs"/>
      </a:defRPr>
    </a:lvl6pPr>
    <a:lvl7pPr marL="2743200" algn="l" defTabSz="914400" rtl="0" eaLnBrk="1" latinLnBrk="0" hangingPunct="1">
      <a:defRPr sz="2400" kern="1200">
        <a:solidFill>
          <a:schemeClr val="tx1"/>
        </a:solidFill>
        <a:latin typeface="Arial CE" charset="-18"/>
        <a:ea typeface="+mn-ea"/>
        <a:cs typeface="+mn-cs"/>
      </a:defRPr>
    </a:lvl7pPr>
    <a:lvl8pPr marL="3200400" algn="l" defTabSz="914400" rtl="0" eaLnBrk="1" latinLnBrk="0" hangingPunct="1">
      <a:defRPr sz="2400" kern="1200">
        <a:solidFill>
          <a:schemeClr val="tx1"/>
        </a:solidFill>
        <a:latin typeface="Arial CE" charset="-18"/>
        <a:ea typeface="+mn-ea"/>
        <a:cs typeface="+mn-cs"/>
      </a:defRPr>
    </a:lvl8pPr>
    <a:lvl9pPr marL="3657600" algn="l" defTabSz="914400" rtl="0" eaLnBrk="1" latinLnBrk="0" hangingPunct="1">
      <a:defRPr sz="2400" kern="1200">
        <a:solidFill>
          <a:schemeClr val="tx1"/>
        </a:solidFill>
        <a:latin typeface="Arial CE" charset="-18"/>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00FF"/>
    <a:srgbClr val="0066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90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48"/>
    </p:cViewPr>
  </p:sorterViewPr>
  <p:notesViewPr>
    <p:cSldViewPr>
      <p:cViewPr varScale="1">
        <p:scale>
          <a:sx n="32" d="100"/>
          <a:sy n="32" d="100"/>
        </p:scale>
        <p:origin x="-1073" y="-93"/>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4288"/>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62000">
              <a:defRPr sz="1000" i="1" smtClean="0">
                <a:latin typeface="Times New Roman" pitchFamily="18" charset="0"/>
              </a:defRPr>
            </a:lvl1pPr>
          </a:lstStyle>
          <a:p>
            <a:pPr>
              <a:defRPr/>
            </a:pPr>
            <a:endParaRPr lang="cs-CZ"/>
          </a:p>
        </p:txBody>
      </p:sp>
      <p:sp>
        <p:nvSpPr>
          <p:cNvPr id="4099" name="Rectangle 3"/>
          <p:cNvSpPr>
            <a:spLocks noGrp="1" noChangeArrowheads="1"/>
          </p:cNvSpPr>
          <p:nvPr>
            <p:ph type="dt" sz="quarter" idx="1"/>
          </p:nvPr>
        </p:nvSpPr>
        <p:spPr bwMode="auto">
          <a:xfrm>
            <a:off x="3886200" y="14288"/>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62000">
              <a:defRPr sz="1000" i="1" smtClean="0">
                <a:latin typeface="Times New Roman" pitchFamily="18" charset="0"/>
              </a:defRPr>
            </a:lvl1pPr>
          </a:lstStyle>
          <a:p>
            <a:pPr>
              <a:defRPr/>
            </a:pPr>
            <a:endParaRPr lang="cs-CZ"/>
          </a:p>
        </p:txBody>
      </p:sp>
      <p:sp>
        <p:nvSpPr>
          <p:cNvPr id="4100" name="Rectangle 4"/>
          <p:cNvSpPr>
            <a:spLocks noGrp="1" noChangeArrowheads="1"/>
          </p:cNvSpPr>
          <p:nvPr>
            <p:ph type="ftr" sz="quarter" idx="2"/>
          </p:nvPr>
        </p:nvSpPr>
        <p:spPr bwMode="auto">
          <a:xfrm>
            <a:off x="0" y="8853488"/>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62000">
              <a:defRPr sz="1000" i="1" smtClean="0">
                <a:latin typeface="Times New Roman" pitchFamily="18" charset="0"/>
              </a:defRPr>
            </a:lvl1pPr>
          </a:lstStyle>
          <a:p>
            <a:pPr>
              <a:defRPr/>
            </a:pPr>
            <a:endParaRPr lang="cs-CZ"/>
          </a:p>
        </p:txBody>
      </p:sp>
      <p:sp>
        <p:nvSpPr>
          <p:cNvPr id="4101" name="Rectangle 5"/>
          <p:cNvSpPr>
            <a:spLocks noGrp="1" noChangeArrowheads="1"/>
          </p:cNvSpPr>
          <p:nvPr>
            <p:ph type="sldNum" sz="quarter" idx="3"/>
          </p:nvPr>
        </p:nvSpPr>
        <p:spPr bwMode="auto">
          <a:xfrm>
            <a:off x="3886200" y="8853488"/>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62000">
              <a:defRPr sz="1000" i="1" smtClean="0">
                <a:latin typeface="Times New Roman" pitchFamily="18" charset="0"/>
              </a:defRPr>
            </a:lvl1pPr>
          </a:lstStyle>
          <a:p>
            <a:pPr>
              <a:defRPr/>
            </a:pPr>
            <a:fld id="{18901A1E-3EF9-426E-BB17-EB24F2EB590F}" type="slidenum">
              <a:rPr lang="cs-CZ"/>
              <a:pPr>
                <a:defRPr/>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4288"/>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defTabSz="762000">
              <a:defRPr sz="1000" i="1" smtClean="0">
                <a:latin typeface="Times New Roman" pitchFamily="18" charset="0"/>
              </a:defRPr>
            </a:lvl1pPr>
          </a:lstStyle>
          <a:p>
            <a:pPr>
              <a:defRPr/>
            </a:pPr>
            <a:endParaRPr lang="cs-CZ"/>
          </a:p>
        </p:txBody>
      </p:sp>
      <p:sp>
        <p:nvSpPr>
          <p:cNvPr id="2051" name="Rectangle 3"/>
          <p:cNvSpPr>
            <a:spLocks noGrp="1" noChangeArrowheads="1"/>
          </p:cNvSpPr>
          <p:nvPr>
            <p:ph type="dt" idx="1"/>
          </p:nvPr>
        </p:nvSpPr>
        <p:spPr bwMode="auto">
          <a:xfrm>
            <a:off x="3886200" y="14288"/>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defTabSz="762000">
              <a:defRPr sz="1000" i="1" smtClean="0">
                <a:latin typeface="Times New Roman" pitchFamily="18" charset="0"/>
              </a:defRPr>
            </a:lvl1pPr>
          </a:lstStyle>
          <a:p>
            <a:pPr>
              <a:defRPr/>
            </a:pPr>
            <a:endParaRPr lang="cs-CZ"/>
          </a:p>
        </p:txBody>
      </p:sp>
      <p:sp>
        <p:nvSpPr>
          <p:cNvPr id="26628" name="Rectangle 4"/>
          <p:cNvSpPr>
            <a:spLocks noGrp="1" noRot="1" noChangeAspect="1" noChangeArrowheads="1" noTextEdit="1"/>
          </p:cNvSpPr>
          <p:nvPr>
            <p:ph type="sldImg" idx="2"/>
          </p:nvPr>
        </p:nvSpPr>
        <p:spPr bwMode="auto">
          <a:xfrm>
            <a:off x="1098550" y="706438"/>
            <a:ext cx="4660900" cy="34925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433888"/>
            <a:ext cx="5029200" cy="4191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2054" name="Rectangle 6"/>
          <p:cNvSpPr>
            <a:spLocks noGrp="1" noChangeArrowheads="1"/>
          </p:cNvSpPr>
          <p:nvPr>
            <p:ph type="ftr" sz="quarter" idx="4"/>
          </p:nvPr>
        </p:nvSpPr>
        <p:spPr bwMode="auto">
          <a:xfrm>
            <a:off x="0" y="8853488"/>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defTabSz="762000">
              <a:defRPr sz="1000" i="1" smtClean="0">
                <a:latin typeface="Times New Roman" pitchFamily="18" charset="0"/>
              </a:defRPr>
            </a:lvl1pPr>
          </a:lstStyle>
          <a:p>
            <a:pPr>
              <a:defRPr/>
            </a:pPr>
            <a:endParaRPr lang="cs-CZ"/>
          </a:p>
        </p:txBody>
      </p:sp>
      <p:sp>
        <p:nvSpPr>
          <p:cNvPr id="2055" name="Rectangle 7"/>
          <p:cNvSpPr>
            <a:spLocks noGrp="1" noChangeArrowheads="1"/>
          </p:cNvSpPr>
          <p:nvPr>
            <p:ph type="sldNum" sz="quarter" idx="5"/>
          </p:nvPr>
        </p:nvSpPr>
        <p:spPr bwMode="auto">
          <a:xfrm>
            <a:off x="3886200" y="8853488"/>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defTabSz="762000">
              <a:defRPr sz="1000" i="1" smtClean="0">
                <a:latin typeface="Times New Roman" pitchFamily="18" charset="0"/>
              </a:defRPr>
            </a:lvl1pPr>
          </a:lstStyle>
          <a:p>
            <a:pPr>
              <a:defRPr/>
            </a:pPr>
            <a:fld id="{639E2AB3-CD1B-49B3-8472-86073AC75B25}"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22F3B4AF-9EFC-4B9A-9EEA-49D5F866111B}" type="slidenum">
              <a:rPr lang="cs-CZ"/>
              <a:pPr/>
              <a:t>1</a:t>
            </a:fld>
            <a:endParaRPr lang="cs-CZ"/>
          </a:p>
        </p:txBody>
      </p:sp>
      <p:sp>
        <p:nvSpPr>
          <p:cNvPr id="27651" name="Rectangle 2"/>
          <p:cNvSpPr>
            <a:spLocks noGrp="1" noRot="1" noChangeAspect="1" noChangeArrowheads="1" noTextEdit="1"/>
          </p:cNvSpPr>
          <p:nvPr>
            <p:ph type="sldImg"/>
          </p:nvPr>
        </p:nvSpPr>
        <p:spPr>
          <a:xfrm>
            <a:off x="1098550" y="700088"/>
            <a:ext cx="4662488" cy="3497262"/>
          </a:xfrm>
          <a:ln/>
        </p:spPr>
      </p:sp>
      <p:sp>
        <p:nvSpPr>
          <p:cNvPr id="27652" name="Rectangle 3"/>
          <p:cNvSpPr>
            <a:spLocks noGrp="1" noChangeArrowheads="1"/>
          </p:cNvSpPr>
          <p:nvPr>
            <p:ph type="body" idx="1"/>
          </p:nvPr>
        </p:nvSpPr>
        <p:spPr>
          <a:xfrm>
            <a:off x="611188" y="4330700"/>
            <a:ext cx="5635625" cy="4881563"/>
          </a:xfrm>
          <a:noFill/>
          <a:ln/>
        </p:spPr>
        <p:txBody>
          <a:bodyPr/>
          <a:lstStyle/>
          <a:p>
            <a:pPr marL="209550" indent="-209550" defTabSz="914400">
              <a:lnSpc>
                <a:spcPct val="90000"/>
              </a:lnSpc>
            </a:pPr>
            <a:r>
              <a:rPr lang="de-AT" sz="1100" smtClean="0"/>
              <a:t>Immunologische  Reaktionen können nach verschiedenen Reaktionsmustern ablaufen, die oft als Typ 1 bis 4 beschrieben werden.</a:t>
            </a:r>
          </a:p>
          <a:p>
            <a:pPr marL="209550" indent="-209550" defTabSz="914400">
              <a:lnSpc>
                <a:spcPct val="90000"/>
              </a:lnSpc>
            </a:pPr>
            <a:r>
              <a:rPr lang="de-AT" sz="1100" smtClean="0"/>
              <a:t>Die häufigste Form der Allergie läuft nach dem Schema der Typ-1 Reaktion ab. Bei dieser (Typ 1) Reaktion werden durch B-Lymphozyten – nach einer Sensibilisierung – allergenspezifische IgE Antikörper produziert. Diese binden über entsprechende Rezeptoren an die Membranen von Mastzellen und basophilen Leukozyten.</a:t>
            </a:r>
          </a:p>
          <a:p>
            <a:pPr marL="209550" indent="-209550" defTabSz="914400">
              <a:lnSpc>
                <a:spcPct val="90000"/>
              </a:lnSpc>
            </a:pPr>
            <a:endParaRPr lang="de-AT" sz="1100" smtClean="0"/>
          </a:p>
          <a:p>
            <a:pPr marL="209550" indent="-209550" defTabSz="914400">
              <a:lnSpc>
                <a:spcPct val="90000"/>
              </a:lnSpc>
            </a:pPr>
            <a:r>
              <a:rPr lang="de-AT" sz="1100" smtClean="0"/>
              <a:t>Bei erneutem Allergenkontakt über die Schleimhaut werden die Allergene an die membranständigen IgE-Antikörper der Mastzelle  gebunden. Wird hierbei ein Allergen von zwei Antikörpern gebunden, löst dies ein Signal in der Zelle aus, und es werden Mediatoren freigesetzt, wie zum Beispiel Histamin oder Leukotriene. Diese wirken sowohl auf das Nervensystem als auch direkt auf das Gewebe und lösen die typischen Frühreaktionen aus wie Niesreiz, Fließschnupfen und Giemen. [Pause] [klick]</a:t>
            </a:r>
          </a:p>
          <a:p>
            <a:pPr marL="209550" indent="-209550" defTabSz="914400">
              <a:lnSpc>
                <a:spcPct val="90000"/>
              </a:lnSpc>
              <a:buFontTx/>
              <a:buChar char="•"/>
            </a:pPr>
            <a:endParaRPr lang="en-GB" baseline="30000" smtClean="0"/>
          </a:p>
          <a:p>
            <a:pPr marL="209550" indent="-209550" defTabSz="914400">
              <a:lnSpc>
                <a:spcPct val="90000"/>
              </a:lnSpc>
            </a:pPr>
            <a:endParaRPr lang="en-GB" sz="1400" baseline="30000" smtClean="0"/>
          </a:p>
          <a:p>
            <a:pPr marL="209550" indent="-209550" defTabSz="914400">
              <a:lnSpc>
                <a:spcPct val="90000"/>
              </a:lnSpc>
            </a:pPr>
            <a:endParaRPr lang="en-GB" b="1" smtClean="0"/>
          </a:p>
          <a:p>
            <a:pPr marL="209550" indent="-209550" defTabSz="914400">
              <a:lnSpc>
                <a:spcPct val="90000"/>
              </a:lnSpc>
            </a:pPr>
            <a:endParaRPr lang="en-GB" b="1"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buFontTx/>
              <a:buChar char="•"/>
            </a:pPr>
            <a:endParaRPr lang="en-GB" smtClean="0"/>
          </a:p>
          <a:p>
            <a:pPr marL="209550" indent="-209550" defTabSz="914400">
              <a:lnSpc>
                <a:spcPct val="90000"/>
              </a:lnSpc>
            </a:pPr>
            <a:r>
              <a:rPr lang="en-GB" sz="1100" b="1" smtClean="0"/>
              <a:t>Reference:</a:t>
            </a:r>
          </a:p>
          <a:p>
            <a:pPr marL="209550" indent="-209550" defTabSz="914400">
              <a:lnSpc>
                <a:spcPct val="90000"/>
              </a:lnSpc>
              <a:buFontTx/>
              <a:buAutoNum type="arabicPeriod"/>
            </a:pPr>
            <a:r>
              <a:rPr lang="en-GB" sz="1100" smtClean="0"/>
              <a:t>Hollinger MA. </a:t>
            </a:r>
            <a:r>
              <a:rPr lang="en-GB" sz="1100" i="1" smtClean="0"/>
              <a:t>Introduction to Pharmacology.</a:t>
            </a:r>
            <a:r>
              <a:rPr lang="en-GB" sz="1100" smtClean="0"/>
              <a:t> 2nd Edition. </a:t>
            </a:r>
            <a:r>
              <a:rPr lang="en-GB" sz="1100" i="1" smtClean="0"/>
              <a:t>Taylor &amp; Francis</a:t>
            </a:r>
            <a:r>
              <a:rPr lang="en-GB" sz="1100" smtClean="0"/>
              <a:t> 2003: 117-9.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8B0095D-EF92-46D4-B110-7E8FFC166396}" type="slidenum">
              <a:rPr lang="cs-CZ"/>
              <a:pPr/>
              <a:t>2</a:t>
            </a:fld>
            <a:endParaRPr lang="cs-CZ"/>
          </a:p>
        </p:txBody>
      </p:sp>
      <p:sp>
        <p:nvSpPr>
          <p:cNvPr id="28675" name="Rectangle 2"/>
          <p:cNvSpPr>
            <a:spLocks noGrp="1" noRot="1" noChangeAspect="1" noChangeArrowheads="1" noTextEdit="1"/>
          </p:cNvSpPr>
          <p:nvPr>
            <p:ph type="sldImg"/>
          </p:nvPr>
        </p:nvSpPr>
        <p:spPr>
          <a:xfrm>
            <a:off x="1098550" y="700088"/>
            <a:ext cx="4662488" cy="3497262"/>
          </a:xfrm>
          <a:ln/>
        </p:spPr>
      </p:sp>
      <p:sp>
        <p:nvSpPr>
          <p:cNvPr id="28676" name="Rectangle 3"/>
          <p:cNvSpPr>
            <a:spLocks noGrp="1" noChangeArrowheads="1"/>
          </p:cNvSpPr>
          <p:nvPr>
            <p:ph type="body" idx="1"/>
          </p:nvPr>
        </p:nvSpPr>
        <p:spPr>
          <a:xfrm>
            <a:off x="611188" y="4330700"/>
            <a:ext cx="5635625" cy="4881563"/>
          </a:xfrm>
          <a:noFill/>
          <a:ln/>
        </p:spPr>
        <p:txBody>
          <a:bodyPr/>
          <a:lstStyle/>
          <a:p>
            <a:r>
              <a:rPr lang="de-AT" smtClean="0"/>
              <a:t>Die Allergie vom Typ I wird geprägt von einer dominierenden Th2 Antwort. </a:t>
            </a:r>
          </a:p>
          <a:p>
            <a:r>
              <a:rPr lang="de-AT" smtClean="0"/>
              <a:t>Th2 Zellen sind verantwortlich für die </a:t>
            </a:r>
          </a:p>
          <a:p>
            <a:pPr>
              <a:buFontTx/>
              <a:buChar char="•"/>
            </a:pPr>
            <a:r>
              <a:rPr lang="de-AT" smtClean="0"/>
              <a:t>Stimulation der IgE Produktion (über Produktion von IL-4)</a:t>
            </a:r>
          </a:p>
          <a:p>
            <a:pPr>
              <a:buFontTx/>
              <a:buChar char="•"/>
            </a:pPr>
            <a:r>
              <a:rPr lang="de-AT" smtClean="0"/>
              <a:t>die Produktion von IL-5 (Anlockung und Aktivierung von eosinophilen Granulozyten sowie Verlängerung der Lebenszeit im Gewebe)</a:t>
            </a:r>
          </a:p>
          <a:p>
            <a:pPr>
              <a:buFontTx/>
              <a:buChar char="•"/>
            </a:pPr>
            <a:r>
              <a:rPr lang="de-AT" smtClean="0"/>
              <a:t>Stimulation der Produktion von Chemokinen</a:t>
            </a:r>
          </a:p>
          <a:p>
            <a:pPr>
              <a:buFontTx/>
              <a:buChar char="•"/>
            </a:pPr>
            <a:endParaRPr lang="de-AT" smtClean="0"/>
          </a:p>
          <a:p>
            <a:r>
              <a:rPr lang="de-AT" smtClean="0"/>
              <a:t>In weiterer Folge kommt es zu einer vermehrten Ausschüttung von Histamin aus den Mastzellen und den damit verbundenen typischen Symptomen einer IgE-vermittelten Allergie.</a:t>
            </a:r>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1033"/>
          <p:cNvGrpSpPr>
            <a:grpSpLocks/>
          </p:cNvGrpSpPr>
          <p:nvPr/>
        </p:nvGrpSpPr>
        <p:grpSpPr bwMode="auto">
          <a:xfrm>
            <a:off x="4763" y="3276600"/>
            <a:ext cx="9137650" cy="152400"/>
            <a:chOff x="3" y="2064"/>
            <a:chExt cx="5756" cy="96"/>
          </a:xfrm>
        </p:grpSpPr>
        <p:sp>
          <p:nvSpPr>
            <p:cNvPr id="5" name="Rectangle 1031"/>
            <p:cNvSpPr>
              <a:spLocks noChangeArrowheads="1"/>
            </p:cNvSpPr>
            <p:nvPr/>
          </p:nvSpPr>
          <p:spPr bwMode="ltGray">
            <a:xfrm>
              <a:off x="3" y="2064"/>
              <a:ext cx="5756" cy="47"/>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lstStyle/>
            <a:p>
              <a:pPr>
                <a:defRPr/>
              </a:pPr>
              <a:endParaRPr lang="cs-CZ"/>
            </a:p>
          </p:txBody>
        </p:sp>
        <p:sp>
          <p:nvSpPr>
            <p:cNvPr id="6" name="Rectangle 1032"/>
            <p:cNvSpPr>
              <a:spLocks noChangeArrowheads="1"/>
            </p:cNvSpPr>
            <p:nvPr/>
          </p:nvSpPr>
          <p:spPr bwMode="ltGray">
            <a:xfrm>
              <a:off x="3" y="2136"/>
              <a:ext cx="5756" cy="24"/>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lstStyle/>
            <a:p>
              <a:pPr>
                <a:defRPr/>
              </a:pPr>
              <a:endParaRPr lang="cs-CZ"/>
            </a:p>
          </p:txBody>
        </p:sp>
      </p:grpSp>
      <p:sp>
        <p:nvSpPr>
          <p:cNvPr id="3074" name="Rectangle 1026"/>
          <p:cNvSpPr>
            <a:spLocks noGrp="1" noChangeArrowheads="1"/>
          </p:cNvSpPr>
          <p:nvPr>
            <p:ph type="ctrTitle" sz="quarter"/>
          </p:nvPr>
        </p:nvSpPr>
        <p:spPr>
          <a:xfrm>
            <a:off x="685800" y="2057400"/>
            <a:ext cx="7772400" cy="1143000"/>
          </a:xfrm>
        </p:spPr>
        <p:txBody>
          <a:bodyPr/>
          <a:lstStyle>
            <a:lvl1pPr>
              <a:defRPr/>
            </a:lvl1pPr>
          </a:lstStyle>
          <a:p>
            <a:r>
              <a:rPr lang="cs-CZ"/>
              <a:t>Klepnutím lze upravit styl předlohy titulu.</a:t>
            </a:r>
          </a:p>
        </p:txBody>
      </p:sp>
      <p:sp>
        <p:nvSpPr>
          <p:cNvPr id="3075" name="Rectangle 1027"/>
          <p:cNvSpPr>
            <a:spLocks noGrp="1" noChangeArrowheads="1"/>
          </p:cNvSpPr>
          <p:nvPr>
            <p:ph type="subTitle" sz="quarter" idx="1"/>
          </p:nvPr>
        </p:nvSpPr>
        <p:spPr>
          <a:xfrm>
            <a:off x="1371600" y="4114800"/>
            <a:ext cx="6400800" cy="1752600"/>
          </a:xfrm>
        </p:spPr>
        <p:txBody>
          <a:bodyPr/>
          <a:lstStyle>
            <a:lvl1pPr marL="0" indent="0" algn="ctr">
              <a:buFont typeface="Monotype Sorts" pitchFamily="2" charset="2"/>
              <a:buNone/>
              <a:defRPr/>
            </a:lvl1pPr>
          </a:lstStyle>
          <a:p>
            <a:r>
              <a:rPr lang="cs-CZ"/>
              <a:t>Klepnutím lze upravit styl předlohy podtitulu.</a:t>
            </a:r>
          </a:p>
        </p:txBody>
      </p:sp>
      <p:sp>
        <p:nvSpPr>
          <p:cNvPr id="7" name="Rectangle 1028"/>
          <p:cNvSpPr>
            <a:spLocks noGrp="1" noChangeArrowheads="1"/>
          </p:cNvSpPr>
          <p:nvPr>
            <p:ph type="dt" sz="quarter" idx="10"/>
          </p:nvPr>
        </p:nvSpPr>
        <p:spPr/>
        <p:txBody>
          <a:bodyPr/>
          <a:lstStyle>
            <a:lvl1pPr>
              <a:defRPr smtClean="0"/>
            </a:lvl1pPr>
          </a:lstStyle>
          <a:p>
            <a:pPr>
              <a:defRPr/>
            </a:pPr>
            <a:endParaRPr lang="cs-CZ"/>
          </a:p>
        </p:txBody>
      </p:sp>
      <p:sp>
        <p:nvSpPr>
          <p:cNvPr id="8" name="Rectangle 1029"/>
          <p:cNvSpPr>
            <a:spLocks noGrp="1" noChangeArrowheads="1"/>
          </p:cNvSpPr>
          <p:nvPr>
            <p:ph type="ftr" sz="quarter" idx="11"/>
          </p:nvPr>
        </p:nvSpPr>
        <p:spPr/>
        <p:txBody>
          <a:bodyPr/>
          <a:lstStyle>
            <a:lvl1pPr>
              <a:defRPr smtClean="0"/>
            </a:lvl1pPr>
          </a:lstStyle>
          <a:p>
            <a:pPr>
              <a:defRPr/>
            </a:pPr>
            <a:endParaRPr lang="cs-CZ"/>
          </a:p>
        </p:txBody>
      </p:sp>
      <p:sp>
        <p:nvSpPr>
          <p:cNvPr id="9" name="Rectangle 1030"/>
          <p:cNvSpPr>
            <a:spLocks noGrp="1" noChangeArrowheads="1"/>
          </p:cNvSpPr>
          <p:nvPr>
            <p:ph type="sldNum" sz="quarter" idx="12"/>
          </p:nvPr>
        </p:nvSpPr>
        <p:spPr/>
        <p:txBody>
          <a:bodyPr/>
          <a:lstStyle>
            <a:lvl1pPr>
              <a:defRPr smtClean="0"/>
            </a:lvl1pPr>
          </a:lstStyle>
          <a:p>
            <a:pPr>
              <a:defRPr/>
            </a:pPr>
            <a:fld id="{2EE3B87E-ECC9-44FD-8B6E-B23B0C3416C0}" type="slidenum">
              <a:rPr lang="cs-CZ"/>
              <a:pPr>
                <a:defRPr/>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94084F25-960C-499A-8AC4-5A3B7E586AA3}" type="slidenum">
              <a:rPr lang="cs-CZ"/>
              <a:pPr>
                <a:defRPr/>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496050" y="228600"/>
            <a:ext cx="1962150" cy="58674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609600" y="228600"/>
            <a:ext cx="5734050" cy="58674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B96989FA-442D-4F06-B415-59093A5FB201}" type="slidenum">
              <a:rPr lang="cs-CZ"/>
              <a:pPr>
                <a:defRPr/>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09600" y="228600"/>
            <a:ext cx="7848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609600" y="1981200"/>
            <a:ext cx="3848100" cy="41148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klipart 3"/>
          <p:cNvSpPr>
            <a:spLocks noGrp="1"/>
          </p:cNvSpPr>
          <p:nvPr>
            <p:ph type="clipArt" sz="half" idx="2"/>
          </p:nvPr>
        </p:nvSpPr>
        <p:spPr>
          <a:xfrm>
            <a:off x="4610100" y="1981200"/>
            <a:ext cx="3848100" cy="4114800"/>
          </a:xfrm>
        </p:spPr>
        <p:txBody>
          <a:bodyPr/>
          <a:lstStyle/>
          <a:p>
            <a:pPr lvl="0"/>
            <a:endParaRPr lang="cs-CZ"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cs-CZ"/>
          </a:p>
        </p:txBody>
      </p:sp>
      <p:sp>
        <p:nvSpPr>
          <p:cNvPr id="6" name="Rectangle 8"/>
          <p:cNvSpPr>
            <a:spLocks noGrp="1" noChangeArrowheads="1"/>
          </p:cNvSpPr>
          <p:nvPr>
            <p:ph type="ftr" sz="quarter" idx="11"/>
          </p:nvPr>
        </p:nvSpPr>
        <p:spPr>
          <a:ln/>
        </p:spPr>
        <p:txBody>
          <a:bodyPr/>
          <a:lstStyle>
            <a:lvl1pPr>
              <a:defRPr/>
            </a:lvl1pPr>
          </a:lstStyle>
          <a:p>
            <a:pPr>
              <a:defRPr/>
            </a:pPr>
            <a:endParaRPr lang="cs-CZ"/>
          </a:p>
        </p:txBody>
      </p:sp>
      <p:sp>
        <p:nvSpPr>
          <p:cNvPr id="7" name="Rectangle 9"/>
          <p:cNvSpPr>
            <a:spLocks noGrp="1" noChangeArrowheads="1"/>
          </p:cNvSpPr>
          <p:nvPr>
            <p:ph type="sldNum" sz="quarter" idx="12"/>
          </p:nvPr>
        </p:nvSpPr>
        <p:spPr>
          <a:ln/>
        </p:spPr>
        <p:txBody>
          <a:bodyPr/>
          <a:lstStyle>
            <a:lvl1pPr>
              <a:defRPr/>
            </a:lvl1pPr>
          </a:lstStyle>
          <a:p>
            <a:pPr>
              <a:defRPr/>
            </a:pPr>
            <a:fld id="{4AFE6F63-CBFE-4EA1-A757-063181CD8996}" type="slidenum">
              <a:rPr lang="cs-CZ"/>
              <a:pPr>
                <a:defRPr/>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2F1AFD1B-9D28-4487-AD95-1945C6D932B2}" type="slidenum">
              <a:rPr lang="cs-CZ"/>
              <a:pPr>
                <a:defRPr/>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7"/>
          <p:cNvSpPr>
            <a:spLocks noGrp="1" noChangeArrowheads="1"/>
          </p:cNvSpPr>
          <p:nvPr>
            <p:ph type="dt" sz="half" idx="10"/>
          </p:nvPr>
        </p:nvSpPr>
        <p:spPr>
          <a:ln/>
        </p:spPr>
        <p:txBody>
          <a:bodyPr/>
          <a:lstStyle>
            <a:lvl1pPr>
              <a:defRPr/>
            </a:lvl1pPr>
          </a:lstStyle>
          <a:p>
            <a:pPr>
              <a:defRPr/>
            </a:pPr>
            <a:endParaRPr lang="cs-CZ"/>
          </a:p>
        </p:txBody>
      </p:sp>
      <p:sp>
        <p:nvSpPr>
          <p:cNvPr id="5" name="Rectangle 8"/>
          <p:cNvSpPr>
            <a:spLocks noGrp="1" noChangeArrowheads="1"/>
          </p:cNvSpPr>
          <p:nvPr>
            <p:ph type="ftr" sz="quarter" idx="11"/>
          </p:nvPr>
        </p:nvSpPr>
        <p:spPr>
          <a:ln/>
        </p:spPr>
        <p:txBody>
          <a:bodyPr/>
          <a:lstStyle>
            <a:lvl1pPr>
              <a:defRPr/>
            </a:lvl1pPr>
          </a:lstStyle>
          <a:p>
            <a:pPr>
              <a:defRPr/>
            </a:pPr>
            <a:endParaRPr lang="cs-CZ"/>
          </a:p>
        </p:txBody>
      </p:sp>
      <p:sp>
        <p:nvSpPr>
          <p:cNvPr id="6" name="Rectangle 9"/>
          <p:cNvSpPr>
            <a:spLocks noGrp="1" noChangeArrowheads="1"/>
          </p:cNvSpPr>
          <p:nvPr>
            <p:ph type="sldNum" sz="quarter" idx="12"/>
          </p:nvPr>
        </p:nvSpPr>
        <p:spPr>
          <a:ln/>
        </p:spPr>
        <p:txBody>
          <a:bodyPr/>
          <a:lstStyle>
            <a:lvl1pPr>
              <a:defRPr/>
            </a:lvl1pPr>
          </a:lstStyle>
          <a:p>
            <a:pPr>
              <a:defRPr/>
            </a:pPr>
            <a:fld id="{3E692AE7-A1C0-4031-99C0-3025B93D0F8A}" type="slidenum">
              <a:rPr lang="cs-CZ"/>
              <a:pPr>
                <a:defRPr/>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6096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101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7"/>
          <p:cNvSpPr>
            <a:spLocks noGrp="1" noChangeArrowheads="1"/>
          </p:cNvSpPr>
          <p:nvPr>
            <p:ph type="dt" sz="half" idx="10"/>
          </p:nvPr>
        </p:nvSpPr>
        <p:spPr>
          <a:ln/>
        </p:spPr>
        <p:txBody>
          <a:bodyPr/>
          <a:lstStyle>
            <a:lvl1pPr>
              <a:defRPr/>
            </a:lvl1pPr>
          </a:lstStyle>
          <a:p>
            <a:pPr>
              <a:defRPr/>
            </a:pPr>
            <a:endParaRPr lang="cs-CZ"/>
          </a:p>
        </p:txBody>
      </p:sp>
      <p:sp>
        <p:nvSpPr>
          <p:cNvPr id="6" name="Rectangle 8"/>
          <p:cNvSpPr>
            <a:spLocks noGrp="1" noChangeArrowheads="1"/>
          </p:cNvSpPr>
          <p:nvPr>
            <p:ph type="ftr" sz="quarter" idx="11"/>
          </p:nvPr>
        </p:nvSpPr>
        <p:spPr>
          <a:ln/>
        </p:spPr>
        <p:txBody>
          <a:bodyPr/>
          <a:lstStyle>
            <a:lvl1pPr>
              <a:defRPr/>
            </a:lvl1pPr>
          </a:lstStyle>
          <a:p>
            <a:pPr>
              <a:defRPr/>
            </a:pPr>
            <a:endParaRPr lang="cs-CZ"/>
          </a:p>
        </p:txBody>
      </p:sp>
      <p:sp>
        <p:nvSpPr>
          <p:cNvPr id="7" name="Rectangle 9"/>
          <p:cNvSpPr>
            <a:spLocks noGrp="1" noChangeArrowheads="1"/>
          </p:cNvSpPr>
          <p:nvPr>
            <p:ph type="sldNum" sz="quarter" idx="12"/>
          </p:nvPr>
        </p:nvSpPr>
        <p:spPr>
          <a:ln/>
        </p:spPr>
        <p:txBody>
          <a:bodyPr/>
          <a:lstStyle>
            <a:lvl1pPr>
              <a:defRPr/>
            </a:lvl1pPr>
          </a:lstStyle>
          <a:p>
            <a:pPr>
              <a:defRPr/>
            </a:pPr>
            <a:fld id="{BF8E5E61-ACD7-41CE-B84E-9F65C42B6D9E}" type="slidenum">
              <a:rPr lang="cs-CZ"/>
              <a:pPr>
                <a:defRPr/>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7"/>
          <p:cNvSpPr>
            <a:spLocks noGrp="1" noChangeArrowheads="1"/>
          </p:cNvSpPr>
          <p:nvPr>
            <p:ph type="dt" sz="half" idx="10"/>
          </p:nvPr>
        </p:nvSpPr>
        <p:spPr>
          <a:ln/>
        </p:spPr>
        <p:txBody>
          <a:bodyPr/>
          <a:lstStyle>
            <a:lvl1pPr>
              <a:defRPr/>
            </a:lvl1pPr>
          </a:lstStyle>
          <a:p>
            <a:pPr>
              <a:defRPr/>
            </a:pPr>
            <a:endParaRPr lang="cs-CZ"/>
          </a:p>
        </p:txBody>
      </p:sp>
      <p:sp>
        <p:nvSpPr>
          <p:cNvPr id="8" name="Rectangle 8"/>
          <p:cNvSpPr>
            <a:spLocks noGrp="1" noChangeArrowheads="1"/>
          </p:cNvSpPr>
          <p:nvPr>
            <p:ph type="ftr" sz="quarter" idx="11"/>
          </p:nvPr>
        </p:nvSpPr>
        <p:spPr>
          <a:ln/>
        </p:spPr>
        <p:txBody>
          <a:bodyPr/>
          <a:lstStyle>
            <a:lvl1pPr>
              <a:defRPr/>
            </a:lvl1pPr>
          </a:lstStyle>
          <a:p>
            <a:pPr>
              <a:defRPr/>
            </a:pPr>
            <a:endParaRPr lang="cs-CZ"/>
          </a:p>
        </p:txBody>
      </p:sp>
      <p:sp>
        <p:nvSpPr>
          <p:cNvPr id="9" name="Rectangle 9"/>
          <p:cNvSpPr>
            <a:spLocks noGrp="1" noChangeArrowheads="1"/>
          </p:cNvSpPr>
          <p:nvPr>
            <p:ph type="sldNum" sz="quarter" idx="12"/>
          </p:nvPr>
        </p:nvSpPr>
        <p:spPr>
          <a:ln/>
        </p:spPr>
        <p:txBody>
          <a:bodyPr/>
          <a:lstStyle>
            <a:lvl1pPr>
              <a:defRPr/>
            </a:lvl1pPr>
          </a:lstStyle>
          <a:p>
            <a:pPr>
              <a:defRPr/>
            </a:pPr>
            <a:fld id="{01AE6793-9B7B-4301-A364-61F4BEA7BB17}" type="slidenum">
              <a:rPr lang="cs-CZ"/>
              <a:pPr>
                <a:defRPr/>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7"/>
          <p:cNvSpPr>
            <a:spLocks noGrp="1" noChangeArrowheads="1"/>
          </p:cNvSpPr>
          <p:nvPr>
            <p:ph type="dt" sz="half" idx="10"/>
          </p:nvPr>
        </p:nvSpPr>
        <p:spPr>
          <a:ln/>
        </p:spPr>
        <p:txBody>
          <a:bodyPr/>
          <a:lstStyle>
            <a:lvl1pPr>
              <a:defRPr/>
            </a:lvl1pPr>
          </a:lstStyle>
          <a:p>
            <a:pPr>
              <a:defRPr/>
            </a:pPr>
            <a:endParaRPr lang="cs-CZ"/>
          </a:p>
        </p:txBody>
      </p:sp>
      <p:sp>
        <p:nvSpPr>
          <p:cNvPr id="4" name="Rectangle 8"/>
          <p:cNvSpPr>
            <a:spLocks noGrp="1" noChangeArrowheads="1"/>
          </p:cNvSpPr>
          <p:nvPr>
            <p:ph type="ftr" sz="quarter" idx="11"/>
          </p:nvPr>
        </p:nvSpPr>
        <p:spPr>
          <a:ln/>
        </p:spPr>
        <p:txBody>
          <a:bodyPr/>
          <a:lstStyle>
            <a:lvl1pPr>
              <a:defRPr/>
            </a:lvl1pPr>
          </a:lstStyle>
          <a:p>
            <a:pPr>
              <a:defRPr/>
            </a:pPr>
            <a:endParaRPr lang="cs-CZ"/>
          </a:p>
        </p:txBody>
      </p:sp>
      <p:sp>
        <p:nvSpPr>
          <p:cNvPr id="5" name="Rectangle 9"/>
          <p:cNvSpPr>
            <a:spLocks noGrp="1" noChangeArrowheads="1"/>
          </p:cNvSpPr>
          <p:nvPr>
            <p:ph type="sldNum" sz="quarter" idx="12"/>
          </p:nvPr>
        </p:nvSpPr>
        <p:spPr>
          <a:ln/>
        </p:spPr>
        <p:txBody>
          <a:bodyPr/>
          <a:lstStyle>
            <a:lvl1pPr>
              <a:defRPr/>
            </a:lvl1pPr>
          </a:lstStyle>
          <a:p>
            <a:pPr>
              <a:defRPr/>
            </a:pPr>
            <a:fld id="{EC1B403F-3896-4108-B641-4FA6EDD4C0E3}" type="slidenum">
              <a:rPr lang="cs-CZ"/>
              <a:pPr>
                <a:defRPr/>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cs-CZ"/>
          </a:p>
        </p:txBody>
      </p:sp>
      <p:sp>
        <p:nvSpPr>
          <p:cNvPr id="3" name="Rectangle 8"/>
          <p:cNvSpPr>
            <a:spLocks noGrp="1" noChangeArrowheads="1"/>
          </p:cNvSpPr>
          <p:nvPr>
            <p:ph type="ftr" sz="quarter" idx="11"/>
          </p:nvPr>
        </p:nvSpPr>
        <p:spPr>
          <a:ln/>
        </p:spPr>
        <p:txBody>
          <a:bodyPr/>
          <a:lstStyle>
            <a:lvl1pPr>
              <a:defRPr/>
            </a:lvl1pPr>
          </a:lstStyle>
          <a:p>
            <a:pPr>
              <a:defRPr/>
            </a:pPr>
            <a:endParaRPr lang="cs-CZ"/>
          </a:p>
        </p:txBody>
      </p:sp>
      <p:sp>
        <p:nvSpPr>
          <p:cNvPr id="4" name="Rectangle 9"/>
          <p:cNvSpPr>
            <a:spLocks noGrp="1" noChangeArrowheads="1"/>
          </p:cNvSpPr>
          <p:nvPr>
            <p:ph type="sldNum" sz="quarter" idx="12"/>
          </p:nvPr>
        </p:nvSpPr>
        <p:spPr>
          <a:ln/>
        </p:spPr>
        <p:txBody>
          <a:bodyPr/>
          <a:lstStyle>
            <a:lvl1pPr>
              <a:defRPr/>
            </a:lvl1pPr>
          </a:lstStyle>
          <a:p>
            <a:pPr>
              <a:defRPr/>
            </a:pPr>
            <a:fld id="{DE0050E4-2434-43BF-8DA1-A8B70977A8D9}" type="slidenum">
              <a:rPr lang="cs-CZ"/>
              <a:pPr>
                <a:defRPr/>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dt" sz="half" idx="10"/>
          </p:nvPr>
        </p:nvSpPr>
        <p:spPr>
          <a:ln/>
        </p:spPr>
        <p:txBody>
          <a:bodyPr/>
          <a:lstStyle>
            <a:lvl1pPr>
              <a:defRPr/>
            </a:lvl1pPr>
          </a:lstStyle>
          <a:p>
            <a:pPr>
              <a:defRPr/>
            </a:pPr>
            <a:endParaRPr lang="cs-CZ"/>
          </a:p>
        </p:txBody>
      </p:sp>
      <p:sp>
        <p:nvSpPr>
          <p:cNvPr id="6" name="Rectangle 8"/>
          <p:cNvSpPr>
            <a:spLocks noGrp="1" noChangeArrowheads="1"/>
          </p:cNvSpPr>
          <p:nvPr>
            <p:ph type="ftr" sz="quarter" idx="11"/>
          </p:nvPr>
        </p:nvSpPr>
        <p:spPr>
          <a:ln/>
        </p:spPr>
        <p:txBody>
          <a:bodyPr/>
          <a:lstStyle>
            <a:lvl1pPr>
              <a:defRPr/>
            </a:lvl1pPr>
          </a:lstStyle>
          <a:p>
            <a:pPr>
              <a:defRPr/>
            </a:pPr>
            <a:endParaRPr lang="cs-CZ"/>
          </a:p>
        </p:txBody>
      </p:sp>
      <p:sp>
        <p:nvSpPr>
          <p:cNvPr id="7" name="Rectangle 9"/>
          <p:cNvSpPr>
            <a:spLocks noGrp="1" noChangeArrowheads="1"/>
          </p:cNvSpPr>
          <p:nvPr>
            <p:ph type="sldNum" sz="quarter" idx="12"/>
          </p:nvPr>
        </p:nvSpPr>
        <p:spPr>
          <a:ln/>
        </p:spPr>
        <p:txBody>
          <a:bodyPr/>
          <a:lstStyle>
            <a:lvl1pPr>
              <a:defRPr/>
            </a:lvl1pPr>
          </a:lstStyle>
          <a:p>
            <a:pPr>
              <a:defRPr/>
            </a:pPr>
            <a:fld id="{DC1AB5F5-D682-4475-ADC1-4619A6348E50}" type="slidenum">
              <a:rPr lang="cs-CZ"/>
              <a:pPr>
                <a:defRPr/>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7"/>
          <p:cNvSpPr>
            <a:spLocks noGrp="1" noChangeArrowheads="1"/>
          </p:cNvSpPr>
          <p:nvPr>
            <p:ph type="dt" sz="half" idx="10"/>
          </p:nvPr>
        </p:nvSpPr>
        <p:spPr>
          <a:ln/>
        </p:spPr>
        <p:txBody>
          <a:bodyPr/>
          <a:lstStyle>
            <a:lvl1pPr>
              <a:defRPr/>
            </a:lvl1pPr>
          </a:lstStyle>
          <a:p>
            <a:pPr>
              <a:defRPr/>
            </a:pPr>
            <a:endParaRPr lang="cs-CZ"/>
          </a:p>
        </p:txBody>
      </p:sp>
      <p:sp>
        <p:nvSpPr>
          <p:cNvPr id="6" name="Rectangle 8"/>
          <p:cNvSpPr>
            <a:spLocks noGrp="1" noChangeArrowheads="1"/>
          </p:cNvSpPr>
          <p:nvPr>
            <p:ph type="ftr" sz="quarter" idx="11"/>
          </p:nvPr>
        </p:nvSpPr>
        <p:spPr>
          <a:ln/>
        </p:spPr>
        <p:txBody>
          <a:bodyPr/>
          <a:lstStyle>
            <a:lvl1pPr>
              <a:defRPr/>
            </a:lvl1pPr>
          </a:lstStyle>
          <a:p>
            <a:pPr>
              <a:defRPr/>
            </a:pPr>
            <a:endParaRPr lang="cs-CZ"/>
          </a:p>
        </p:txBody>
      </p:sp>
      <p:sp>
        <p:nvSpPr>
          <p:cNvPr id="7" name="Rectangle 9"/>
          <p:cNvSpPr>
            <a:spLocks noGrp="1" noChangeArrowheads="1"/>
          </p:cNvSpPr>
          <p:nvPr>
            <p:ph type="sldNum" sz="quarter" idx="12"/>
          </p:nvPr>
        </p:nvSpPr>
        <p:spPr>
          <a:ln/>
        </p:spPr>
        <p:txBody>
          <a:bodyPr/>
          <a:lstStyle>
            <a:lvl1pPr>
              <a:defRPr/>
            </a:lvl1pPr>
          </a:lstStyle>
          <a:p>
            <a:pPr>
              <a:defRPr/>
            </a:pPr>
            <a:fld id="{6A7E76CD-AB70-442A-8023-C275642C21BA}" type="slidenum">
              <a:rPr lang="cs-CZ"/>
              <a:pPr>
                <a:defRPr/>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1428750"/>
            <a:ext cx="9142413" cy="152400"/>
            <a:chOff x="0" y="900"/>
            <a:chExt cx="5759" cy="96"/>
          </a:xfrm>
        </p:grpSpPr>
        <p:sp>
          <p:nvSpPr>
            <p:cNvPr id="2" name="Rectangle 2"/>
            <p:cNvSpPr>
              <a:spLocks noChangeArrowheads="1"/>
            </p:cNvSpPr>
            <p:nvPr/>
          </p:nvSpPr>
          <p:spPr bwMode="ltGray">
            <a:xfrm>
              <a:off x="0" y="900"/>
              <a:ext cx="5759" cy="47"/>
            </a:xfrm>
            <a:prstGeom prst="rect">
              <a:avLst/>
            </a:prstGeom>
            <a:gradFill rotWithShape="0">
              <a:gsLst>
                <a:gs pos="0">
                  <a:schemeClr val="bg2"/>
                </a:gs>
                <a:gs pos="50000">
                  <a:schemeClr val="tx2"/>
                </a:gs>
                <a:gs pos="100000">
                  <a:schemeClr val="bg2"/>
                </a:gs>
              </a:gsLst>
              <a:lin ang="0" scaled="1"/>
            </a:gradFill>
            <a:ln w="9525">
              <a:noFill/>
              <a:miter lim="800000"/>
              <a:headEnd/>
              <a:tailEnd/>
            </a:ln>
            <a:effectLst/>
          </p:spPr>
          <p:txBody>
            <a:bodyPr wrap="none" anchor="ctr"/>
            <a:lstStyle/>
            <a:p>
              <a:pPr>
                <a:defRPr/>
              </a:pPr>
              <a:endParaRPr lang="cs-CZ"/>
            </a:p>
          </p:txBody>
        </p:sp>
        <p:sp>
          <p:nvSpPr>
            <p:cNvPr id="3" name="Rectangle 3"/>
            <p:cNvSpPr>
              <a:spLocks noChangeArrowheads="1"/>
            </p:cNvSpPr>
            <p:nvPr/>
          </p:nvSpPr>
          <p:spPr bwMode="ltGray">
            <a:xfrm>
              <a:off x="0" y="972"/>
              <a:ext cx="5759" cy="24"/>
            </a:xfrm>
            <a:prstGeom prst="rect">
              <a:avLst/>
            </a:prstGeom>
            <a:gradFill rotWithShape="0">
              <a:gsLst>
                <a:gs pos="0">
                  <a:schemeClr val="bg2"/>
                </a:gs>
                <a:gs pos="50000">
                  <a:schemeClr val="folHlink"/>
                </a:gs>
                <a:gs pos="100000">
                  <a:schemeClr val="bg2"/>
                </a:gs>
              </a:gsLst>
              <a:lin ang="0" scaled="1"/>
            </a:gradFill>
            <a:ln w="9525">
              <a:noFill/>
              <a:miter lim="800000"/>
              <a:headEnd/>
              <a:tailEnd/>
            </a:ln>
            <a:effectLst/>
          </p:spPr>
          <p:txBody>
            <a:bodyPr wrap="none" anchor="ctr"/>
            <a:lstStyle/>
            <a:p>
              <a:pPr>
                <a:defRPr/>
              </a:pPr>
              <a:endParaRPr lang="cs-CZ"/>
            </a:p>
          </p:txBody>
        </p:sp>
      </p:grpSp>
      <p:sp>
        <p:nvSpPr>
          <p:cNvPr id="1027" name="Rectangle 5"/>
          <p:cNvSpPr>
            <a:spLocks noGrp="1" noChangeArrowheads="1"/>
          </p:cNvSpPr>
          <p:nvPr>
            <p:ph type="title"/>
          </p:nvPr>
        </p:nvSpPr>
        <p:spPr bwMode="auto">
          <a:xfrm>
            <a:off x="609600" y="228600"/>
            <a:ext cx="78486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cs-CZ" smtClean="0"/>
              <a:t>Klepnutím lze upravit styl předlohy titulu.</a:t>
            </a:r>
          </a:p>
        </p:txBody>
      </p:sp>
      <p:sp>
        <p:nvSpPr>
          <p:cNvPr id="1028" name="Rectangle 6"/>
          <p:cNvSpPr>
            <a:spLocks noGrp="1" noChangeArrowheads="1"/>
          </p:cNvSpPr>
          <p:nvPr>
            <p:ph type="body" idx="1"/>
          </p:nvPr>
        </p:nvSpPr>
        <p:spPr bwMode="auto">
          <a:xfrm>
            <a:off x="609600" y="1981200"/>
            <a:ext cx="78486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31" name="Rectangle 7"/>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latin typeface="+mn-lt"/>
              </a:defRPr>
            </a:lvl1pPr>
          </a:lstStyle>
          <a:p>
            <a:pPr>
              <a:defRPr/>
            </a:pPr>
            <a:endParaRPr lang="cs-CZ"/>
          </a:p>
        </p:txBody>
      </p:sp>
      <p:sp>
        <p:nvSpPr>
          <p:cNvPr id="103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latin typeface="+mn-lt"/>
              </a:defRPr>
            </a:lvl1pPr>
          </a:lstStyle>
          <a:p>
            <a:pPr>
              <a:defRPr/>
            </a:pPr>
            <a:endParaRPr lang="cs-CZ"/>
          </a:p>
        </p:txBody>
      </p:sp>
      <p:sp>
        <p:nvSpPr>
          <p:cNvPr id="1033" name="Rectangle 9"/>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latin typeface="+mn-lt"/>
              </a:defRPr>
            </a:lvl1pPr>
          </a:lstStyle>
          <a:p>
            <a:pPr>
              <a:defRPr/>
            </a:pPr>
            <a:fld id="{B25CC7DD-1484-41E7-923A-96A958AA8162}" type="slidenum">
              <a:rPr lang="cs-CZ"/>
              <a:pPr>
                <a:defRPr/>
              </a:pPr>
              <a:t>‹#›</a:t>
            </a:fld>
            <a:endParaRPr lang="cs-CZ"/>
          </a:p>
        </p:txBody>
      </p:sp>
    </p:spTree>
  </p:cSld>
  <p:clrMap bg1="dk2" tx1="lt1" bg2="dk1" tx2="lt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 id="21474836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Monotype Sort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65000"/>
        <a:buFont typeface="Monotype Sort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5pPr>
      <a:lvl6pPr marL="25146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6pPr>
      <a:lvl7pPr marL="29718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7pPr>
      <a:lvl8pPr marL="34290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8pPr>
      <a:lvl9pPr marL="3886200" indent="-228600" algn="l" rtl="0" eaLnBrk="0" fontAlgn="base" hangingPunct="0">
        <a:spcBef>
          <a:spcPct val="20000"/>
        </a:spcBef>
        <a:spcAft>
          <a:spcPct val="0"/>
        </a:spcAft>
        <a:buClr>
          <a:schemeClr val="folHlink"/>
        </a:buClr>
        <a:buSzPct val="80000"/>
        <a:buFont typeface="Monotype Sorts" pitchFamily="2" charset="2"/>
        <a:buChar char="n"/>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12.png"/><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oleObject" Target="../embeddings/oleObject4.bin"/><Relationship Id="rId1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GB" sz="4000" b="1" smtClean="0">
                <a:solidFill>
                  <a:schemeClr val="tx1"/>
                </a:solidFill>
                <a:latin typeface="Arial" pitchFamily="34" charset="0"/>
              </a:rPr>
              <a:t>Mechanism</a:t>
            </a:r>
            <a:r>
              <a:rPr lang="cs-CZ" sz="4000" b="1" smtClean="0">
                <a:solidFill>
                  <a:schemeClr val="tx1"/>
                </a:solidFill>
                <a:latin typeface="Arial" pitchFamily="34" charset="0"/>
              </a:rPr>
              <a:t>us IgE zprostředkované reakce</a:t>
            </a:r>
            <a:endParaRPr lang="en-GB" sz="4000" b="1" smtClean="0">
              <a:solidFill>
                <a:schemeClr val="tx1"/>
              </a:solidFill>
              <a:latin typeface="Arial" pitchFamily="34" charset="0"/>
            </a:endParaRPr>
          </a:p>
        </p:txBody>
      </p:sp>
      <p:sp>
        <p:nvSpPr>
          <p:cNvPr id="4099" name="Text Box 4"/>
          <p:cNvSpPr txBox="1">
            <a:spLocks noChangeArrowheads="1"/>
          </p:cNvSpPr>
          <p:nvPr/>
        </p:nvSpPr>
        <p:spPr bwMode="auto">
          <a:xfrm>
            <a:off x="1117600" y="2041525"/>
            <a:ext cx="6889750" cy="396875"/>
          </a:xfrm>
          <a:prstGeom prst="rect">
            <a:avLst/>
          </a:prstGeom>
          <a:noFill/>
          <a:ln w="9525">
            <a:noFill/>
            <a:miter lim="800000"/>
            <a:headEnd/>
            <a:tailEnd/>
          </a:ln>
        </p:spPr>
        <p:txBody>
          <a:bodyPr>
            <a:spAutoFit/>
          </a:bodyPr>
          <a:lstStyle/>
          <a:p>
            <a:pPr algn="ctr" eaLnBrk="1" hangingPunct="1">
              <a:spcBef>
                <a:spcPct val="50000"/>
              </a:spcBef>
            </a:pPr>
            <a:r>
              <a:rPr lang="en-GB" sz="2000" b="1">
                <a:latin typeface="Arial" pitchFamily="34" charset="0"/>
              </a:rPr>
              <a:t>Typ I – Alergie</a:t>
            </a:r>
            <a:r>
              <a:rPr lang="cs-CZ" sz="2000" b="1">
                <a:latin typeface="Arial" pitchFamily="34" charset="0"/>
              </a:rPr>
              <a:t> </a:t>
            </a:r>
            <a:endParaRPr lang="en-US" sz="2000" b="1">
              <a:latin typeface="Arial" pitchFamily="34" charset="0"/>
            </a:endParaRPr>
          </a:p>
        </p:txBody>
      </p:sp>
      <p:sp>
        <p:nvSpPr>
          <p:cNvPr id="4100" name="Text Box 5"/>
          <p:cNvSpPr txBox="1">
            <a:spLocks noChangeArrowheads="1"/>
          </p:cNvSpPr>
          <p:nvPr/>
        </p:nvSpPr>
        <p:spPr bwMode="auto">
          <a:xfrm>
            <a:off x="319088" y="4745038"/>
            <a:ext cx="1893887" cy="396875"/>
          </a:xfrm>
          <a:prstGeom prst="rect">
            <a:avLst/>
          </a:prstGeom>
          <a:noFill/>
          <a:ln w="9525">
            <a:noFill/>
            <a:miter lim="800000"/>
            <a:headEnd/>
            <a:tailEnd/>
          </a:ln>
        </p:spPr>
        <p:txBody>
          <a:bodyPr>
            <a:spAutoFit/>
          </a:bodyPr>
          <a:lstStyle/>
          <a:p>
            <a:pPr algn="ctr" eaLnBrk="1" hangingPunct="1">
              <a:spcBef>
                <a:spcPct val="50000"/>
              </a:spcBef>
            </a:pPr>
            <a:r>
              <a:rPr lang="en-GB" sz="2000" b="1">
                <a:latin typeface="Arial" pitchFamily="34" charset="0"/>
              </a:rPr>
              <a:t>Alergen</a:t>
            </a:r>
            <a:endParaRPr lang="en-US" sz="2000" b="1">
              <a:latin typeface="Arial" pitchFamily="34" charset="0"/>
            </a:endParaRPr>
          </a:p>
        </p:txBody>
      </p:sp>
      <p:sp>
        <p:nvSpPr>
          <p:cNvPr id="4101" name="Text Box 6"/>
          <p:cNvSpPr txBox="1">
            <a:spLocks noChangeArrowheads="1"/>
          </p:cNvSpPr>
          <p:nvPr/>
        </p:nvSpPr>
        <p:spPr bwMode="auto">
          <a:xfrm>
            <a:off x="2651125" y="4738688"/>
            <a:ext cx="2771775" cy="701675"/>
          </a:xfrm>
          <a:prstGeom prst="rect">
            <a:avLst/>
          </a:prstGeom>
          <a:noFill/>
          <a:ln w="9525">
            <a:noFill/>
            <a:miter lim="800000"/>
            <a:headEnd/>
            <a:tailEnd/>
          </a:ln>
        </p:spPr>
        <p:txBody>
          <a:bodyPr>
            <a:spAutoFit/>
          </a:bodyPr>
          <a:lstStyle/>
          <a:p>
            <a:pPr algn="ctr" eaLnBrk="1" hangingPunct="1">
              <a:spcBef>
                <a:spcPct val="50000"/>
              </a:spcBef>
            </a:pPr>
            <a:r>
              <a:rPr lang="en-GB" sz="2000" b="1">
                <a:latin typeface="Arial" pitchFamily="34" charset="0"/>
              </a:rPr>
              <a:t>IgE </a:t>
            </a:r>
            <a:r>
              <a:rPr lang="cs-CZ" sz="2000" b="1">
                <a:latin typeface="Arial" pitchFamily="34" charset="0"/>
              </a:rPr>
              <a:t>navázané na žírné buňce</a:t>
            </a:r>
            <a:endParaRPr lang="en-US" sz="2000" b="1">
              <a:latin typeface="Arial" pitchFamily="34" charset="0"/>
            </a:endParaRPr>
          </a:p>
        </p:txBody>
      </p:sp>
      <p:sp>
        <p:nvSpPr>
          <p:cNvPr id="4102" name="Text Box 7"/>
          <p:cNvSpPr txBox="1">
            <a:spLocks noChangeArrowheads="1"/>
          </p:cNvSpPr>
          <p:nvPr/>
        </p:nvSpPr>
        <p:spPr bwMode="auto">
          <a:xfrm>
            <a:off x="6600825" y="4732338"/>
            <a:ext cx="1893888" cy="1006475"/>
          </a:xfrm>
          <a:prstGeom prst="rect">
            <a:avLst/>
          </a:prstGeom>
          <a:noFill/>
          <a:ln w="9525">
            <a:noFill/>
            <a:miter lim="800000"/>
            <a:headEnd/>
            <a:tailEnd/>
          </a:ln>
        </p:spPr>
        <p:txBody>
          <a:bodyPr>
            <a:spAutoFit/>
          </a:bodyPr>
          <a:lstStyle/>
          <a:p>
            <a:pPr algn="ctr" eaLnBrk="1" hangingPunct="1">
              <a:spcBef>
                <a:spcPct val="50000"/>
              </a:spcBef>
            </a:pPr>
            <a:r>
              <a:rPr lang="en-GB" sz="2000" b="1">
                <a:latin typeface="Arial" pitchFamily="34" charset="0"/>
              </a:rPr>
              <a:t>Degranula</a:t>
            </a:r>
            <a:r>
              <a:rPr lang="cs-CZ" sz="2000" b="1">
                <a:latin typeface="Arial" pitchFamily="34" charset="0"/>
              </a:rPr>
              <a:t>ce, uvolnění mediátorů</a:t>
            </a:r>
            <a:endParaRPr lang="en-US" sz="2000" b="1">
              <a:latin typeface="Arial" pitchFamily="34" charset="0"/>
            </a:endParaRPr>
          </a:p>
        </p:txBody>
      </p:sp>
      <p:grpSp>
        <p:nvGrpSpPr>
          <p:cNvPr id="4103" name="Group 8"/>
          <p:cNvGrpSpPr>
            <a:grpSpLocks/>
          </p:cNvGrpSpPr>
          <p:nvPr/>
        </p:nvGrpSpPr>
        <p:grpSpPr bwMode="auto">
          <a:xfrm>
            <a:off x="1128713" y="4037013"/>
            <a:ext cx="368300" cy="350837"/>
            <a:chOff x="534" y="1715"/>
            <a:chExt cx="232" cy="221"/>
          </a:xfrm>
        </p:grpSpPr>
        <p:sp>
          <p:nvSpPr>
            <p:cNvPr id="4184" name="Oval 9"/>
            <p:cNvSpPr>
              <a:spLocks noChangeArrowheads="1"/>
            </p:cNvSpPr>
            <p:nvPr/>
          </p:nvSpPr>
          <p:spPr bwMode="auto">
            <a:xfrm>
              <a:off x="555" y="1728"/>
              <a:ext cx="186" cy="185"/>
            </a:xfrm>
            <a:prstGeom prst="ellipse">
              <a:avLst/>
            </a:prstGeom>
            <a:solidFill>
              <a:srgbClr val="800080">
                <a:alpha val="50195"/>
              </a:srgbClr>
            </a:solidFill>
            <a:ln w="19050">
              <a:solidFill>
                <a:schemeClr val="bg1"/>
              </a:solidFill>
              <a:round/>
              <a:headEnd/>
              <a:tailEnd/>
            </a:ln>
          </p:spPr>
          <p:txBody>
            <a:bodyPr wrap="none" anchor="ctr"/>
            <a:lstStyle/>
            <a:p>
              <a:endParaRPr lang="cs-CZ"/>
            </a:p>
          </p:txBody>
        </p:sp>
        <p:sp>
          <p:nvSpPr>
            <p:cNvPr id="4185" name="Line 10"/>
            <p:cNvSpPr>
              <a:spLocks noChangeShapeType="1"/>
            </p:cNvSpPr>
            <p:nvPr/>
          </p:nvSpPr>
          <p:spPr bwMode="auto">
            <a:xfrm flipH="1" flipV="1">
              <a:off x="576" y="1722"/>
              <a:ext cx="12" cy="18"/>
            </a:xfrm>
            <a:prstGeom prst="line">
              <a:avLst/>
            </a:prstGeom>
            <a:noFill/>
            <a:ln w="19050">
              <a:solidFill>
                <a:schemeClr val="bg1"/>
              </a:solidFill>
              <a:round/>
              <a:headEnd/>
              <a:tailEnd/>
            </a:ln>
          </p:spPr>
          <p:txBody>
            <a:bodyPr/>
            <a:lstStyle/>
            <a:p>
              <a:endParaRPr lang="cs-CZ"/>
            </a:p>
          </p:txBody>
        </p:sp>
        <p:sp>
          <p:nvSpPr>
            <p:cNvPr id="4186" name="Line 11"/>
            <p:cNvSpPr>
              <a:spLocks noChangeShapeType="1"/>
            </p:cNvSpPr>
            <p:nvPr/>
          </p:nvSpPr>
          <p:spPr bwMode="auto">
            <a:xfrm rot="-2055065" flipH="1" flipV="1">
              <a:off x="754" y="1834"/>
              <a:ext cx="12" cy="18"/>
            </a:xfrm>
            <a:prstGeom prst="line">
              <a:avLst/>
            </a:prstGeom>
            <a:noFill/>
            <a:ln w="19050">
              <a:solidFill>
                <a:schemeClr val="bg1"/>
              </a:solidFill>
              <a:round/>
              <a:headEnd/>
              <a:tailEnd/>
            </a:ln>
          </p:spPr>
          <p:txBody>
            <a:bodyPr/>
            <a:lstStyle/>
            <a:p>
              <a:endParaRPr lang="cs-CZ"/>
            </a:p>
          </p:txBody>
        </p:sp>
        <p:sp>
          <p:nvSpPr>
            <p:cNvPr id="4187" name="Line 12"/>
            <p:cNvSpPr>
              <a:spLocks noChangeShapeType="1"/>
            </p:cNvSpPr>
            <p:nvPr/>
          </p:nvSpPr>
          <p:spPr bwMode="auto">
            <a:xfrm rot="2701015" flipH="1" flipV="1">
              <a:off x="686" y="1712"/>
              <a:ext cx="12" cy="18"/>
            </a:xfrm>
            <a:prstGeom prst="line">
              <a:avLst/>
            </a:prstGeom>
            <a:noFill/>
            <a:ln w="19050">
              <a:solidFill>
                <a:schemeClr val="bg1"/>
              </a:solidFill>
              <a:round/>
              <a:headEnd/>
              <a:tailEnd/>
            </a:ln>
          </p:spPr>
          <p:txBody>
            <a:bodyPr/>
            <a:lstStyle/>
            <a:p>
              <a:endParaRPr lang="cs-CZ"/>
            </a:p>
          </p:txBody>
        </p:sp>
        <p:sp>
          <p:nvSpPr>
            <p:cNvPr id="4188" name="Line 13"/>
            <p:cNvSpPr>
              <a:spLocks noChangeShapeType="1"/>
            </p:cNvSpPr>
            <p:nvPr/>
          </p:nvSpPr>
          <p:spPr bwMode="auto">
            <a:xfrm rot="-2700000" flipH="1" flipV="1">
              <a:off x="534" y="1806"/>
              <a:ext cx="12" cy="18"/>
            </a:xfrm>
            <a:prstGeom prst="line">
              <a:avLst/>
            </a:prstGeom>
            <a:noFill/>
            <a:ln w="19050">
              <a:solidFill>
                <a:schemeClr val="bg1"/>
              </a:solidFill>
              <a:round/>
              <a:headEnd/>
              <a:tailEnd/>
            </a:ln>
          </p:spPr>
          <p:txBody>
            <a:bodyPr/>
            <a:lstStyle/>
            <a:p>
              <a:endParaRPr lang="cs-CZ"/>
            </a:p>
          </p:txBody>
        </p:sp>
        <p:sp>
          <p:nvSpPr>
            <p:cNvPr id="4189" name="Line 14"/>
            <p:cNvSpPr>
              <a:spLocks noChangeShapeType="1"/>
            </p:cNvSpPr>
            <p:nvPr/>
          </p:nvSpPr>
          <p:spPr bwMode="auto">
            <a:xfrm rot="2658583" flipH="1" flipV="1">
              <a:off x="622" y="1918"/>
              <a:ext cx="12" cy="18"/>
            </a:xfrm>
            <a:prstGeom prst="line">
              <a:avLst/>
            </a:prstGeom>
            <a:noFill/>
            <a:ln w="19050">
              <a:solidFill>
                <a:schemeClr val="bg1"/>
              </a:solidFill>
              <a:round/>
              <a:headEnd/>
              <a:tailEnd/>
            </a:ln>
          </p:spPr>
          <p:txBody>
            <a:bodyPr/>
            <a:lstStyle/>
            <a:p>
              <a:endParaRPr lang="cs-CZ"/>
            </a:p>
          </p:txBody>
        </p:sp>
      </p:grpSp>
      <p:grpSp>
        <p:nvGrpSpPr>
          <p:cNvPr id="4104" name="Group 15"/>
          <p:cNvGrpSpPr>
            <a:grpSpLocks/>
          </p:cNvGrpSpPr>
          <p:nvPr/>
        </p:nvGrpSpPr>
        <p:grpSpPr bwMode="auto">
          <a:xfrm>
            <a:off x="1487488" y="3409950"/>
            <a:ext cx="368300" cy="350838"/>
            <a:chOff x="534" y="1715"/>
            <a:chExt cx="232" cy="221"/>
          </a:xfrm>
        </p:grpSpPr>
        <p:sp>
          <p:nvSpPr>
            <p:cNvPr id="4178" name="Oval 16"/>
            <p:cNvSpPr>
              <a:spLocks noChangeArrowheads="1"/>
            </p:cNvSpPr>
            <p:nvPr/>
          </p:nvSpPr>
          <p:spPr bwMode="auto">
            <a:xfrm>
              <a:off x="555" y="1728"/>
              <a:ext cx="186" cy="185"/>
            </a:xfrm>
            <a:prstGeom prst="ellipse">
              <a:avLst/>
            </a:prstGeom>
            <a:solidFill>
              <a:srgbClr val="800080">
                <a:alpha val="50195"/>
              </a:srgbClr>
            </a:solidFill>
            <a:ln w="19050">
              <a:solidFill>
                <a:schemeClr val="bg1"/>
              </a:solidFill>
              <a:round/>
              <a:headEnd/>
              <a:tailEnd/>
            </a:ln>
          </p:spPr>
          <p:txBody>
            <a:bodyPr wrap="none" anchor="ctr"/>
            <a:lstStyle/>
            <a:p>
              <a:endParaRPr lang="cs-CZ"/>
            </a:p>
          </p:txBody>
        </p:sp>
        <p:sp>
          <p:nvSpPr>
            <p:cNvPr id="4179" name="Line 17"/>
            <p:cNvSpPr>
              <a:spLocks noChangeShapeType="1"/>
            </p:cNvSpPr>
            <p:nvPr/>
          </p:nvSpPr>
          <p:spPr bwMode="auto">
            <a:xfrm flipH="1" flipV="1">
              <a:off x="576" y="1722"/>
              <a:ext cx="12" cy="18"/>
            </a:xfrm>
            <a:prstGeom prst="line">
              <a:avLst/>
            </a:prstGeom>
            <a:noFill/>
            <a:ln w="19050">
              <a:solidFill>
                <a:schemeClr val="bg1"/>
              </a:solidFill>
              <a:round/>
              <a:headEnd/>
              <a:tailEnd/>
            </a:ln>
          </p:spPr>
          <p:txBody>
            <a:bodyPr/>
            <a:lstStyle/>
            <a:p>
              <a:endParaRPr lang="cs-CZ"/>
            </a:p>
          </p:txBody>
        </p:sp>
        <p:sp>
          <p:nvSpPr>
            <p:cNvPr id="4180" name="Line 18"/>
            <p:cNvSpPr>
              <a:spLocks noChangeShapeType="1"/>
            </p:cNvSpPr>
            <p:nvPr/>
          </p:nvSpPr>
          <p:spPr bwMode="auto">
            <a:xfrm rot="-2055065" flipH="1" flipV="1">
              <a:off x="754" y="1834"/>
              <a:ext cx="12" cy="18"/>
            </a:xfrm>
            <a:prstGeom prst="line">
              <a:avLst/>
            </a:prstGeom>
            <a:noFill/>
            <a:ln w="19050">
              <a:solidFill>
                <a:schemeClr val="bg1"/>
              </a:solidFill>
              <a:round/>
              <a:headEnd/>
              <a:tailEnd/>
            </a:ln>
          </p:spPr>
          <p:txBody>
            <a:bodyPr/>
            <a:lstStyle/>
            <a:p>
              <a:endParaRPr lang="cs-CZ"/>
            </a:p>
          </p:txBody>
        </p:sp>
        <p:sp>
          <p:nvSpPr>
            <p:cNvPr id="4181" name="Line 19"/>
            <p:cNvSpPr>
              <a:spLocks noChangeShapeType="1"/>
            </p:cNvSpPr>
            <p:nvPr/>
          </p:nvSpPr>
          <p:spPr bwMode="auto">
            <a:xfrm rot="2701015" flipH="1" flipV="1">
              <a:off x="686" y="1712"/>
              <a:ext cx="12" cy="18"/>
            </a:xfrm>
            <a:prstGeom prst="line">
              <a:avLst/>
            </a:prstGeom>
            <a:noFill/>
            <a:ln w="19050">
              <a:solidFill>
                <a:schemeClr val="bg1"/>
              </a:solidFill>
              <a:round/>
              <a:headEnd/>
              <a:tailEnd/>
            </a:ln>
          </p:spPr>
          <p:txBody>
            <a:bodyPr/>
            <a:lstStyle/>
            <a:p>
              <a:endParaRPr lang="cs-CZ"/>
            </a:p>
          </p:txBody>
        </p:sp>
        <p:sp>
          <p:nvSpPr>
            <p:cNvPr id="4182" name="Line 20"/>
            <p:cNvSpPr>
              <a:spLocks noChangeShapeType="1"/>
            </p:cNvSpPr>
            <p:nvPr/>
          </p:nvSpPr>
          <p:spPr bwMode="auto">
            <a:xfrm rot="-2700000" flipH="1" flipV="1">
              <a:off x="534" y="1806"/>
              <a:ext cx="12" cy="18"/>
            </a:xfrm>
            <a:prstGeom prst="line">
              <a:avLst/>
            </a:prstGeom>
            <a:noFill/>
            <a:ln w="19050">
              <a:solidFill>
                <a:schemeClr val="bg1"/>
              </a:solidFill>
              <a:round/>
              <a:headEnd/>
              <a:tailEnd/>
            </a:ln>
          </p:spPr>
          <p:txBody>
            <a:bodyPr/>
            <a:lstStyle/>
            <a:p>
              <a:endParaRPr lang="cs-CZ"/>
            </a:p>
          </p:txBody>
        </p:sp>
        <p:sp>
          <p:nvSpPr>
            <p:cNvPr id="4183" name="Line 21"/>
            <p:cNvSpPr>
              <a:spLocks noChangeShapeType="1"/>
            </p:cNvSpPr>
            <p:nvPr/>
          </p:nvSpPr>
          <p:spPr bwMode="auto">
            <a:xfrm rot="2658583" flipH="1" flipV="1">
              <a:off x="622" y="1918"/>
              <a:ext cx="12" cy="18"/>
            </a:xfrm>
            <a:prstGeom prst="line">
              <a:avLst/>
            </a:prstGeom>
            <a:noFill/>
            <a:ln w="19050">
              <a:solidFill>
                <a:schemeClr val="bg1"/>
              </a:solidFill>
              <a:round/>
              <a:headEnd/>
              <a:tailEnd/>
            </a:ln>
          </p:spPr>
          <p:txBody>
            <a:bodyPr/>
            <a:lstStyle/>
            <a:p>
              <a:endParaRPr lang="cs-CZ"/>
            </a:p>
          </p:txBody>
        </p:sp>
      </p:grpSp>
      <p:grpSp>
        <p:nvGrpSpPr>
          <p:cNvPr id="4105" name="Group 22"/>
          <p:cNvGrpSpPr>
            <a:grpSpLocks/>
          </p:cNvGrpSpPr>
          <p:nvPr/>
        </p:nvGrpSpPr>
        <p:grpSpPr bwMode="auto">
          <a:xfrm>
            <a:off x="1817688" y="3997325"/>
            <a:ext cx="368300" cy="350838"/>
            <a:chOff x="534" y="1715"/>
            <a:chExt cx="232" cy="221"/>
          </a:xfrm>
        </p:grpSpPr>
        <p:sp>
          <p:nvSpPr>
            <p:cNvPr id="4172" name="Oval 23"/>
            <p:cNvSpPr>
              <a:spLocks noChangeArrowheads="1"/>
            </p:cNvSpPr>
            <p:nvPr/>
          </p:nvSpPr>
          <p:spPr bwMode="auto">
            <a:xfrm>
              <a:off x="555" y="1728"/>
              <a:ext cx="186" cy="185"/>
            </a:xfrm>
            <a:prstGeom prst="ellipse">
              <a:avLst/>
            </a:prstGeom>
            <a:solidFill>
              <a:srgbClr val="800080">
                <a:alpha val="50195"/>
              </a:srgbClr>
            </a:solidFill>
            <a:ln w="19050">
              <a:solidFill>
                <a:schemeClr val="bg1"/>
              </a:solidFill>
              <a:round/>
              <a:headEnd/>
              <a:tailEnd/>
            </a:ln>
          </p:spPr>
          <p:txBody>
            <a:bodyPr wrap="none" anchor="ctr"/>
            <a:lstStyle/>
            <a:p>
              <a:endParaRPr lang="cs-CZ"/>
            </a:p>
          </p:txBody>
        </p:sp>
        <p:sp>
          <p:nvSpPr>
            <p:cNvPr id="4173" name="Line 24"/>
            <p:cNvSpPr>
              <a:spLocks noChangeShapeType="1"/>
            </p:cNvSpPr>
            <p:nvPr/>
          </p:nvSpPr>
          <p:spPr bwMode="auto">
            <a:xfrm flipH="1" flipV="1">
              <a:off x="576" y="1722"/>
              <a:ext cx="12" cy="18"/>
            </a:xfrm>
            <a:prstGeom prst="line">
              <a:avLst/>
            </a:prstGeom>
            <a:noFill/>
            <a:ln w="19050">
              <a:solidFill>
                <a:schemeClr val="bg1"/>
              </a:solidFill>
              <a:round/>
              <a:headEnd/>
              <a:tailEnd/>
            </a:ln>
          </p:spPr>
          <p:txBody>
            <a:bodyPr/>
            <a:lstStyle/>
            <a:p>
              <a:endParaRPr lang="cs-CZ"/>
            </a:p>
          </p:txBody>
        </p:sp>
        <p:sp>
          <p:nvSpPr>
            <p:cNvPr id="4174" name="Line 25"/>
            <p:cNvSpPr>
              <a:spLocks noChangeShapeType="1"/>
            </p:cNvSpPr>
            <p:nvPr/>
          </p:nvSpPr>
          <p:spPr bwMode="auto">
            <a:xfrm rot="-2055065" flipH="1" flipV="1">
              <a:off x="754" y="1834"/>
              <a:ext cx="12" cy="18"/>
            </a:xfrm>
            <a:prstGeom prst="line">
              <a:avLst/>
            </a:prstGeom>
            <a:noFill/>
            <a:ln w="19050">
              <a:solidFill>
                <a:schemeClr val="bg1"/>
              </a:solidFill>
              <a:round/>
              <a:headEnd/>
              <a:tailEnd/>
            </a:ln>
          </p:spPr>
          <p:txBody>
            <a:bodyPr/>
            <a:lstStyle/>
            <a:p>
              <a:endParaRPr lang="cs-CZ"/>
            </a:p>
          </p:txBody>
        </p:sp>
        <p:sp>
          <p:nvSpPr>
            <p:cNvPr id="4175" name="Line 26"/>
            <p:cNvSpPr>
              <a:spLocks noChangeShapeType="1"/>
            </p:cNvSpPr>
            <p:nvPr/>
          </p:nvSpPr>
          <p:spPr bwMode="auto">
            <a:xfrm rot="2701015" flipH="1" flipV="1">
              <a:off x="686" y="1712"/>
              <a:ext cx="12" cy="18"/>
            </a:xfrm>
            <a:prstGeom prst="line">
              <a:avLst/>
            </a:prstGeom>
            <a:noFill/>
            <a:ln w="19050">
              <a:solidFill>
                <a:schemeClr val="bg1"/>
              </a:solidFill>
              <a:round/>
              <a:headEnd/>
              <a:tailEnd/>
            </a:ln>
          </p:spPr>
          <p:txBody>
            <a:bodyPr/>
            <a:lstStyle/>
            <a:p>
              <a:endParaRPr lang="cs-CZ"/>
            </a:p>
          </p:txBody>
        </p:sp>
        <p:sp>
          <p:nvSpPr>
            <p:cNvPr id="4176" name="Line 27"/>
            <p:cNvSpPr>
              <a:spLocks noChangeShapeType="1"/>
            </p:cNvSpPr>
            <p:nvPr/>
          </p:nvSpPr>
          <p:spPr bwMode="auto">
            <a:xfrm rot="-2700000" flipH="1" flipV="1">
              <a:off x="534" y="1806"/>
              <a:ext cx="12" cy="18"/>
            </a:xfrm>
            <a:prstGeom prst="line">
              <a:avLst/>
            </a:prstGeom>
            <a:noFill/>
            <a:ln w="19050">
              <a:solidFill>
                <a:schemeClr val="bg1"/>
              </a:solidFill>
              <a:round/>
              <a:headEnd/>
              <a:tailEnd/>
            </a:ln>
          </p:spPr>
          <p:txBody>
            <a:bodyPr/>
            <a:lstStyle/>
            <a:p>
              <a:endParaRPr lang="cs-CZ"/>
            </a:p>
          </p:txBody>
        </p:sp>
        <p:sp>
          <p:nvSpPr>
            <p:cNvPr id="4177" name="Line 28"/>
            <p:cNvSpPr>
              <a:spLocks noChangeShapeType="1"/>
            </p:cNvSpPr>
            <p:nvPr/>
          </p:nvSpPr>
          <p:spPr bwMode="auto">
            <a:xfrm rot="2658583" flipH="1" flipV="1">
              <a:off x="622" y="1918"/>
              <a:ext cx="12" cy="18"/>
            </a:xfrm>
            <a:prstGeom prst="line">
              <a:avLst/>
            </a:prstGeom>
            <a:noFill/>
            <a:ln w="19050">
              <a:solidFill>
                <a:schemeClr val="bg1"/>
              </a:solidFill>
              <a:round/>
              <a:headEnd/>
              <a:tailEnd/>
            </a:ln>
          </p:spPr>
          <p:txBody>
            <a:bodyPr/>
            <a:lstStyle/>
            <a:p>
              <a:endParaRPr lang="cs-CZ"/>
            </a:p>
          </p:txBody>
        </p:sp>
      </p:grpSp>
      <p:sp>
        <p:nvSpPr>
          <p:cNvPr id="4106" name="Oval 29"/>
          <p:cNvSpPr>
            <a:spLocks noChangeArrowheads="1"/>
          </p:cNvSpPr>
          <p:nvPr/>
        </p:nvSpPr>
        <p:spPr bwMode="auto">
          <a:xfrm>
            <a:off x="3206750" y="3238500"/>
            <a:ext cx="1871663" cy="1128713"/>
          </a:xfrm>
          <a:prstGeom prst="ellipse">
            <a:avLst/>
          </a:prstGeom>
          <a:solidFill>
            <a:schemeClr val="accent1"/>
          </a:solidFill>
          <a:ln w="9525">
            <a:solidFill>
              <a:schemeClr val="bg1"/>
            </a:solidFill>
            <a:round/>
            <a:headEnd/>
            <a:tailEnd/>
          </a:ln>
        </p:spPr>
        <p:txBody>
          <a:bodyPr wrap="none" anchor="ctr"/>
          <a:lstStyle/>
          <a:p>
            <a:endParaRPr lang="cs-CZ"/>
          </a:p>
        </p:txBody>
      </p:sp>
      <p:sp>
        <p:nvSpPr>
          <p:cNvPr id="4107" name="Oval 30"/>
          <p:cNvSpPr>
            <a:spLocks noChangeArrowheads="1"/>
          </p:cNvSpPr>
          <p:nvPr/>
        </p:nvSpPr>
        <p:spPr bwMode="auto">
          <a:xfrm>
            <a:off x="3521075" y="3495675"/>
            <a:ext cx="203200" cy="561975"/>
          </a:xfrm>
          <a:prstGeom prst="ellipse">
            <a:avLst/>
          </a:prstGeom>
          <a:solidFill>
            <a:srgbClr val="FFCC99">
              <a:alpha val="50195"/>
            </a:srgbClr>
          </a:solidFill>
          <a:ln w="9525">
            <a:solidFill>
              <a:schemeClr val="accent2"/>
            </a:solidFill>
            <a:round/>
            <a:headEnd/>
            <a:tailEnd/>
          </a:ln>
        </p:spPr>
        <p:txBody>
          <a:bodyPr wrap="none" anchor="ctr"/>
          <a:lstStyle/>
          <a:p>
            <a:endParaRPr lang="cs-CZ"/>
          </a:p>
        </p:txBody>
      </p:sp>
      <p:sp>
        <p:nvSpPr>
          <p:cNvPr id="4108" name="Line 31"/>
          <p:cNvSpPr>
            <a:spLocks noChangeShapeType="1"/>
          </p:cNvSpPr>
          <p:nvPr/>
        </p:nvSpPr>
        <p:spPr bwMode="auto">
          <a:xfrm flipH="1">
            <a:off x="3086100" y="3810000"/>
            <a:ext cx="114300" cy="0"/>
          </a:xfrm>
          <a:prstGeom prst="line">
            <a:avLst/>
          </a:prstGeom>
          <a:noFill/>
          <a:ln w="31750">
            <a:solidFill>
              <a:schemeClr val="bg1"/>
            </a:solidFill>
            <a:round/>
            <a:headEnd/>
            <a:tailEnd/>
          </a:ln>
        </p:spPr>
        <p:txBody>
          <a:bodyPr/>
          <a:lstStyle/>
          <a:p>
            <a:endParaRPr lang="cs-CZ"/>
          </a:p>
        </p:txBody>
      </p:sp>
      <p:grpSp>
        <p:nvGrpSpPr>
          <p:cNvPr id="4109" name="Group 32"/>
          <p:cNvGrpSpPr>
            <a:grpSpLocks/>
          </p:cNvGrpSpPr>
          <p:nvPr/>
        </p:nvGrpSpPr>
        <p:grpSpPr bwMode="auto">
          <a:xfrm>
            <a:off x="3040063" y="3722688"/>
            <a:ext cx="9525" cy="182562"/>
            <a:chOff x="2233" y="2549"/>
            <a:chExt cx="6" cy="115"/>
          </a:xfrm>
        </p:grpSpPr>
        <p:sp>
          <p:nvSpPr>
            <p:cNvPr id="4170" name="Line 33"/>
            <p:cNvSpPr>
              <a:spLocks noChangeShapeType="1"/>
            </p:cNvSpPr>
            <p:nvPr/>
          </p:nvSpPr>
          <p:spPr bwMode="auto">
            <a:xfrm rot="2795468" flipH="1">
              <a:off x="2200" y="2584"/>
              <a:ext cx="72" cy="1"/>
            </a:xfrm>
            <a:prstGeom prst="line">
              <a:avLst/>
            </a:prstGeom>
            <a:noFill/>
            <a:ln w="31750">
              <a:solidFill>
                <a:schemeClr val="bg1"/>
              </a:solidFill>
              <a:round/>
              <a:headEnd/>
              <a:tailEnd/>
            </a:ln>
          </p:spPr>
          <p:txBody>
            <a:bodyPr/>
            <a:lstStyle/>
            <a:p>
              <a:endParaRPr lang="cs-CZ"/>
            </a:p>
          </p:txBody>
        </p:sp>
        <p:sp>
          <p:nvSpPr>
            <p:cNvPr id="4171" name="Line 34"/>
            <p:cNvSpPr>
              <a:spLocks noChangeShapeType="1"/>
            </p:cNvSpPr>
            <p:nvPr/>
          </p:nvSpPr>
          <p:spPr bwMode="auto">
            <a:xfrm rot="18629574" flipH="1">
              <a:off x="2201" y="2626"/>
              <a:ext cx="70" cy="6"/>
            </a:xfrm>
            <a:prstGeom prst="line">
              <a:avLst/>
            </a:prstGeom>
            <a:noFill/>
            <a:ln w="31750">
              <a:solidFill>
                <a:schemeClr val="bg1"/>
              </a:solidFill>
              <a:round/>
              <a:headEnd/>
              <a:tailEnd/>
            </a:ln>
          </p:spPr>
          <p:txBody>
            <a:bodyPr/>
            <a:lstStyle/>
            <a:p>
              <a:endParaRPr lang="cs-CZ"/>
            </a:p>
          </p:txBody>
        </p:sp>
      </p:grpSp>
      <p:sp>
        <p:nvSpPr>
          <p:cNvPr id="4110" name="Oval 35"/>
          <p:cNvSpPr>
            <a:spLocks noChangeArrowheads="1"/>
          </p:cNvSpPr>
          <p:nvPr/>
        </p:nvSpPr>
        <p:spPr bwMode="auto">
          <a:xfrm>
            <a:off x="3971925" y="3606800"/>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11" name="Oval 36"/>
          <p:cNvSpPr>
            <a:spLocks noChangeArrowheads="1"/>
          </p:cNvSpPr>
          <p:nvPr/>
        </p:nvSpPr>
        <p:spPr bwMode="auto">
          <a:xfrm>
            <a:off x="4187825" y="3822700"/>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12" name="Oval 37"/>
          <p:cNvSpPr>
            <a:spLocks noChangeArrowheads="1"/>
          </p:cNvSpPr>
          <p:nvPr/>
        </p:nvSpPr>
        <p:spPr bwMode="auto">
          <a:xfrm>
            <a:off x="4403725" y="4038600"/>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13" name="Oval 38"/>
          <p:cNvSpPr>
            <a:spLocks noChangeArrowheads="1"/>
          </p:cNvSpPr>
          <p:nvPr/>
        </p:nvSpPr>
        <p:spPr bwMode="auto">
          <a:xfrm>
            <a:off x="4619625" y="4254500"/>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14" name="Oval 39"/>
          <p:cNvSpPr>
            <a:spLocks noChangeArrowheads="1"/>
          </p:cNvSpPr>
          <p:nvPr/>
        </p:nvSpPr>
        <p:spPr bwMode="auto">
          <a:xfrm>
            <a:off x="4160838" y="357505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15" name="Oval 40"/>
          <p:cNvSpPr>
            <a:spLocks noChangeArrowheads="1"/>
          </p:cNvSpPr>
          <p:nvPr/>
        </p:nvSpPr>
        <p:spPr bwMode="auto">
          <a:xfrm>
            <a:off x="4338638" y="37338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16" name="Oval 41"/>
          <p:cNvSpPr>
            <a:spLocks noChangeArrowheads="1"/>
          </p:cNvSpPr>
          <p:nvPr/>
        </p:nvSpPr>
        <p:spPr bwMode="auto">
          <a:xfrm>
            <a:off x="4592638" y="400685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17" name="Oval 42"/>
          <p:cNvSpPr>
            <a:spLocks noChangeArrowheads="1"/>
          </p:cNvSpPr>
          <p:nvPr/>
        </p:nvSpPr>
        <p:spPr bwMode="auto">
          <a:xfrm>
            <a:off x="4554538" y="39497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18" name="Oval 43"/>
          <p:cNvSpPr>
            <a:spLocks noChangeArrowheads="1"/>
          </p:cNvSpPr>
          <p:nvPr/>
        </p:nvSpPr>
        <p:spPr bwMode="auto">
          <a:xfrm>
            <a:off x="4770438" y="37465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19" name="Oval 44"/>
          <p:cNvSpPr>
            <a:spLocks noChangeArrowheads="1"/>
          </p:cNvSpPr>
          <p:nvPr/>
        </p:nvSpPr>
        <p:spPr bwMode="auto">
          <a:xfrm>
            <a:off x="4776788" y="39624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20" name="Oval 45"/>
          <p:cNvSpPr>
            <a:spLocks noChangeArrowheads="1"/>
          </p:cNvSpPr>
          <p:nvPr/>
        </p:nvSpPr>
        <p:spPr bwMode="auto">
          <a:xfrm>
            <a:off x="4992688" y="37973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21" name="Oval 46"/>
          <p:cNvSpPr>
            <a:spLocks noChangeArrowheads="1"/>
          </p:cNvSpPr>
          <p:nvPr/>
        </p:nvSpPr>
        <p:spPr bwMode="auto">
          <a:xfrm>
            <a:off x="3846513" y="3449638"/>
            <a:ext cx="17462" cy="17462"/>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22" name="Oval 47"/>
          <p:cNvSpPr>
            <a:spLocks noChangeArrowheads="1"/>
          </p:cNvSpPr>
          <p:nvPr/>
        </p:nvSpPr>
        <p:spPr bwMode="auto">
          <a:xfrm>
            <a:off x="3856038" y="395605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23" name="Oval 48"/>
          <p:cNvSpPr>
            <a:spLocks noChangeArrowheads="1"/>
          </p:cNvSpPr>
          <p:nvPr/>
        </p:nvSpPr>
        <p:spPr bwMode="auto">
          <a:xfrm>
            <a:off x="3913188" y="37846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24" name="Oval 49"/>
          <p:cNvSpPr>
            <a:spLocks noChangeArrowheads="1"/>
          </p:cNvSpPr>
          <p:nvPr/>
        </p:nvSpPr>
        <p:spPr bwMode="auto">
          <a:xfrm>
            <a:off x="4027488" y="40798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25" name="Oval 50"/>
          <p:cNvSpPr>
            <a:spLocks noChangeArrowheads="1"/>
          </p:cNvSpPr>
          <p:nvPr/>
        </p:nvSpPr>
        <p:spPr bwMode="auto">
          <a:xfrm>
            <a:off x="3770313" y="41656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26" name="Oval 51"/>
          <p:cNvSpPr>
            <a:spLocks noChangeArrowheads="1"/>
          </p:cNvSpPr>
          <p:nvPr/>
        </p:nvSpPr>
        <p:spPr bwMode="auto">
          <a:xfrm>
            <a:off x="4113213" y="425132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27" name="Oval 52"/>
          <p:cNvSpPr>
            <a:spLocks noChangeArrowheads="1"/>
          </p:cNvSpPr>
          <p:nvPr/>
        </p:nvSpPr>
        <p:spPr bwMode="auto">
          <a:xfrm>
            <a:off x="4598988" y="34671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28" name="Oval 53"/>
          <p:cNvSpPr>
            <a:spLocks noChangeArrowheads="1"/>
          </p:cNvSpPr>
          <p:nvPr/>
        </p:nvSpPr>
        <p:spPr bwMode="auto">
          <a:xfrm>
            <a:off x="4522788" y="36322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29" name="Oval 54"/>
          <p:cNvSpPr>
            <a:spLocks noChangeArrowheads="1"/>
          </p:cNvSpPr>
          <p:nvPr/>
        </p:nvSpPr>
        <p:spPr bwMode="auto">
          <a:xfrm>
            <a:off x="4246563" y="34671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30" name="Oval 55"/>
          <p:cNvSpPr>
            <a:spLocks noChangeArrowheads="1"/>
          </p:cNvSpPr>
          <p:nvPr/>
        </p:nvSpPr>
        <p:spPr bwMode="auto">
          <a:xfrm>
            <a:off x="4065588" y="33178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31" name="Oval 56"/>
          <p:cNvSpPr>
            <a:spLocks noChangeArrowheads="1"/>
          </p:cNvSpPr>
          <p:nvPr/>
        </p:nvSpPr>
        <p:spPr bwMode="auto">
          <a:xfrm>
            <a:off x="3541713" y="40894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32" name="Oval 57"/>
          <p:cNvSpPr>
            <a:spLocks noChangeArrowheads="1"/>
          </p:cNvSpPr>
          <p:nvPr/>
        </p:nvSpPr>
        <p:spPr bwMode="auto">
          <a:xfrm>
            <a:off x="3436938" y="39370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33" name="Oval 58"/>
          <p:cNvSpPr>
            <a:spLocks noChangeArrowheads="1"/>
          </p:cNvSpPr>
          <p:nvPr/>
        </p:nvSpPr>
        <p:spPr bwMode="auto">
          <a:xfrm>
            <a:off x="3370263" y="383222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34" name="Oval 59"/>
          <p:cNvSpPr>
            <a:spLocks noChangeArrowheads="1"/>
          </p:cNvSpPr>
          <p:nvPr/>
        </p:nvSpPr>
        <p:spPr bwMode="auto">
          <a:xfrm>
            <a:off x="4379913" y="3449638"/>
            <a:ext cx="17462" cy="17462"/>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35" name="Oval 60"/>
          <p:cNvSpPr>
            <a:spLocks noChangeArrowheads="1"/>
          </p:cNvSpPr>
          <p:nvPr/>
        </p:nvSpPr>
        <p:spPr bwMode="auto">
          <a:xfrm>
            <a:off x="4608513" y="379412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36" name="Oval 61"/>
          <p:cNvSpPr>
            <a:spLocks noChangeArrowheads="1"/>
          </p:cNvSpPr>
          <p:nvPr/>
        </p:nvSpPr>
        <p:spPr bwMode="auto">
          <a:xfrm>
            <a:off x="3408363" y="361315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37" name="Oval 62"/>
          <p:cNvSpPr>
            <a:spLocks noChangeArrowheads="1"/>
          </p:cNvSpPr>
          <p:nvPr/>
        </p:nvSpPr>
        <p:spPr bwMode="auto">
          <a:xfrm>
            <a:off x="4713288" y="34671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38" name="Oval 63"/>
          <p:cNvSpPr>
            <a:spLocks noChangeArrowheads="1"/>
          </p:cNvSpPr>
          <p:nvPr/>
        </p:nvSpPr>
        <p:spPr bwMode="auto">
          <a:xfrm>
            <a:off x="3703638" y="3449638"/>
            <a:ext cx="17462" cy="17462"/>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39" name="Oval 64"/>
          <p:cNvSpPr>
            <a:spLocks noChangeArrowheads="1"/>
          </p:cNvSpPr>
          <p:nvPr/>
        </p:nvSpPr>
        <p:spPr bwMode="auto">
          <a:xfrm>
            <a:off x="4751388" y="35845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40" name="Oval 65"/>
          <p:cNvSpPr>
            <a:spLocks noChangeArrowheads="1"/>
          </p:cNvSpPr>
          <p:nvPr/>
        </p:nvSpPr>
        <p:spPr bwMode="auto">
          <a:xfrm>
            <a:off x="4370388" y="35845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41" name="Oval 66"/>
          <p:cNvSpPr>
            <a:spLocks noChangeArrowheads="1"/>
          </p:cNvSpPr>
          <p:nvPr/>
        </p:nvSpPr>
        <p:spPr bwMode="auto">
          <a:xfrm>
            <a:off x="4229100" y="4070350"/>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42" name="Oval 67"/>
          <p:cNvSpPr>
            <a:spLocks noChangeArrowheads="1"/>
          </p:cNvSpPr>
          <p:nvPr/>
        </p:nvSpPr>
        <p:spPr bwMode="auto">
          <a:xfrm>
            <a:off x="4075113" y="391795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43" name="Oval 68"/>
          <p:cNvSpPr>
            <a:spLocks noChangeArrowheads="1"/>
          </p:cNvSpPr>
          <p:nvPr/>
        </p:nvSpPr>
        <p:spPr bwMode="auto">
          <a:xfrm>
            <a:off x="3951288" y="42037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44" name="Oval 69"/>
          <p:cNvSpPr>
            <a:spLocks noChangeArrowheads="1"/>
          </p:cNvSpPr>
          <p:nvPr/>
        </p:nvSpPr>
        <p:spPr bwMode="auto">
          <a:xfrm>
            <a:off x="3903663" y="407035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45" name="Oval 70"/>
          <p:cNvSpPr>
            <a:spLocks noChangeArrowheads="1"/>
          </p:cNvSpPr>
          <p:nvPr/>
        </p:nvSpPr>
        <p:spPr bwMode="auto">
          <a:xfrm>
            <a:off x="3789363" y="35845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46" name="Oval 71"/>
          <p:cNvSpPr>
            <a:spLocks noChangeArrowheads="1"/>
          </p:cNvSpPr>
          <p:nvPr/>
        </p:nvSpPr>
        <p:spPr bwMode="auto">
          <a:xfrm>
            <a:off x="4370388" y="42322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47" name="Oval 72"/>
          <p:cNvSpPr>
            <a:spLocks noChangeArrowheads="1"/>
          </p:cNvSpPr>
          <p:nvPr/>
        </p:nvSpPr>
        <p:spPr bwMode="auto">
          <a:xfrm>
            <a:off x="4229100" y="4194175"/>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48" name="Oval 73"/>
          <p:cNvSpPr>
            <a:spLocks noChangeArrowheads="1"/>
          </p:cNvSpPr>
          <p:nvPr/>
        </p:nvSpPr>
        <p:spPr bwMode="auto">
          <a:xfrm>
            <a:off x="4229100" y="4137025"/>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49" name="Oval 74"/>
          <p:cNvSpPr>
            <a:spLocks noChangeArrowheads="1"/>
          </p:cNvSpPr>
          <p:nvPr/>
        </p:nvSpPr>
        <p:spPr bwMode="auto">
          <a:xfrm>
            <a:off x="4229100" y="4213225"/>
            <a:ext cx="17463"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50" name="Oval 75"/>
          <p:cNvSpPr>
            <a:spLocks noChangeArrowheads="1"/>
          </p:cNvSpPr>
          <p:nvPr/>
        </p:nvSpPr>
        <p:spPr bwMode="auto">
          <a:xfrm>
            <a:off x="3779838" y="40513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51" name="Oval 76"/>
          <p:cNvSpPr>
            <a:spLocks noChangeArrowheads="1"/>
          </p:cNvSpPr>
          <p:nvPr/>
        </p:nvSpPr>
        <p:spPr bwMode="auto">
          <a:xfrm>
            <a:off x="4246563" y="39370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52" name="Oval 77"/>
          <p:cNvSpPr>
            <a:spLocks noChangeArrowheads="1"/>
          </p:cNvSpPr>
          <p:nvPr/>
        </p:nvSpPr>
        <p:spPr bwMode="auto">
          <a:xfrm>
            <a:off x="4398963" y="379412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53" name="Oval 78"/>
          <p:cNvSpPr>
            <a:spLocks noChangeArrowheads="1"/>
          </p:cNvSpPr>
          <p:nvPr/>
        </p:nvSpPr>
        <p:spPr bwMode="auto">
          <a:xfrm>
            <a:off x="4360863" y="38893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54" name="Oval 79"/>
          <p:cNvSpPr>
            <a:spLocks noChangeArrowheads="1"/>
          </p:cNvSpPr>
          <p:nvPr/>
        </p:nvSpPr>
        <p:spPr bwMode="auto">
          <a:xfrm>
            <a:off x="4598988" y="40894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55" name="Oval 80"/>
          <p:cNvSpPr>
            <a:spLocks noChangeArrowheads="1"/>
          </p:cNvSpPr>
          <p:nvPr/>
        </p:nvSpPr>
        <p:spPr bwMode="auto">
          <a:xfrm>
            <a:off x="4465638" y="41179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56" name="Oval 81"/>
          <p:cNvSpPr>
            <a:spLocks noChangeArrowheads="1"/>
          </p:cNvSpPr>
          <p:nvPr/>
        </p:nvSpPr>
        <p:spPr bwMode="auto">
          <a:xfrm>
            <a:off x="4008438" y="3708400"/>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57" name="Oval 82"/>
          <p:cNvSpPr>
            <a:spLocks noChangeArrowheads="1"/>
          </p:cNvSpPr>
          <p:nvPr/>
        </p:nvSpPr>
        <p:spPr bwMode="auto">
          <a:xfrm>
            <a:off x="3903663" y="3316288"/>
            <a:ext cx="17462" cy="17462"/>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58" name="Oval 83"/>
          <p:cNvSpPr>
            <a:spLocks noChangeArrowheads="1"/>
          </p:cNvSpPr>
          <p:nvPr/>
        </p:nvSpPr>
        <p:spPr bwMode="auto">
          <a:xfrm>
            <a:off x="4084638" y="3449638"/>
            <a:ext cx="17462" cy="17462"/>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59" name="Oval 84"/>
          <p:cNvSpPr>
            <a:spLocks noChangeArrowheads="1"/>
          </p:cNvSpPr>
          <p:nvPr/>
        </p:nvSpPr>
        <p:spPr bwMode="auto">
          <a:xfrm>
            <a:off x="3808413" y="3736975"/>
            <a:ext cx="17462" cy="17463"/>
          </a:xfrm>
          <a:prstGeom prst="ellipse">
            <a:avLst/>
          </a:prstGeom>
          <a:solidFill>
            <a:schemeClr val="accent1"/>
          </a:solidFill>
          <a:ln w="9525">
            <a:solidFill>
              <a:schemeClr val="tx1"/>
            </a:solidFill>
            <a:round/>
            <a:headEnd/>
            <a:tailEnd/>
          </a:ln>
        </p:spPr>
        <p:txBody>
          <a:bodyPr wrap="none" anchor="ctr"/>
          <a:lstStyle/>
          <a:p>
            <a:endParaRPr lang="cs-CZ"/>
          </a:p>
        </p:txBody>
      </p:sp>
      <p:sp>
        <p:nvSpPr>
          <p:cNvPr id="4160" name="AutoShape 85"/>
          <p:cNvSpPr>
            <a:spLocks noChangeArrowheads="1"/>
          </p:cNvSpPr>
          <p:nvPr/>
        </p:nvSpPr>
        <p:spPr bwMode="auto">
          <a:xfrm>
            <a:off x="5257800" y="3638550"/>
            <a:ext cx="647700" cy="266700"/>
          </a:xfrm>
          <a:prstGeom prst="rightArrow">
            <a:avLst>
              <a:gd name="adj1" fmla="val 50000"/>
              <a:gd name="adj2" fmla="val 60714"/>
            </a:avLst>
          </a:prstGeom>
          <a:solidFill>
            <a:schemeClr val="tx1"/>
          </a:solidFill>
          <a:ln w="25400">
            <a:solidFill>
              <a:schemeClr val="tx1"/>
            </a:solidFill>
            <a:miter lim="800000"/>
            <a:headEnd/>
            <a:tailEnd/>
          </a:ln>
        </p:spPr>
        <p:txBody>
          <a:bodyPr wrap="none" anchor="ctr"/>
          <a:lstStyle/>
          <a:p>
            <a:endParaRPr lang="cs-CZ"/>
          </a:p>
        </p:txBody>
      </p:sp>
      <p:sp>
        <p:nvSpPr>
          <p:cNvPr id="4161" name="Text Box 86"/>
          <p:cNvSpPr txBox="1">
            <a:spLocks noChangeArrowheads="1"/>
          </p:cNvSpPr>
          <p:nvPr/>
        </p:nvSpPr>
        <p:spPr bwMode="auto">
          <a:xfrm>
            <a:off x="2019300" y="3429000"/>
            <a:ext cx="1047750" cy="762000"/>
          </a:xfrm>
          <a:prstGeom prst="rect">
            <a:avLst/>
          </a:prstGeom>
          <a:noFill/>
          <a:ln w="9525">
            <a:noFill/>
            <a:miter lim="800000"/>
            <a:headEnd/>
            <a:tailEnd/>
          </a:ln>
        </p:spPr>
        <p:txBody>
          <a:bodyPr>
            <a:spAutoFit/>
          </a:bodyPr>
          <a:lstStyle/>
          <a:p>
            <a:pPr algn="ctr" eaLnBrk="1" hangingPunct="1">
              <a:spcBef>
                <a:spcPct val="50000"/>
              </a:spcBef>
            </a:pPr>
            <a:r>
              <a:rPr lang="en-GB" sz="4400" b="1">
                <a:latin typeface="Arial" pitchFamily="34" charset="0"/>
              </a:rPr>
              <a:t>+</a:t>
            </a:r>
            <a:endParaRPr lang="en-US" sz="4400" b="1">
              <a:latin typeface="Arial" pitchFamily="34" charset="0"/>
            </a:endParaRPr>
          </a:p>
        </p:txBody>
      </p:sp>
      <p:grpSp>
        <p:nvGrpSpPr>
          <p:cNvPr id="4162" name="Group 87"/>
          <p:cNvGrpSpPr>
            <a:grpSpLocks/>
          </p:cNvGrpSpPr>
          <p:nvPr/>
        </p:nvGrpSpPr>
        <p:grpSpPr bwMode="auto">
          <a:xfrm rot="-1876612">
            <a:off x="3113088" y="3938588"/>
            <a:ext cx="160337" cy="182562"/>
            <a:chOff x="1970" y="2481"/>
            <a:chExt cx="101" cy="115"/>
          </a:xfrm>
        </p:grpSpPr>
        <p:sp>
          <p:nvSpPr>
            <p:cNvPr id="4166" name="Line 88"/>
            <p:cNvSpPr>
              <a:spLocks noChangeShapeType="1"/>
            </p:cNvSpPr>
            <p:nvPr/>
          </p:nvSpPr>
          <p:spPr bwMode="auto">
            <a:xfrm flipH="1">
              <a:off x="1999" y="2536"/>
              <a:ext cx="72" cy="0"/>
            </a:xfrm>
            <a:prstGeom prst="line">
              <a:avLst/>
            </a:prstGeom>
            <a:noFill/>
            <a:ln w="31750">
              <a:solidFill>
                <a:schemeClr val="bg1"/>
              </a:solidFill>
              <a:round/>
              <a:headEnd/>
              <a:tailEnd/>
            </a:ln>
          </p:spPr>
          <p:txBody>
            <a:bodyPr/>
            <a:lstStyle/>
            <a:p>
              <a:endParaRPr lang="cs-CZ"/>
            </a:p>
          </p:txBody>
        </p:sp>
        <p:grpSp>
          <p:nvGrpSpPr>
            <p:cNvPr id="4167" name="Group 89"/>
            <p:cNvGrpSpPr>
              <a:grpSpLocks/>
            </p:cNvGrpSpPr>
            <p:nvPr/>
          </p:nvGrpSpPr>
          <p:grpSpPr bwMode="auto">
            <a:xfrm>
              <a:off x="1970" y="2481"/>
              <a:ext cx="6" cy="115"/>
              <a:chOff x="2233" y="2549"/>
              <a:chExt cx="6" cy="115"/>
            </a:xfrm>
          </p:grpSpPr>
          <p:sp>
            <p:nvSpPr>
              <p:cNvPr id="4168" name="Line 90"/>
              <p:cNvSpPr>
                <a:spLocks noChangeShapeType="1"/>
              </p:cNvSpPr>
              <p:nvPr/>
            </p:nvSpPr>
            <p:spPr bwMode="auto">
              <a:xfrm rot="2795468" flipH="1">
                <a:off x="2200" y="2584"/>
                <a:ext cx="72" cy="1"/>
              </a:xfrm>
              <a:prstGeom prst="line">
                <a:avLst/>
              </a:prstGeom>
              <a:noFill/>
              <a:ln w="31750">
                <a:solidFill>
                  <a:schemeClr val="bg1"/>
                </a:solidFill>
                <a:round/>
                <a:headEnd/>
                <a:tailEnd/>
              </a:ln>
            </p:spPr>
            <p:txBody>
              <a:bodyPr/>
              <a:lstStyle/>
              <a:p>
                <a:endParaRPr lang="cs-CZ"/>
              </a:p>
            </p:txBody>
          </p:sp>
          <p:sp>
            <p:nvSpPr>
              <p:cNvPr id="4169" name="Line 91"/>
              <p:cNvSpPr>
                <a:spLocks noChangeShapeType="1"/>
              </p:cNvSpPr>
              <p:nvPr/>
            </p:nvSpPr>
            <p:spPr bwMode="auto">
              <a:xfrm rot="18629574" flipH="1">
                <a:off x="2201" y="2626"/>
                <a:ext cx="70" cy="6"/>
              </a:xfrm>
              <a:prstGeom prst="line">
                <a:avLst/>
              </a:prstGeom>
              <a:noFill/>
              <a:ln w="31750">
                <a:solidFill>
                  <a:schemeClr val="bg1"/>
                </a:solidFill>
                <a:round/>
                <a:headEnd/>
                <a:tailEnd/>
              </a:ln>
            </p:spPr>
            <p:txBody>
              <a:bodyPr/>
              <a:lstStyle/>
              <a:p>
                <a:endParaRPr lang="cs-CZ"/>
              </a:p>
            </p:txBody>
          </p:sp>
        </p:grpSp>
      </p:grpSp>
      <p:pic>
        <p:nvPicPr>
          <p:cNvPr id="4163" name="Picture 92" descr="cap011"/>
          <p:cNvPicPr>
            <a:picLocks noChangeAspect="1" noChangeArrowheads="1"/>
          </p:cNvPicPr>
          <p:nvPr/>
        </p:nvPicPr>
        <p:blipFill>
          <a:blip r:embed="rId3" cstate="print"/>
          <a:srcRect/>
          <a:stretch>
            <a:fillRect/>
          </a:stretch>
        </p:blipFill>
        <p:spPr bwMode="auto">
          <a:xfrm>
            <a:off x="6342063" y="3149600"/>
            <a:ext cx="2179637" cy="1549400"/>
          </a:xfrm>
          <a:prstGeom prst="rect">
            <a:avLst/>
          </a:prstGeom>
          <a:noFill/>
          <a:ln w="9525">
            <a:noFill/>
            <a:miter lim="800000"/>
            <a:headEnd/>
            <a:tailEnd/>
          </a:ln>
        </p:spPr>
      </p:pic>
      <p:pic>
        <p:nvPicPr>
          <p:cNvPr id="4164" name="Picture 93" descr="cap037"/>
          <p:cNvPicPr>
            <a:picLocks noChangeAspect="1" noChangeArrowheads="1"/>
          </p:cNvPicPr>
          <p:nvPr/>
        </p:nvPicPr>
        <p:blipFill>
          <a:blip r:embed="rId4" cstate="print"/>
          <a:srcRect/>
          <a:stretch>
            <a:fillRect/>
          </a:stretch>
        </p:blipFill>
        <p:spPr bwMode="auto">
          <a:xfrm>
            <a:off x="152400" y="3124200"/>
            <a:ext cx="2100263" cy="1574800"/>
          </a:xfrm>
          <a:prstGeom prst="rect">
            <a:avLst/>
          </a:prstGeom>
          <a:noFill/>
          <a:ln w="9525">
            <a:noFill/>
            <a:miter lim="800000"/>
            <a:headEnd/>
            <a:tailEnd/>
          </a:ln>
        </p:spPr>
      </p:pic>
      <p:pic>
        <p:nvPicPr>
          <p:cNvPr id="4165" name="Picture 94" descr="cap031"/>
          <p:cNvPicPr>
            <a:picLocks noChangeAspect="1" noChangeArrowheads="1"/>
          </p:cNvPicPr>
          <p:nvPr/>
        </p:nvPicPr>
        <p:blipFill>
          <a:blip r:embed="rId5" cstate="print"/>
          <a:srcRect/>
          <a:stretch>
            <a:fillRect/>
          </a:stretch>
        </p:blipFill>
        <p:spPr bwMode="auto">
          <a:xfrm>
            <a:off x="2928938" y="3152775"/>
            <a:ext cx="2163762" cy="1546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166813" y="3016250"/>
            <a:ext cx="2573337" cy="457200"/>
          </a:xfrm>
          <a:prstGeom prst="rect">
            <a:avLst/>
          </a:prstGeom>
          <a:noFill/>
          <a:ln w="12700">
            <a:noFill/>
            <a:miter lim="800000"/>
            <a:headEnd type="none" w="sm" len="sm"/>
            <a:tailEnd type="none" w="sm" len="sm"/>
          </a:ln>
        </p:spPr>
        <p:txBody>
          <a:bodyPr wrap="none">
            <a:spAutoFit/>
          </a:bodyPr>
          <a:lstStyle/>
          <a:p>
            <a:r>
              <a:rPr lang="cs-CZ" b="1"/>
              <a:t>Lékové alergeny</a:t>
            </a:r>
          </a:p>
        </p:txBody>
      </p:sp>
      <p:sp>
        <p:nvSpPr>
          <p:cNvPr id="11267" name="Text Box 5"/>
          <p:cNvSpPr txBox="1">
            <a:spLocks noChangeArrowheads="1"/>
          </p:cNvSpPr>
          <p:nvPr/>
        </p:nvSpPr>
        <p:spPr bwMode="auto">
          <a:xfrm>
            <a:off x="4643438" y="620713"/>
            <a:ext cx="2001837" cy="519112"/>
          </a:xfrm>
          <a:prstGeom prst="rect">
            <a:avLst/>
          </a:prstGeom>
          <a:noFill/>
          <a:ln w="12700">
            <a:noFill/>
            <a:miter lim="800000"/>
            <a:headEnd type="none" w="sm" len="sm"/>
            <a:tailEnd type="none" w="sm" len="sm"/>
          </a:ln>
        </p:spPr>
        <p:txBody>
          <a:bodyPr wrap="none">
            <a:spAutoFit/>
          </a:bodyPr>
          <a:lstStyle/>
          <a:p>
            <a:r>
              <a:rPr lang="cs-CZ" sz="2800" b="1"/>
              <a:t>PŘÍKLADY</a:t>
            </a:r>
          </a:p>
        </p:txBody>
      </p:sp>
      <p:sp>
        <p:nvSpPr>
          <p:cNvPr id="11268" name="Text Box 6"/>
          <p:cNvSpPr txBox="1">
            <a:spLocks noChangeArrowheads="1"/>
          </p:cNvSpPr>
          <p:nvPr/>
        </p:nvSpPr>
        <p:spPr bwMode="auto">
          <a:xfrm>
            <a:off x="4572000" y="1700213"/>
            <a:ext cx="2908300" cy="4054475"/>
          </a:xfrm>
          <a:prstGeom prst="rect">
            <a:avLst/>
          </a:prstGeom>
          <a:noFill/>
          <a:ln w="12700">
            <a:noFill/>
            <a:miter lim="800000"/>
            <a:headEnd type="none" w="sm" len="sm"/>
            <a:tailEnd type="none" w="sm" len="sm"/>
          </a:ln>
        </p:spPr>
        <p:txBody>
          <a:bodyPr wrap="none">
            <a:spAutoFit/>
          </a:bodyPr>
          <a:lstStyle/>
          <a:p>
            <a:r>
              <a:rPr lang="cs-CZ" sz="2000"/>
              <a:t>PNC, cefalosporiny</a:t>
            </a:r>
          </a:p>
          <a:p>
            <a:endParaRPr lang="cs-CZ" sz="2000"/>
          </a:p>
          <a:p>
            <a:r>
              <a:rPr lang="cs-CZ" sz="2000"/>
              <a:t>nesteroidní antiflogistika</a:t>
            </a:r>
          </a:p>
          <a:p>
            <a:endParaRPr lang="cs-CZ" sz="2000"/>
          </a:p>
          <a:p>
            <a:r>
              <a:rPr lang="cs-CZ" sz="2000"/>
              <a:t>jodové kontrastní látky</a:t>
            </a:r>
          </a:p>
          <a:p>
            <a:endParaRPr lang="cs-CZ" sz="2000"/>
          </a:p>
          <a:p>
            <a:r>
              <a:rPr lang="cs-CZ" sz="2000"/>
              <a:t>lokální anestetika</a:t>
            </a:r>
          </a:p>
          <a:p>
            <a:endParaRPr lang="cs-CZ" sz="2000"/>
          </a:p>
          <a:p>
            <a:r>
              <a:rPr lang="cs-CZ" sz="2000"/>
              <a:t>periferní myorelaxancia</a:t>
            </a:r>
          </a:p>
          <a:p>
            <a:endParaRPr lang="cs-CZ" sz="2000"/>
          </a:p>
          <a:p>
            <a:r>
              <a:rPr lang="cs-CZ" sz="2000"/>
              <a:t>latex</a:t>
            </a:r>
          </a:p>
          <a:p>
            <a:endParaRPr lang="cs-CZ" sz="2000"/>
          </a:p>
          <a:p>
            <a:r>
              <a:rPr lang="cs-CZ" sz="2000"/>
              <a:t>etylénoxid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 y="1066800"/>
            <a:ext cx="2895600" cy="2514600"/>
          </a:xfrm>
          <a:prstGeom prst="rect">
            <a:avLst/>
          </a:prstGeom>
          <a:solidFill>
            <a:schemeClr val="bg1"/>
          </a:solidFill>
          <a:ln w="15875">
            <a:solidFill>
              <a:schemeClr val="tx1"/>
            </a:solidFill>
            <a:miter lim="800000"/>
            <a:headEnd/>
            <a:tailEnd/>
          </a:ln>
          <a:effectLst/>
        </p:spPr>
        <p:txBody>
          <a:bodyPr wrap="none" anchor="ctr"/>
          <a:lstStyle/>
          <a:p>
            <a:endParaRPr lang="cs-CZ"/>
          </a:p>
        </p:txBody>
      </p:sp>
      <p:sp>
        <p:nvSpPr>
          <p:cNvPr id="12291" name="Rectangle 3"/>
          <p:cNvSpPr>
            <a:spLocks noChangeArrowheads="1"/>
          </p:cNvSpPr>
          <p:nvPr/>
        </p:nvSpPr>
        <p:spPr bwMode="auto">
          <a:xfrm>
            <a:off x="6096000" y="2971800"/>
            <a:ext cx="2667000" cy="2667000"/>
          </a:xfrm>
          <a:prstGeom prst="rect">
            <a:avLst/>
          </a:prstGeom>
          <a:solidFill>
            <a:schemeClr val="bg1"/>
          </a:solidFill>
          <a:ln w="15875">
            <a:solidFill>
              <a:schemeClr val="tx1"/>
            </a:solidFill>
            <a:miter lim="800000"/>
            <a:headEnd/>
            <a:tailEnd/>
          </a:ln>
          <a:effectLst/>
        </p:spPr>
        <p:txBody>
          <a:bodyPr wrap="none" anchor="ctr"/>
          <a:lstStyle/>
          <a:p>
            <a:endParaRPr lang="cs-CZ"/>
          </a:p>
        </p:txBody>
      </p:sp>
      <p:sp>
        <p:nvSpPr>
          <p:cNvPr id="12292" name="Text Box 4"/>
          <p:cNvSpPr txBox="1">
            <a:spLocks noChangeArrowheads="1"/>
          </p:cNvSpPr>
          <p:nvPr/>
        </p:nvSpPr>
        <p:spPr bwMode="auto">
          <a:xfrm>
            <a:off x="6444208" y="3048000"/>
            <a:ext cx="2088232" cy="369332"/>
          </a:xfrm>
          <a:prstGeom prst="rect">
            <a:avLst/>
          </a:prstGeom>
          <a:noFill/>
          <a:ln w="9525">
            <a:noFill/>
            <a:miter lim="800000"/>
            <a:headEnd/>
            <a:tailEnd/>
          </a:ln>
          <a:effectLst/>
        </p:spPr>
        <p:txBody>
          <a:bodyPr wrap="square">
            <a:spAutoFit/>
          </a:bodyPr>
          <a:lstStyle/>
          <a:p>
            <a:pPr>
              <a:spcBef>
                <a:spcPct val="50000"/>
              </a:spcBef>
            </a:pPr>
            <a:r>
              <a:rPr lang="de-DE" dirty="0" err="1" smtClean="0">
                <a:latin typeface="Arial" charset="0"/>
              </a:rPr>
              <a:t>Alergen</a:t>
            </a:r>
            <a:r>
              <a:rPr lang="cs-CZ" dirty="0" err="1" smtClean="0">
                <a:latin typeface="Arial" charset="0"/>
              </a:rPr>
              <a:t>ová</a:t>
            </a:r>
            <a:r>
              <a:rPr lang="cs-CZ" dirty="0" smtClean="0">
                <a:latin typeface="Arial" charset="0"/>
              </a:rPr>
              <a:t> složka</a:t>
            </a:r>
            <a:endParaRPr lang="de-AT" dirty="0">
              <a:latin typeface="Arial" charset="0"/>
            </a:endParaRPr>
          </a:p>
        </p:txBody>
      </p:sp>
      <p:grpSp>
        <p:nvGrpSpPr>
          <p:cNvPr id="2" name="Group 5"/>
          <p:cNvGrpSpPr>
            <a:grpSpLocks/>
          </p:cNvGrpSpPr>
          <p:nvPr/>
        </p:nvGrpSpPr>
        <p:grpSpPr bwMode="auto">
          <a:xfrm>
            <a:off x="6934200" y="3581400"/>
            <a:ext cx="1200150" cy="1787525"/>
            <a:chOff x="4488" y="2256"/>
            <a:chExt cx="756" cy="1126"/>
          </a:xfrm>
        </p:grpSpPr>
        <p:sp>
          <p:nvSpPr>
            <p:cNvPr id="12294" name="Oval 6"/>
            <p:cNvSpPr>
              <a:spLocks noChangeArrowheads="1"/>
            </p:cNvSpPr>
            <p:nvPr/>
          </p:nvSpPr>
          <p:spPr bwMode="auto">
            <a:xfrm>
              <a:off x="4488" y="2640"/>
              <a:ext cx="756" cy="591"/>
            </a:xfrm>
            <a:prstGeom prst="ellipse">
              <a:avLst/>
            </a:prstGeom>
            <a:noFill/>
            <a:ln w="15875">
              <a:solidFill>
                <a:schemeClr val="tx1"/>
              </a:solidFill>
              <a:round/>
              <a:headEnd/>
              <a:tailEnd/>
            </a:ln>
            <a:effectLst/>
          </p:spPr>
          <p:txBody>
            <a:bodyPr wrap="none" anchor="ctr"/>
            <a:lstStyle/>
            <a:p>
              <a:endParaRPr lang="cs-CZ"/>
            </a:p>
          </p:txBody>
        </p:sp>
        <p:sp>
          <p:nvSpPr>
            <p:cNvPr id="12295" name="Oval 7"/>
            <p:cNvSpPr>
              <a:spLocks noChangeArrowheads="1"/>
            </p:cNvSpPr>
            <p:nvPr/>
          </p:nvSpPr>
          <p:spPr bwMode="auto">
            <a:xfrm>
              <a:off x="4640" y="2628"/>
              <a:ext cx="496" cy="391"/>
            </a:xfrm>
            <a:prstGeom prst="ellipse">
              <a:avLst/>
            </a:prstGeom>
            <a:solidFill>
              <a:srgbClr val="FFCC99"/>
            </a:solidFill>
            <a:ln w="19050">
              <a:solidFill>
                <a:schemeClr val="tx1"/>
              </a:solidFill>
              <a:round/>
              <a:headEnd/>
              <a:tailEnd/>
            </a:ln>
            <a:effectLst/>
          </p:spPr>
          <p:txBody>
            <a:bodyPr wrap="none" anchor="ctr"/>
            <a:lstStyle/>
            <a:p>
              <a:endParaRPr lang="cs-CZ"/>
            </a:p>
          </p:txBody>
        </p:sp>
        <p:grpSp>
          <p:nvGrpSpPr>
            <p:cNvPr id="3" name="Group 8"/>
            <p:cNvGrpSpPr>
              <a:grpSpLocks/>
            </p:cNvGrpSpPr>
            <p:nvPr/>
          </p:nvGrpSpPr>
          <p:grpSpPr bwMode="auto">
            <a:xfrm rot="19825155">
              <a:off x="4639" y="2572"/>
              <a:ext cx="101" cy="86"/>
              <a:chOff x="2448" y="3456"/>
              <a:chExt cx="202" cy="192"/>
            </a:xfrm>
          </p:grpSpPr>
          <p:sp>
            <p:nvSpPr>
              <p:cNvPr id="12297" name="Line 9"/>
              <p:cNvSpPr>
                <a:spLocks noChangeShapeType="1"/>
              </p:cNvSpPr>
              <p:nvPr/>
            </p:nvSpPr>
            <p:spPr bwMode="auto">
              <a:xfrm>
                <a:off x="2448" y="3456"/>
                <a:ext cx="0" cy="192"/>
              </a:xfrm>
              <a:prstGeom prst="line">
                <a:avLst/>
              </a:prstGeom>
              <a:noFill/>
              <a:ln w="9525">
                <a:solidFill>
                  <a:schemeClr val="tx1"/>
                </a:solidFill>
                <a:round/>
                <a:headEnd/>
                <a:tailEnd/>
              </a:ln>
              <a:effectLst/>
            </p:spPr>
            <p:txBody>
              <a:bodyPr/>
              <a:lstStyle/>
              <a:p>
                <a:endParaRPr lang="cs-CZ"/>
              </a:p>
            </p:txBody>
          </p:sp>
          <p:sp>
            <p:nvSpPr>
              <p:cNvPr id="12298" name="Line 10"/>
              <p:cNvSpPr>
                <a:spLocks noChangeShapeType="1"/>
              </p:cNvSpPr>
              <p:nvPr/>
            </p:nvSpPr>
            <p:spPr bwMode="auto">
              <a:xfrm>
                <a:off x="2448" y="3648"/>
                <a:ext cx="202" cy="0"/>
              </a:xfrm>
              <a:prstGeom prst="line">
                <a:avLst/>
              </a:prstGeom>
              <a:noFill/>
              <a:ln w="9525">
                <a:solidFill>
                  <a:schemeClr val="tx1"/>
                </a:solidFill>
                <a:round/>
                <a:headEnd/>
                <a:tailEnd/>
              </a:ln>
              <a:effectLst/>
            </p:spPr>
            <p:txBody>
              <a:bodyPr/>
              <a:lstStyle/>
              <a:p>
                <a:endParaRPr lang="cs-CZ"/>
              </a:p>
            </p:txBody>
          </p:sp>
          <p:sp>
            <p:nvSpPr>
              <p:cNvPr id="12299" name="Line 11"/>
              <p:cNvSpPr>
                <a:spLocks noChangeShapeType="1"/>
              </p:cNvSpPr>
              <p:nvPr/>
            </p:nvSpPr>
            <p:spPr bwMode="auto">
              <a:xfrm flipV="1">
                <a:off x="2640" y="3456"/>
                <a:ext cx="0" cy="192"/>
              </a:xfrm>
              <a:prstGeom prst="line">
                <a:avLst/>
              </a:prstGeom>
              <a:noFill/>
              <a:ln w="9525">
                <a:solidFill>
                  <a:schemeClr val="tx1"/>
                </a:solidFill>
                <a:round/>
                <a:headEnd/>
                <a:tailEnd/>
              </a:ln>
              <a:effectLst/>
            </p:spPr>
            <p:txBody>
              <a:bodyPr/>
              <a:lstStyle/>
              <a:p>
                <a:endParaRPr lang="cs-CZ"/>
              </a:p>
            </p:txBody>
          </p:sp>
          <p:sp>
            <p:nvSpPr>
              <p:cNvPr id="12300" name="Line 12"/>
              <p:cNvSpPr>
                <a:spLocks noChangeShapeType="1"/>
              </p:cNvSpPr>
              <p:nvPr/>
            </p:nvSpPr>
            <p:spPr bwMode="auto">
              <a:xfrm>
                <a:off x="2448" y="3456"/>
                <a:ext cx="48" cy="0"/>
              </a:xfrm>
              <a:prstGeom prst="line">
                <a:avLst/>
              </a:prstGeom>
              <a:noFill/>
              <a:ln w="9525">
                <a:solidFill>
                  <a:schemeClr val="tx1"/>
                </a:solidFill>
                <a:round/>
                <a:headEnd/>
                <a:tailEnd/>
              </a:ln>
              <a:effectLst/>
            </p:spPr>
            <p:txBody>
              <a:bodyPr/>
              <a:lstStyle/>
              <a:p>
                <a:endParaRPr lang="cs-CZ"/>
              </a:p>
            </p:txBody>
          </p:sp>
          <p:sp>
            <p:nvSpPr>
              <p:cNvPr id="12301" name="Line 13"/>
              <p:cNvSpPr>
                <a:spLocks noChangeShapeType="1"/>
              </p:cNvSpPr>
              <p:nvPr/>
            </p:nvSpPr>
            <p:spPr bwMode="auto">
              <a:xfrm>
                <a:off x="2496" y="3456"/>
                <a:ext cx="0" cy="144"/>
              </a:xfrm>
              <a:prstGeom prst="line">
                <a:avLst/>
              </a:prstGeom>
              <a:noFill/>
              <a:ln w="9525">
                <a:solidFill>
                  <a:schemeClr val="tx1"/>
                </a:solidFill>
                <a:round/>
                <a:headEnd/>
                <a:tailEnd/>
              </a:ln>
              <a:effectLst/>
            </p:spPr>
            <p:txBody>
              <a:bodyPr/>
              <a:lstStyle/>
              <a:p>
                <a:endParaRPr lang="cs-CZ"/>
              </a:p>
            </p:txBody>
          </p:sp>
          <p:sp>
            <p:nvSpPr>
              <p:cNvPr id="12302" name="Line 14"/>
              <p:cNvSpPr>
                <a:spLocks noChangeShapeType="1"/>
              </p:cNvSpPr>
              <p:nvPr/>
            </p:nvSpPr>
            <p:spPr bwMode="auto">
              <a:xfrm>
                <a:off x="2592" y="3456"/>
                <a:ext cx="0" cy="144"/>
              </a:xfrm>
              <a:prstGeom prst="line">
                <a:avLst/>
              </a:prstGeom>
              <a:noFill/>
              <a:ln w="9525">
                <a:solidFill>
                  <a:schemeClr val="tx1"/>
                </a:solidFill>
                <a:round/>
                <a:headEnd/>
                <a:tailEnd/>
              </a:ln>
              <a:effectLst/>
            </p:spPr>
            <p:txBody>
              <a:bodyPr/>
              <a:lstStyle/>
              <a:p>
                <a:endParaRPr lang="cs-CZ"/>
              </a:p>
            </p:txBody>
          </p:sp>
          <p:sp>
            <p:nvSpPr>
              <p:cNvPr id="12303" name="Line 15"/>
              <p:cNvSpPr>
                <a:spLocks noChangeShapeType="1"/>
              </p:cNvSpPr>
              <p:nvPr/>
            </p:nvSpPr>
            <p:spPr bwMode="auto">
              <a:xfrm>
                <a:off x="2496" y="3600"/>
                <a:ext cx="96" cy="0"/>
              </a:xfrm>
              <a:prstGeom prst="line">
                <a:avLst/>
              </a:prstGeom>
              <a:noFill/>
              <a:ln w="9525">
                <a:solidFill>
                  <a:schemeClr val="tx1"/>
                </a:solidFill>
                <a:round/>
                <a:headEnd/>
                <a:tailEnd/>
              </a:ln>
              <a:effectLst/>
            </p:spPr>
            <p:txBody>
              <a:bodyPr/>
              <a:lstStyle/>
              <a:p>
                <a:endParaRPr lang="cs-CZ"/>
              </a:p>
            </p:txBody>
          </p:sp>
          <p:sp>
            <p:nvSpPr>
              <p:cNvPr id="12304" name="Line 16"/>
              <p:cNvSpPr>
                <a:spLocks noChangeShapeType="1"/>
              </p:cNvSpPr>
              <p:nvPr/>
            </p:nvSpPr>
            <p:spPr bwMode="auto">
              <a:xfrm>
                <a:off x="2592" y="3456"/>
                <a:ext cx="48" cy="0"/>
              </a:xfrm>
              <a:prstGeom prst="line">
                <a:avLst/>
              </a:prstGeom>
              <a:noFill/>
              <a:ln w="9525">
                <a:solidFill>
                  <a:schemeClr val="tx1"/>
                </a:solidFill>
                <a:round/>
                <a:headEnd/>
                <a:tailEnd/>
              </a:ln>
              <a:effectLst/>
            </p:spPr>
            <p:txBody>
              <a:bodyPr/>
              <a:lstStyle/>
              <a:p>
                <a:endParaRPr lang="cs-CZ"/>
              </a:p>
            </p:txBody>
          </p:sp>
        </p:grpSp>
        <p:grpSp>
          <p:nvGrpSpPr>
            <p:cNvPr id="4" name="Group 17"/>
            <p:cNvGrpSpPr>
              <a:grpSpLocks/>
            </p:cNvGrpSpPr>
            <p:nvPr/>
          </p:nvGrpSpPr>
          <p:grpSpPr bwMode="auto">
            <a:xfrm rot="20212039" flipH="1">
              <a:off x="4538" y="2360"/>
              <a:ext cx="180" cy="272"/>
              <a:chOff x="3312" y="2640"/>
              <a:chExt cx="960" cy="1536"/>
            </a:xfrm>
          </p:grpSpPr>
          <p:sp>
            <p:nvSpPr>
              <p:cNvPr id="12306" name="Line 18"/>
              <p:cNvSpPr>
                <a:spLocks noChangeShapeType="1"/>
              </p:cNvSpPr>
              <p:nvPr/>
            </p:nvSpPr>
            <p:spPr bwMode="auto">
              <a:xfrm flipV="1">
                <a:off x="3696" y="3216"/>
                <a:ext cx="0" cy="960"/>
              </a:xfrm>
              <a:prstGeom prst="line">
                <a:avLst/>
              </a:prstGeom>
              <a:noFill/>
              <a:ln w="9525">
                <a:solidFill>
                  <a:schemeClr val="tx1"/>
                </a:solidFill>
                <a:round/>
                <a:headEnd/>
                <a:tailEnd/>
              </a:ln>
              <a:effectLst/>
            </p:spPr>
            <p:txBody>
              <a:bodyPr/>
              <a:lstStyle/>
              <a:p>
                <a:endParaRPr lang="cs-CZ"/>
              </a:p>
            </p:txBody>
          </p:sp>
          <p:sp>
            <p:nvSpPr>
              <p:cNvPr id="12307" name="Line 19"/>
              <p:cNvSpPr>
                <a:spLocks noChangeShapeType="1"/>
              </p:cNvSpPr>
              <p:nvPr/>
            </p:nvSpPr>
            <p:spPr bwMode="auto">
              <a:xfrm flipV="1">
                <a:off x="3888" y="3216"/>
                <a:ext cx="0" cy="960"/>
              </a:xfrm>
              <a:prstGeom prst="line">
                <a:avLst/>
              </a:prstGeom>
              <a:noFill/>
              <a:ln w="9525">
                <a:solidFill>
                  <a:schemeClr val="tx1"/>
                </a:solidFill>
                <a:round/>
                <a:headEnd/>
                <a:tailEnd/>
              </a:ln>
              <a:effectLst/>
            </p:spPr>
            <p:txBody>
              <a:bodyPr/>
              <a:lstStyle/>
              <a:p>
                <a:endParaRPr lang="cs-CZ"/>
              </a:p>
            </p:txBody>
          </p:sp>
          <p:sp>
            <p:nvSpPr>
              <p:cNvPr id="12308" name="Line 20"/>
              <p:cNvSpPr>
                <a:spLocks noChangeShapeType="1"/>
              </p:cNvSpPr>
              <p:nvPr/>
            </p:nvSpPr>
            <p:spPr bwMode="auto">
              <a:xfrm rot="3059179">
                <a:off x="3217" y="2975"/>
                <a:ext cx="576" cy="1"/>
              </a:xfrm>
              <a:prstGeom prst="line">
                <a:avLst/>
              </a:prstGeom>
              <a:noFill/>
              <a:ln w="9525">
                <a:solidFill>
                  <a:schemeClr val="tx1"/>
                </a:solidFill>
                <a:round/>
                <a:headEnd/>
                <a:tailEnd/>
              </a:ln>
              <a:effectLst/>
            </p:spPr>
            <p:txBody>
              <a:bodyPr/>
              <a:lstStyle/>
              <a:p>
                <a:endParaRPr lang="cs-CZ"/>
              </a:p>
            </p:txBody>
          </p:sp>
          <p:sp>
            <p:nvSpPr>
              <p:cNvPr id="12309" name="Line 21"/>
              <p:cNvSpPr>
                <a:spLocks noChangeShapeType="1"/>
              </p:cNvSpPr>
              <p:nvPr/>
            </p:nvSpPr>
            <p:spPr bwMode="auto">
              <a:xfrm rot="3110674">
                <a:off x="3409" y="2879"/>
                <a:ext cx="480" cy="1"/>
              </a:xfrm>
              <a:prstGeom prst="line">
                <a:avLst/>
              </a:prstGeom>
              <a:noFill/>
              <a:ln w="9525">
                <a:solidFill>
                  <a:schemeClr val="tx1"/>
                </a:solidFill>
                <a:round/>
                <a:headEnd/>
                <a:tailEnd/>
              </a:ln>
              <a:effectLst/>
            </p:spPr>
            <p:txBody>
              <a:bodyPr/>
              <a:lstStyle/>
              <a:p>
                <a:endParaRPr lang="cs-CZ"/>
              </a:p>
            </p:txBody>
          </p:sp>
          <p:sp>
            <p:nvSpPr>
              <p:cNvPr id="12310" name="Arc 22"/>
              <p:cNvSpPr>
                <a:spLocks/>
              </p:cNvSpPr>
              <p:nvPr/>
            </p:nvSpPr>
            <p:spPr bwMode="auto">
              <a:xfrm flipV="1">
                <a:off x="3312" y="2688"/>
                <a:ext cx="192"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cs-CZ"/>
              </a:p>
            </p:txBody>
          </p:sp>
          <p:sp>
            <p:nvSpPr>
              <p:cNvPr id="12311" name="Line 23"/>
              <p:cNvSpPr>
                <a:spLocks noChangeShapeType="1"/>
              </p:cNvSpPr>
              <p:nvPr/>
            </p:nvSpPr>
            <p:spPr bwMode="auto">
              <a:xfrm rot="21391854" flipV="1">
                <a:off x="3888" y="2736"/>
                <a:ext cx="384" cy="480"/>
              </a:xfrm>
              <a:prstGeom prst="line">
                <a:avLst/>
              </a:prstGeom>
              <a:noFill/>
              <a:ln w="9525">
                <a:solidFill>
                  <a:schemeClr val="tx1"/>
                </a:solidFill>
                <a:round/>
                <a:headEnd/>
                <a:tailEnd/>
              </a:ln>
              <a:effectLst/>
            </p:spPr>
            <p:txBody>
              <a:bodyPr/>
              <a:lstStyle/>
              <a:p>
                <a:endParaRPr lang="cs-CZ"/>
              </a:p>
            </p:txBody>
          </p:sp>
          <p:sp>
            <p:nvSpPr>
              <p:cNvPr id="12312" name="Line 24"/>
              <p:cNvSpPr>
                <a:spLocks noChangeShapeType="1"/>
              </p:cNvSpPr>
              <p:nvPr/>
            </p:nvSpPr>
            <p:spPr bwMode="auto">
              <a:xfrm flipV="1">
                <a:off x="3792" y="2688"/>
                <a:ext cx="288" cy="384"/>
              </a:xfrm>
              <a:prstGeom prst="line">
                <a:avLst/>
              </a:prstGeom>
              <a:noFill/>
              <a:ln w="9525">
                <a:solidFill>
                  <a:schemeClr val="tx1"/>
                </a:solidFill>
                <a:round/>
                <a:headEnd/>
                <a:tailEnd/>
              </a:ln>
              <a:effectLst/>
            </p:spPr>
            <p:txBody>
              <a:bodyPr/>
              <a:lstStyle/>
              <a:p>
                <a:endParaRPr lang="cs-CZ"/>
              </a:p>
            </p:txBody>
          </p:sp>
          <p:sp>
            <p:nvSpPr>
              <p:cNvPr id="12313" name="Arc 25"/>
              <p:cNvSpPr>
                <a:spLocks/>
              </p:cNvSpPr>
              <p:nvPr/>
            </p:nvSpPr>
            <p:spPr bwMode="auto">
              <a:xfrm flipH="1" flipV="1">
                <a:off x="4080" y="2688"/>
                <a:ext cx="192"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cs-CZ"/>
              </a:p>
            </p:txBody>
          </p:sp>
          <p:sp>
            <p:nvSpPr>
              <p:cNvPr id="12314" name="Line 26"/>
              <p:cNvSpPr>
                <a:spLocks noChangeShapeType="1"/>
              </p:cNvSpPr>
              <p:nvPr/>
            </p:nvSpPr>
            <p:spPr bwMode="auto">
              <a:xfrm>
                <a:off x="3696" y="4176"/>
                <a:ext cx="192" cy="0"/>
              </a:xfrm>
              <a:prstGeom prst="line">
                <a:avLst/>
              </a:prstGeom>
              <a:noFill/>
              <a:ln w="9525">
                <a:solidFill>
                  <a:schemeClr val="tx1"/>
                </a:solidFill>
                <a:round/>
                <a:headEnd/>
                <a:tailEnd/>
              </a:ln>
              <a:effectLst/>
            </p:spPr>
            <p:txBody>
              <a:bodyPr/>
              <a:lstStyle/>
              <a:p>
                <a:endParaRPr lang="cs-CZ"/>
              </a:p>
            </p:txBody>
          </p:sp>
        </p:grpSp>
        <p:grpSp>
          <p:nvGrpSpPr>
            <p:cNvPr id="5" name="Group 27"/>
            <p:cNvGrpSpPr>
              <a:grpSpLocks/>
            </p:cNvGrpSpPr>
            <p:nvPr/>
          </p:nvGrpSpPr>
          <p:grpSpPr bwMode="auto">
            <a:xfrm>
              <a:off x="4596" y="2959"/>
              <a:ext cx="577" cy="423"/>
              <a:chOff x="4382" y="3151"/>
              <a:chExt cx="513" cy="423"/>
            </a:xfrm>
          </p:grpSpPr>
          <p:sp>
            <p:nvSpPr>
              <p:cNvPr id="12316" name="Oval 28"/>
              <p:cNvSpPr>
                <a:spLocks noChangeArrowheads="1"/>
              </p:cNvSpPr>
              <p:nvPr/>
            </p:nvSpPr>
            <p:spPr bwMode="auto">
              <a:xfrm>
                <a:off x="4533" y="3212"/>
                <a:ext cx="60" cy="61"/>
              </a:xfrm>
              <a:prstGeom prst="ellipse">
                <a:avLst/>
              </a:prstGeom>
              <a:solidFill>
                <a:srgbClr val="969696"/>
              </a:solidFill>
              <a:ln w="12700">
                <a:solidFill>
                  <a:schemeClr val="tx1"/>
                </a:solidFill>
                <a:round/>
                <a:headEnd/>
                <a:tailEnd/>
              </a:ln>
              <a:effectLst/>
            </p:spPr>
            <p:txBody>
              <a:bodyPr wrap="none" anchor="ctr"/>
              <a:lstStyle/>
              <a:p>
                <a:endParaRPr lang="cs-CZ"/>
              </a:p>
            </p:txBody>
          </p:sp>
          <p:sp>
            <p:nvSpPr>
              <p:cNvPr id="12317" name="Oval 29"/>
              <p:cNvSpPr>
                <a:spLocks noChangeArrowheads="1"/>
              </p:cNvSpPr>
              <p:nvPr/>
            </p:nvSpPr>
            <p:spPr bwMode="auto">
              <a:xfrm>
                <a:off x="4593" y="3273"/>
                <a:ext cx="60" cy="60"/>
              </a:xfrm>
              <a:prstGeom prst="ellipse">
                <a:avLst/>
              </a:prstGeom>
              <a:solidFill>
                <a:srgbClr val="969696"/>
              </a:solidFill>
              <a:ln w="12700">
                <a:solidFill>
                  <a:schemeClr val="tx1"/>
                </a:solidFill>
                <a:round/>
                <a:headEnd/>
                <a:tailEnd/>
              </a:ln>
              <a:effectLst/>
            </p:spPr>
            <p:txBody>
              <a:bodyPr wrap="none" anchor="ctr"/>
              <a:lstStyle/>
              <a:p>
                <a:endParaRPr lang="cs-CZ"/>
              </a:p>
            </p:txBody>
          </p:sp>
          <p:sp>
            <p:nvSpPr>
              <p:cNvPr id="12318" name="Oval 30"/>
              <p:cNvSpPr>
                <a:spLocks noChangeArrowheads="1"/>
              </p:cNvSpPr>
              <p:nvPr/>
            </p:nvSpPr>
            <p:spPr bwMode="auto">
              <a:xfrm>
                <a:off x="4653" y="3333"/>
                <a:ext cx="60" cy="60"/>
              </a:xfrm>
              <a:prstGeom prst="ellipse">
                <a:avLst/>
              </a:prstGeom>
              <a:solidFill>
                <a:srgbClr val="969696"/>
              </a:solidFill>
              <a:ln w="12700">
                <a:solidFill>
                  <a:schemeClr val="tx1"/>
                </a:solidFill>
                <a:round/>
                <a:headEnd/>
                <a:tailEnd/>
              </a:ln>
              <a:effectLst/>
            </p:spPr>
            <p:txBody>
              <a:bodyPr wrap="none" anchor="ctr"/>
              <a:lstStyle/>
              <a:p>
                <a:endParaRPr lang="cs-CZ"/>
              </a:p>
            </p:txBody>
          </p:sp>
          <p:sp>
            <p:nvSpPr>
              <p:cNvPr id="12319" name="Oval 31"/>
              <p:cNvSpPr>
                <a:spLocks noChangeArrowheads="1"/>
              </p:cNvSpPr>
              <p:nvPr/>
            </p:nvSpPr>
            <p:spPr bwMode="auto">
              <a:xfrm>
                <a:off x="4713" y="3273"/>
                <a:ext cx="61" cy="60"/>
              </a:xfrm>
              <a:prstGeom prst="ellipse">
                <a:avLst/>
              </a:prstGeom>
              <a:solidFill>
                <a:srgbClr val="969696"/>
              </a:solidFill>
              <a:ln w="12700">
                <a:solidFill>
                  <a:schemeClr val="tx1"/>
                </a:solidFill>
                <a:round/>
                <a:headEnd/>
                <a:tailEnd/>
              </a:ln>
              <a:effectLst/>
            </p:spPr>
            <p:txBody>
              <a:bodyPr wrap="none" anchor="ctr"/>
              <a:lstStyle/>
              <a:p>
                <a:endParaRPr lang="cs-CZ"/>
              </a:p>
            </p:txBody>
          </p:sp>
          <p:sp>
            <p:nvSpPr>
              <p:cNvPr id="12320" name="Oval 32"/>
              <p:cNvSpPr>
                <a:spLocks noChangeArrowheads="1"/>
              </p:cNvSpPr>
              <p:nvPr/>
            </p:nvSpPr>
            <p:spPr bwMode="auto">
              <a:xfrm>
                <a:off x="4757" y="3181"/>
                <a:ext cx="60" cy="61"/>
              </a:xfrm>
              <a:prstGeom prst="ellipse">
                <a:avLst/>
              </a:prstGeom>
              <a:solidFill>
                <a:srgbClr val="969696"/>
              </a:solidFill>
              <a:ln w="12700">
                <a:solidFill>
                  <a:schemeClr val="tx1"/>
                </a:solidFill>
                <a:round/>
                <a:headEnd/>
                <a:tailEnd/>
              </a:ln>
              <a:effectLst/>
            </p:spPr>
            <p:txBody>
              <a:bodyPr wrap="none" anchor="ctr"/>
              <a:lstStyle/>
              <a:p>
                <a:endParaRPr lang="cs-CZ"/>
              </a:p>
            </p:txBody>
          </p:sp>
          <p:sp>
            <p:nvSpPr>
              <p:cNvPr id="12321" name="Oval 33"/>
              <p:cNvSpPr>
                <a:spLocks noChangeArrowheads="1"/>
              </p:cNvSpPr>
              <p:nvPr/>
            </p:nvSpPr>
            <p:spPr bwMode="auto">
              <a:xfrm>
                <a:off x="4636" y="3242"/>
                <a:ext cx="61" cy="61"/>
              </a:xfrm>
              <a:prstGeom prst="ellipse">
                <a:avLst/>
              </a:prstGeom>
              <a:solidFill>
                <a:srgbClr val="969696"/>
              </a:solidFill>
              <a:ln w="12700">
                <a:solidFill>
                  <a:schemeClr val="tx1"/>
                </a:solidFill>
                <a:round/>
                <a:headEnd/>
                <a:tailEnd/>
              </a:ln>
              <a:effectLst/>
            </p:spPr>
            <p:txBody>
              <a:bodyPr wrap="none" anchor="ctr"/>
              <a:lstStyle/>
              <a:p>
                <a:endParaRPr lang="cs-CZ"/>
              </a:p>
            </p:txBody>
          </p:sp>
          <p:sp>
            <p:nvSpPr>
              <p:cNvPr id="12322" name="Oval 34"/>
              <p:cNvSpPr>
                <a:spLocks noChangeArrowheads="1"/>
              </p:cNvSpPr>
              <p:nvPr/>
            </p:nvSpPr>
            <p:spPr bwMode="auto">
              <a:xfrm>
                <a:off x="4546" y="3333"/>
                <a:ext cx="60" cy="60"/>
              </a:xfrm>
              <a:prstGeom prst="ellipse">
                <a:avLst/>
              </a:prstGeom>
              <a:solidFill>
                <a:srgbClr val="969696"/>
              </a:solidFill>
              <a:ln w="12700">
                <a:solidFill>
                  <a:schemeClr val="tx1"/>
                </a:solidFill>
                <a:round/>
                <a:headEnd/>
                <a:tailEnd/>
              </a:ln>
              <a:effectLst/>
            </p:spPr>
            <p:txBody>
              <a:bodyPr wrap="none" anchor="ctr"/>
              <a:lstStyle/>
              <a:p>
                <a:endParaRPr lang="cs-CZ"/>
              </a:p>
            </p:txBody>
          </p:sp>
          <p:sp>
            <p:nvSpPr>
              <p:cNvPr id="12323" name="Oval 35"/>
              <p:cNvSpPr>
                <a:spLocks noChangeArrowheads="1"/>
              </p:cNvSpPr>
              <p:nvPr/>
            </p:nvSpPr>
            <p:spPr bwMode="auto">
              <a:xfrm>
                <a:off x="4455" y="3151"/>
                <a:ext cx="61" cy="61"/>
              </a:xfrm>
              <a:prstGeom prst="ellipse">
                <a:avLst/>
              </a:prstGeom>
              <a:solidFill>
                <a:srgbClr val="969696"/>
              </a:solidFill>
              <a:ln w="12700">
                <a:solidFill>
                  <a:schemeClr val="tx1"/>
                </a:solidFill>
                <a:round/>
                <a:headEnd/>
                <a:tailEnd/>
              </a:ln>
              <a:effectLst/>
            </p:spPr>
            <p:txBody>
              <a:bodyPr wrap="none" anchor="ctr"/>
              <a:lstStyle/>
              <a:p>
                <a:endParaRPr lang="cs-CZ"/>
              </a:p>
            </p:txBody>
          </p:sp>
          <p:sp>
            <p:nvSpPr>
              <p:cNvPr id="12324" name="Oval 36"/>
              <p:cNvSpPr>
                <a:spLocks noChangeArrowheads="1"/>
              </p:cNvSpPr>
              <p:nvPr/>
            </p:nvSpPr>
            <p:spPr bwMode="auto">
              <a:xfrm>
                <a:off x="4425" y="336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25" name="Oval 37"/>
              <p:cNvSpPr>
                <a:spLocks noChangeArrowheads="1"/>
              </p:cNvSpPr>
              <p:nvPr/>
            </p:nvSpPr>
            <p:spPr bwMode="auto">
              <a:xfrm>
                <a:off x="4485" y="3423"/>
                <a:ext cx="31"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26" name="Oval 38"/>
              <p:cNvSpPr>
                <a:spLocks noChangeArrowheads="1"/>
              </p:cNvSpPr>
              <p:nvPr/>
            </p:nvSpPr>
            <p:spPr bwMode="auto">
              <a:xfrm>
                <a:off x="4576" y="348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27" name="Oval 39"/>
              <p:cNvSpPr>
                <a:spLocks noChangeArrowheads="1"/>
              </p:cNvSpPr>
              <p:nvPr/>
            </p:nvSpPr>
            <p:spPr bwMode="auto">
              <a:xfrm>
                <a:off x="4576" y="3543"/>
                <a:ext cx="30" cy="31"/>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28" name="Oval 40"/>
              <p:cNvSpPr>
                <a:spLocks noChangeArrowheads="1"/>
              </p:cNvSpPr>
              <p:nvPr/>
            </p:nvSpPr>
            <p:spPr bwMode="auto">
              <a:xfrm>
                <a:off x="4667" y="348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29" name="Oval 41"/>
              <p:cNvSpPr>
                <a:spLocks noChangeArrowheads="1"/>
              </p:cNvSpPr>
              <p:nvPr/>
            </p:nvSpPr>
            <p:spPr bwMode="auto">
              <a:xfrm>
                <a:off x="4546" y="345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30" name="Oval 42"/>
              <p:cNvSpPr>
                <a:spLocks noChangeArrowheads="1"/>
              </p:cNvSpPr>
              <p:nvPr/>
            </p:nvSpPr>
            <p:spPr bwMode="auto">
              <a:xfrm>
                <a:off x="4697" y="342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31" name="Oval 43"/>
              <p:cNvSpPr>
                <a:spLocks noChangeArrowheads="1"/>
              </p:cNvSpPr>
              <p:nvPr/>
            </p:nvSpPr>
            <p:spPr bwMode="auto">
              <a:xfrm>
                <a:off x="4757" y="339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32" name="Oval 44"/>
              <p:cNvSpPr>
                <a:spLocks noChangeArrowheads="1"/>
              </p:cNvSpPr>
              <p:nvPr/>
            </p:nvSpPr>
            <p:spPr bwMode="auto">
              <a:xfrm>
                <a:off x="4787" y="336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33" name="Oval 45"/>
              <p:cNvSpPr>
                <a:spLocks noChangeArrowheads="1"/>
              </p:cNvSpPr>
              <p:nvPr/>
            </p:nvSpPr>
            <p:spPr bwMode="auto">
              <a:xfrm>
                <a:off x="4848" y="333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34" name="Oval 46"/>
              <p:cNvSpPr>
                <a:spLocks noChangeArrowheads="1"/>
              </p:cNvSpPr>
              <p:nvPr/>
            </p:nvSpPr>
            <p:spPr bwMode="auto">
              <a:xfrm>
                <a:off x="4636" y="3453"/>
                <a:ext cx="31"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35" name="Oval 47"/>
              <p:cNvSpPr>
                <a:spLocks noChangeArrowheads="1"/>
              </p:cNvSpPr>
              <p:nvPr/>
            </p:nvSpPr>
            <p:spPr bwMode="auto">
              <a:xfrm>
                <a:off x="4546" y="348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36" name="Oval 48"/>
              <p:cNvSpPr>
                <a:spLocks noChangeArrowheads="1"/>
              </p:cNvSpPr>
              <p:nvPr/>
            </p:nvSpPr>
            <p:spPr bwMode="auto">
              <a:xfrm>
                <a:off x="4606" y="351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37" name="Oval 49"/>
              <p:cNvSpPr>
                <a:spLocks noChangeArrowheads="1"/>
              </p:cNvSpPr>
              <p:nvPr/>
            </p:nvSpPr>
            <p:spPr bwMode="auto">
              <a:xfrm>
                <a:off x="4697" y="3543"/>
                <a:ext cx="30" cy="31"/>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38" name="Oval 50"/>
              <p:cNvSpPr>
                <a:spLocks noChangeArrowheads="1"/>
              </p:cNvSpPr>
              <p:nvPr/>
            </p:nvSpPr>
            <p:spPr bwMode="auto">
              <a:xfrm>
                <a:off x="4606" y="3543"/>
                <a:ext cx="30" cy="31"/>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39" name="Oval 51"/>
              <p:cNvSpPr>
                <a:spLocks noChangeArrowheads="1"/>
              </p:cNvSpPr>
              <p:nvPr/>
            </p:nvSpPr>
            <p:spPr bwMode="auto">
              <a:xfrm>
                <a:off x="4455" y="333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40" name="Oval 52"/>
              <p:cNvSpPr>
                <a:spLocks noChangeArrowheads="1"/>
              </p:cNvSpPr>
              <p:nvPr/>
            </p:nvSpPr>
            <p:spPr bwMode="auto">
              <a:xfrm>
                <a:off x="4455" y="348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41" name="Oval 53"/>
              <p:cNvSpPr>
                <a:spLocks noChangeArrowheads="1"/>
              </p:cNvSpPr>
              <p:nvPr/>
            </p:nvSpPr>
            <p:spPr bwMode="auto">
              <a:xfrm>
                <a:off x="4727" y="345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42" name="Oval 54"/>
              <p:cNvSpPr>
                <a:spLocks noChangeArrowheads="1"/>
              </p:cNvSpPr>
              <p:nvPr/>
            </p:nvSpPr>
            <p:spPr bwMode="auto">
              <a:xfrm>
                <a:off x="4757" y="345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43" name="Oval 55"/>
              <p:cNvSpPr>
                <a:spLocks noChangeArrowheads="1"/>
              </p:cNvSpPr>
              <p:nvPr/>
            </p:nvSpPr>
            <p:spPr bwMode="auto">
              <a:xfrm>
                <a:off x="4727" y="351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44" name="Oval 56"/>
              <p:cNvSpPr>
                <a:spLocks noChangeArrowheads="1"/>
              </p:cNvSpPr>
              <p:nvPr/>
            </p:nvSpPr>
            <p:spPr bwMode="auto">
              <a:xfrm>
                <a:off x="4455" y="3393"/>
                <a:ext cx="30" cy="30"/>
              </a:xfrm>
              <a:prstGeom prst="ellipse">
                <a:avLst/>
              </a:prstGeom>
              <a:solidFill>
                <a:srgbClr val="969696"/>
              </a:solidFill>
              <a:ln w="9525">
                <a:solidFill>
                  <a:schemeClr val="tx1"/>
                </a:solidFill>
                <a:round/>
                <a:headEnd/>
                <a:tailEnd/>
              </a:ln>
              <a:effectLst/>
            </p:spPr>
            <p:txBody>
              <a:bodyPr wrap="none" anchor="ctr"/>
              <a:lstStyle/>
              <a:p>
                <a:endParaRPr lang="cs-CZ"/>
              </a:p>
            </p:txBody>
          </p:sp>
          <p:sp>
            <p:nvSpPr>
              <p:cNvPr id="12345" name="AutoShape 57"/>
              <p:cNvSpPr>
                <a:spLocks noChangeArrowheads="1"/>
              </p:cNvSpPr>
              <p:nvPr/>
            </p:nvSpPr>
            <p:spPr bwMode="auto">
              <a:xfrm>
                <a:off x="4835" y="3212"/>
                <a:ext cx="60" cy="181"/>
              </a:xfrm>
              <a:prstGeom prst="curvedLeftArrow">
                <a:avLst>
                  <a:gd name="adj1" fmla="val 60333"/>
                  <a:gd name="adj2" fmla="val 120667"/>
                  <a:gd name="adj3" fmla="val 33333"/>
                </a:avLst>
              </a:prstGeom>
              <a:solidFill>
                <a:srgbClr val="333333"/>
              </a:solidFill>
              <a:ln w="9525">
                <a:solidFill>
                  <a:schemeClr val="tx1"/>
                </a:solidFill>
                <a:miter lim="800000"/>
                <a:headEnd/>
                <a:tailEnd/>
              </a:ln>
              <a:effectLst/>
            </p:spPr>
            <p:txBody>
              <a:bodyPr wrap="none" anchor="ctr"/>
              <a:lstStyle/>
              <a:p>
                <a:endParaRPr lang="cs-CZ"/>
              </a:p>
            </p:txBody>
          </p:sp>
          <p:sp>
            <p:nvSpPr>
              <p:cNvPr id="12346" name="AutoShape 58"/>
              <p:cNvSpPr>
                <a:spLocks noChangeArrowheads="1"/>
              </p:cNvSpPr>
              <p:nvPr/>
            </p:nvSpPr>
            <p:spPr bwMode="auto">
              <a:xfrm>
                <a:off x="4382" y="3212"/>
                <a:ext cx="91" cy="181"/>
              </a:xfrm>
              <a:prstGeom prst="curvedRightArrow">
                <a:avLst>
                  <a:gd name="adj1" fmla="val 39780"/>
                  <a:gd name="adj2" fmla="val 79560"/>
                  <a:gd name="adj3" fmla="val 33333"/>
                </a:avLst>
              </a:prstGeom>
              <a:solidFill>
                <a:srgbClr val="333333"/>
              </a:solidFill>
              <a:ln w="9525">
                <a:solidFill>
                  <a:schemeClr val="tx1"/>
                </a:solidFill>
                <a:miter lim="800000"/>
                <a:headEnd/>
                <a:tailEnd/>
              </a:ln>
              <a:effectLst/>
            </p:spPr>
            <p:txBody>
              <a:bodyPr wrap="none" anchor="ctr"/>
              <a:lstStyle/>
              <a:p>
                <a:endParaRPr lang="cs-CZ"/>
              </a:p>
            </p:txBody>
          </p:sp>
        </p:grpSp>
        <p:grpSp>
          <p:nvGrpSpPr>
            <p:cNvPr id="6" name="Group 59"/>
            <p:cNvGrpSpPr>
              <a:grpSpLocks/>
            </p:cNvGrpSpPr>
            <p:nvPr/>
          </p:nvGrpSpPr>
          <p:grpSpPr bwMode="auto">
            <a:xfrm>
              <a:off x="4740" y="2352"/>
              <a:ext cx="180" cy="278"/>
              <a:chOff x="4608" y="2544"/>
              <a:chExt cx="160" cy="278"/>
            </a:xfrm>
          </p:grpSpPr>
          <p:grpSp>
            <p:nvGrpSpPr>
              <p:cNvPr id="7" name="Group 60"/>
              <p:cNvGrpSpPr>
                <a:grpSpLocks/>
              </p:cNvGrpSpPr>
              <p:nvPr/>
            </p:nvGrpSpPr>
            <p:grpSpPr bwMode="auto">
              <a:xfrm rot="512057" flipH="1">
                <a:off x="4608" y="2544"/>
                <a:ext cx="160" cy="272"/>
                <a:chOff x="3312" y="2640"/>
                <a:chExt cx="960" cy="1536"/>
              </a:xfrm>
            </p:grpSpPr>
            <p:sp>
              <p:nvSpPr>
                <p:cNvPr id="12349" name="Line 61"/>
                <p:cNvSpPr>
                  <a:spLocks noChangeShapeType="1"/>
                </p:cNvSpPr>
                <p:nvPr/>
              </p:nvSpPr>
              <p:spPr bwMode="auto">
                <a:xfrm flipV="1">
                  <a:off x="3696" y="3216"/>
                  <a:ext cx="0" cy="960"/>
                </a:xfrm>
                <a:prstGeom prst="line">
                  <a:avLst/>
                </a:prstGeom>
                <a:noFill/>
                <a:ln w="9525">
                  <a:solidFill>
                    <a:schemeClr val="tx1"/>
                  </a:solidFill>
                  <a:round/>
                  <a:headEnd/>
                  <a:tailEnd/>
                </a:ln>
                <a:effectLst/>
              </p:spPr>
              <p:txBody>
                <a:bodyPr/>
                <a:lstStyle/>
                <a:p>
                  <a:endParaRPr lang="cs-CZ"/>
                </a:p>
              </p:txBody>
            </p:sp>
            <p:sp>
              <p:nvSpPr>
                <p:cNvPr id="12350" name="Line 62"/>
                <p:cNvSpPr>
                  <a:spLocks noChangeShapeType="1"/>
                </p:cNvSpPr>
                <p:nvPr/>
              </p:nvSpPr>
              <p:spPr bwMode="auto">
                <a:xfrm flipV="1">
                  <a:off x="3888" y="3216"/>
                  <a:ext cx="0" cy="960"/>
                </a:xfrm>
                <a:prstGeom prst="line">
                  <a:avLst/>
                </a:prstGeom>
                <a:noFill/>
                <a:ln w="9525">
                  <a:solidFill>
                    <a:schemeClr val="tx1"/>
                  </a:solidFill>
                  <a:round/>
                  <a:headEnd/>
                  <a:tailEnd/>
                </a:ln>
                <a:effectLst/>
              </p:spPr>
              <p:txBody>
                <a:bodyPr/>
                <a:lstStyle/>
                <a:p>
                  <a:endParaRPr lang="cs-CZ"/>
                </a:p>
              </p:txBody>
            </p:sp>
            <p:sp>
              <p:nvSpPr>
                <p:cNvPr id="12351" name="Line 63"/>
                <p:cNvSpPr>
                  <a:spLocks noChangeShapeType="1"/>
                </p:cNvSpPr>
                <p:nvPr/>
              </p:nvSpPr>
              <p:spPr bwMode="auto">
                <a:xfrm rot="3059179">
                  <a:off x="3217" y="2975"/>
                  <a:ext cx="576" cy="1"/>
                </a:xfrm>
                <a:prstGeom prst="line">
                  <a:avLst/>
                </a:prstGeom>
                <a:noFill/>
                <a:ln w="9525">
                  <a:solidFill>
                    <a:schemeClr val="tx1"/>
                  </a:solidFill>
                  <a:round/>
                  <a:headEnd/>
                  <a:tailEnd/>
                </a:ln>
                <a:effectLst/>
              </p:spPr>
              <p:txBody>
                <a:bodyPr/>
                <a:lstStyle/>
                <a:p>
                  <a:endParaRPr lang="cs-CZ"/>
                </a:p>
              </p:txBody>
            </p:sp>
            <p:sp>
              <p:nvSpPr>
                <p:cNvPr id="12352" name="Line 64"/>
                <p:cNvSpPr>
                  <a:spLocks noChangeShapeType="1"/>
                </p:cNvSpPr>
                <p:nvPr/>
              </p:nvSpPr>
              <p:spPr bwMode="auto">
                <a:xfrm rot="3110674">
                  <a:off x="3409" y="2879"/>
                  <a:ext cx="480" cy="1"/>
                </a:xfrm>
                <a:prstGeom prst="line">
                  <a:avLst/>
                </a:prstGeom>
                <a:noFill/>
                <a:ln w="9525">
                  <a:solidFill>
                    <a:schemeClr val="tx1"/>
                  </a:solidFill>
                  <a:round/>
                  <a:headEnd/>
                  <a:tailEnd/>
                </a:ln>
                <a:effectLst/>
              </p:spPr>
              <p:txBody>
                <a:bodyPr/>
                <a:lstStyle/>
                <a:p>
                  <a:endParaRPr lang="cs-CZ"/>
                </a:p>
              </p:txBody>
            </p:sp>
            <p:sp>
              <p:nvSpPr>
                <p:cNvPr id="12353" name="Arc 65"/>
                <p:cNvSpPr>
                  <a:spLocks/>
                </p:cNvSpPr>
                <p:nvPr/>
              </p:nvSpPr>
              <p:spPr bwMode="auto">
                <a:xfrm flipV="1">
                  <a:off x="3312" y="2688"/>
                  <a:ext cx="192"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cs-CZ"/>
                </a:p>
              </p:txBody>
            </p:sp>
            <p:sp>
              <p:nvSpPr>
                <p:cNvPr id="12354" name="Line 66"/>
                <p:cNvSpPr>
                  <a:spLocks noChangeShapeType="1"/>
                </p:cNvSpPr>
                <p:nvPr/>
              </p:nvSpPr>
              <p:spPr bwMode="auto">
                <a:xfrm rot="21391854" flipV="1">
                  <a:off x="3888" y="2736"/>
                  <a:ext cx="384" cy="480"/>
                </a:xfrm>
                <a:prstGeom prst="line">
                  <a:avLst/>
                </a:prstGeom>
                <a:noFill/>
                <a:ln w="9525">
                  <a:solidFill>
                    <a:schemeClr val="tx1"/>
                  </a:solidFill>
                  <a:round/>
                  <a:headEnd/>
                  <a:tailEnd/>
                </a:ln>
                <a:effectLst/>
              </p:spPr>
              <p:txBody>
                <a:bodyPr/>
                <a:lstStyle/>
                <a:p>
                  <a:endParaRPr lang="cs-CZ"/>
                </a:p>
              </p:txBody>
            </p:sp>
            <p:sp>
              <p:nvSpPr>
                <p:cNvPr id="12355" name="Line 67"/>
                <p:cNvSpPr>
                  <a:spLocks noChangeShapeType="1"/>
                </p:cNvSpPr>
                <p:nvPr/>
              </p:nvSpPr>
              <p:spPr bwMode="auto">
                <a:xfrm flipV="1">
                  <a:off x="3792" y="2688"/>
                  <a:ext cx="288" cy="384"/>
                </a:xfrm>
                <a:prstGeom prst="line">
                  <a:avLst/>
                </a:prstGeom>
                <a:noFill/>
                <a:ln w="9525">
                  <a:solidFill>
                    <a:schemeClr val="tx1"/>
                  </a:solidFill>
                  <a:round/>
                  <a:headEnd/>
                  <a:tailEnd/>
                </a:ln>
                <a:effectLst/>
              </p:spPr>
              <p:txBody>
                <a:bodyPr/>
                <a:lstStyle/>
                <a:p>
                  <a:endParaRPr lang="cs-CZ"/>
                </a:p>
              </p:txBody>
            </p:sp>
            <p:sp>
              <p:nvSpPr>
                <p:cNvPr id="12356" name="Arc 68"/>
                <p:cNvSpPr>
                  <a:spLocks/>
                </p:cNvSpPr>
                <p:nvPr/>
              </p:nvSpPr>
              <p:spPr bwMode="auto">
                <a:xfrm flipH="1" flipV="1">
                  <a:off x="4080" y="2688"/>
                  <a:ext cx="192" cy="4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p:spPr>
              <p:txBody>
                <a:bodyPr wrap="none" anchor="ctr"/>
                <a:lstStyle/>
                <a:p>
                  <a:endParaRPr lang="cs-CZ"/>
                </a:p>
              </p:txBody>
            </p:sp>
            <p:sp>
              <p:nvSpPr>
                <p:cNvPr id="12357" name="Line 69"/>
                <p:cNvSpPr>
                  <a:spLocks noChangeShapeType="1"/>
                </p:cNvSpPr>
                <p:nvPr/>
              </p:nvSpPr>
              <p:spPr bwMode="auto">
                <a:xfrm>
                  <a:off x="3696" y="4176"/>
                  <a:ext cx="192" cy="0"/>
                </a:xfrm>
                <a:prstGeom prst="line">
                  <a:avLst/>
                </a:prstGeom>
                <a:noFill/>
                <a:ln w="9525">
                  <a:solidFill>
                    <a:schemeClr val="tx1"/>
                  </a:solidFill>
                  <a:round/>
                  <a:headEnd/>
                  <a:tailEnd/>
                </a:ln>
                <a:effectLst/>
              </p:spPr>
              <p:txBody>
                <a:bodyPr/>
                <a:lstStyle/>
                <a:p>
                  <a:endParaRPr lang="cs-CZ"/>
                </a:p>
              </p:txBody>
            </p:sp>
          </p:grpSp>
          <p:grpSp>
            <p:nvGrpSpPr>
              <p:cNvPr id="8" name="Group 70"/>
              <p:cNvGrpSpPr>
                <a:grpSpLocks/>
              </p:cNvGrpSpPr>
              <p:nvPr/>
            </p:nvGrpSpPr>
            <p:grpSpPr bwMode="auto">
              <a:xfrm rot="913309">
                <a:off x="4614" y="2736"/>
                <a:ext cx="90" cy="86"/>
                <a:chOff x="2448" y="3456"/>
                <a:chExt cx="202" cy="192"/>
              </a:xfrm>
            </p:grpSpPr>
            <p:sp>
              <p:nvSpPr>
                <p:cNvPr id="12359" name="Line 71"/>
                <p:cNvSpPr>
                  <a:spLocks noChangeShapeType="1"/>
                </p:cNvSpPr>
                <p:nvPr/>
              </p:nvSpPr>
              <p:spPr bwMode="auto">
                <a:xfrm>
                  <a:off x="2448" y="3456"/>
                  <a:ext cx="0" cy="192"/>
                </a:xfrm>
                <a:prstGeom prst="line">
                  <a:avLst/>
                </a:prstGeom>
                <a:noFill/>
                <a:ln w="9525">
                  <a:solidFill>
                    <a:schemeClr val="tx1"/>
                  </a:solidFill>
                  <a:round/>
                  <a:headEnd/>
                  <a:tailEnd/>
                </a:ln>
                <a:effectLst/>
              </p:spPr>
              <p:txBody>
                <a:bodyPr/>
                <a:lstStyle/>
                <a:p>
                  <a:endParaRPr lang="cs-CZ"/>
                </a:p>
              </p:txBody>
            </p:sp>
            <p:sp>
              <p:nvSpPr>
                <p:cNvPr id="12360" name="Line 72"/>
                <p:cNvSpPr>
                  <a:spLocks noChangeShapeType="1"/>
                </p:cNvSpPr>
                <p:nvPr/>
              </p:nvSpPr>
              <p:spPr bwMode="auto">
                <a:xfrm>
                  <a:off x="2448" y="3648"/>
                  <a:ext cx="202" cy="0"/>
                </a:xfrm>
                <a:prstGeom prst="line">
                  <a:avLst/>
                </a:prstGeom>
                <a:noFill/>
                <a:ln w="9525">
                  <a:solidFill>
                    <a:schemeClr val="tx1"/>
                  </a:solidFill>
                  <a:round/>
                  <a:headEnd/>
                  <a:tailEnd/>
                </a:ln>
                <a:effectLst/>
              </p:spPr>
              <p:txBody>
                <a:bodyPr/>
                <a:lstStyle/>
                <a:p>
                  <a:endParaRPr lang="cs-CZ"/>
                </a:p>
              </p:txBody>
            </p:sp>
            <p:sp>
              <p:nvSpPr>
                <p:cNvPr id="12361" name="Line 73"/>
                <p:cNvSpPr>
                  <a:spLocks noChangeShapeType="1"/>
                </p:cNvSpPr>
                <p:nvPr/>
              </p:nvSpPr>
              <p:spPr bwMode="auto">
                <a:xfrm flipV="1">
                  <a:off x="2640" y="3456"/>
                  <a:ext cx="0" cy="192"/>
                </a:xfrm>
                <a:prstGeom prst="line">
                  <a:avLst/>
                </a:prstGeom>
                <a:noFill/>
                <a:ln w="9525">
                  <a:solidFill>
                    <a:schemeClr val="tx1"/>
                  </a:solidFill>
                  <a:round/>
                  <a:headEnd/>
                  <a:tailEnd/>
                </a:ln>
                <a:effectLst/>
              </p:spPr>
              <p:txBody>
                <a:bodyPr/>
                <a:lstStyle/>
                <a:p>
                  <a:endParaRPr lang="cs-CZ"/>
                </a:p>
              </p:txBody>
            </p:sp>
            <p:sp>
              <p:nvSpPr>
                <p:cNvPr id="12362" name="Line 74"/>
                <p:cNvSpPr>
                  <a:spLocks noChangeShapeType="1"/>
                </p:cNvSpPr>
                <p:nvPr/>
              </p:nvSpPr>
              <p:spPr bwMode="auto">
                <a:xfrm>
                  <a:off x="2448" y="3456"/>
                  <a:ext cx="48" cy="0"/>
                </a:xfrm>
                <a:prstGeom prst="line">
                  <a:avLst/>
                </a:prstGeom>
                <a:noFill/>
                <a:ln w="9525">
                  <a:solidFill>
                    <a:schemeClr val="tx1"/>
                  </a:solidFill>
                  <a:round/>
                  <a:headEnd/>
                  <a:tailEnd/>
                </a:ln>
                <a:effectLst/>
              </p:spPr>
              <p:txBody>
                <a:bodyPr/>
                <a:lstStyle/>
                <a:p>
                  <a:endParaRPr lang="cs-CZ"/>
                </a:p>
              </p:txBody>
            </p:sp>
            <p:sp>
              <p:nvSpPr>
                <p:cNvPr id="12363" name="Line 75"/>
                <p:cNvSpPr>
                  <a:spLocks noChangeShapeType="1"/>
                </p:cNvSpPr>
                <p:nvPr/>
              </p:nvSpPr>
              <p:spPr bwMode="auto">
                <a:xfrm>
                  <a:off x="2496" y="3456"/>
                  <a:ext cx="0" cy="144"/>
                </a:xfrm>
                <a:prstGeom prst="line">
                  <a:avLst/>
                </a:prstGeom>
                <a:noFill/>
                <a:ln w="9525">
                  <a:solidFill>
                    <a:schemeClr val="tx1"/>
                  </a:solidFill>
                  <a:round/>
                  <a:headEnd/>
                  <a:tailEnd/>
                </a:ln>
                <a:effectLst/>
              </p:spPr>
              <p:txBody>
                <a:bodyPr/>
                <a:lstStyle/>
                <a:p>
                  <a:endParaRPr lang="cs-CZ"/>
                </a:p>
              </p:txBody>
            </p:sp>
            <p:sp>
              <p:nvSpPr>
                <p:cNvPr id="12364" name="Line 76"/>
                <p:cNvSpPr>
                  <a:spLocks noChangeShapeType="1"/>
                </p:cNvSpPr>
                <p:nvPr/>
              </p:nvSpPr>
              <p:spPr bwMode="auto">
                <a:xfrm>
                  <a:off x="2592" y="3456"/>
                  <a:ext cx="0" cy="144"/>
                </a:xfrm>
                <a:prstGeom prst="line">
                  <a:avLst/>
                </a:prstGeom>
                <a:noFill/>
                <a:ln w="9525">
                  <a:solidFill>
                    <a:schemeClr val="tx1"/>
                  </a:solidFill>
                  <a:round/>
                  <a:headEnd/>
                  <a:tailEnd/>
                </a:ln>
                <a:effectLst/>
              </p:spPr>
              <p:txBody>
                <a:bodyPr/>
                <a:lstStyle/>
                <a:p>
                  <a:endParaRPr lang="cs-CZ"/>
                </a:p>
              </p:txBody>
            </p:sp>
            <p:sp>
              <p:nvSpPr>
                <p:cNvPr id="12365" name="Line 77"/>
                <p:cNvSpPr>
                  <a:spLocks noChangeShapeType="1"/>
                </p:cNvSpPr>
                <p:nvPr/>
              </p:nvSpPr>
              <p:spPr bwMode="auto">
                <a:xfrm>
                  <a:off x="2496" y="3600"/>
                  <a:ext cx="96" cy="0"/>
                </a:xfrm>
                <a:prstGeom prst="line">
                  <a:avLst/>
                </a:prstGeom>
                <a:noFill/>
                <a:ln w="9525">
                  <a:solidFill>
                    <a:schemeClr val="tx1"/>
                  </a:solidFill>
                  <a:round/>
                  <a:headEnd/>
                  <a:tailEnd/>
                </a:ln>
                <a:effectLst/>
              </p:spPr>
              <p:txBody>
                <a:bodyPr/>
                <a:lstStyle/>
                <a:p>
                  <a:endParaRPr lang="cs-CZ"/>
                </a:p>
              </p:txBody>
            </p:sp>
            <p:sp>
              <p:nvSpPr>
                <p:cNvPr id="12366" name="Line 78"/>
                <p:cNvSpPr>
                  <a:spLocks noChangeShapeType="1"/>
                </p:cNvSpPr>
                <p:nvPr/>
              </p:nvSpPr>
              <p:spPr bwMode="auto">
                <a:xfrm>
                  <a:off x="2592" y="3456"/>
                  <a:ext cx="48" cy="0"/>
                </a:xfrm>
                <a:prstGeom prst="line">
                  <a:avLst/>
                </a:prstGeom>
                <a:noFill/>
                <a:ln w="9525">
                  <a:solidFill>
                    <a:schemeClr val="tx1"/>
                  </a:solidFill>
                  <a:round/>
                  <a:headEnd/>
                  <a:tailEnd/>
                </a:ln>
                <a:effectLst/>
              </p:spPr>
              <p:txBody>
                <a:bodyPr/>
                <a:lstStyle/>
                <a:p>
                  <a:endParaRPr lang="cs-CZ"/>
                </a:p>
              </p:txBody>
            </p:sp>
          </p:grpSp>
        </p:grpSp>
        <p:sp>
          <p:nvSpPr>
            <p:cNvPr id="12367" name="Oval 79"/>
            <p:cNvSpPr>
              <a:spLocks noChangeArrowheads="1"/>
            </p:cNvSpPr>
            <p:nvPr/>
          </p:nvSpPr>
          <p:spPr bwMode="auto">
            <a:xfrm>
              <a:off x="4634" y="2256"/>
              <a:ext cx="178" cy="96"/>
            </a:xfrm>
            <a:prstGeom prst="ellipse">
              <a:avLst/>
            </a:prstGeom>
            <a:solidFill>
              <a:srgbClr val="FF0000"/>
            </a:solidFill>
            <a:ln w="9525">
              <a:solidFill>
                <a:schemeClr val="tx1"/>
              </a:solidFill>
              <a:round/>
              <a:headEnd/>
              <a:tailEnd/>
            </a:ln>
            <a:effectLst/>
          </p:spPr>
          <p:txBody>
            <a:bodyPr wrap="none" anchor="ctr"/>
            <a:lstStyle/>
            <a:p>
              <a:endParaRPr lang="cs-CZ"/>
            </a:p>
          </p:txBody>
        </p:sp>
      </p:grpSp>
      <p:sp>
        <p:nvSpPr>
          <p:cNvPr id="12369" name="Text Box 81"/>
          <p:cNvSpPr txBox="1">
            <a:spLocks noChangeArrowheads="1"/>
          </p:cNvSpPr>
          <p:nvPr/>
        </p:nvSpPr>
        <p:spPr bwMode="auto">
          <a:xfrm>
            <a:off x="495300" y="1066800"/>
            <a:ext cx="2400300" cy="369332"/>
          </a:xfrm>
          <a:prstGeom prst="rect">
            <a:avLst/>
          </a:prstGeom>
          <a:noFill/>
          <a:ln w="9525">
            <a:noFill/>
            <a:miter lim="800000"/>
            <a:headEnd/>
            <a:tailEnd/>
          </a:ln>
          <a:effectLst/>
        </p:spPr>
        <p:txBody>
          <a:bodyPr>
            <a:spAutoFit/>
          </a:bodyPr>
          <a:lstStyle/>
          <a:p>
            <a:pPr>
              <a:spcBef>
                <a:spcPct val="50000"/>
              </a:spcBef>
            </a:pPr>
            <a:r>
              <a:rPr lang="de-DE" dirty="0" err="1" smtClean="0">
                <a:latin typeface="Arial" charset="0"/>
              </a:rPr>
              <a:t>Alergen</a:t>
            </a:r>
            <a:r>
              <a:rPr lang="cs-CZ" dirty="0" err="1" smtClean="0">
                <a:latin typeface="Arial" charset="0"/>
              </a:rPr>
              <a:t>ový</a:t>
            </a:r>
            <a:r>
              <a:rPr lang="cs-CZ" dirty="0" smtClean="0">
                <a:latin typeface="Arial" charset="0"/>
              </a:rPr>
              <a:t> zdroj</a:t>
            </a:r>
            <a:endParaRPr lang="de-AT" dirty="0">
              <a:latin typeface="Arial" charset="0"/>
            </a:endParaRPr>
          </a:p>
        </p:txBody>
      </p:sp>
      <p:graphicFrame>
        <p:nvGraphicFramePr>
          <p:cNvPr id="115714" name="Object 2"/>
          <p:cNvGraphicFramePr>
            <a:graphicFrameLocks noChangeAspect="1"/>
          </p:cNvGraphicFramePr>
          <p:nvPr/>
        </p:nvGraphicFramePr>
        <p:xfrm>
          <a:off x="2195736" y="5445224"/>
          <a:ext cx="1201040" cy="1230958"/>
        </p:xfrm>
        <a:graphic>
          <a:graphicData uri="http://schemas.openxmlformats.org/presentationml/2006/ole">
            <mc:AlternateContent xmlns:mc="http://schemas.openxmlformats.org/markup-compatibility/2006">
              <mc:Choice xmlns:v="urn:schemas-microsoft-com:vml" Requires="v">
                <p:oleObj spid="_x0000_s1081" name="Photo Editor Photo" r:id="rId3" imgW="1467055" imgH="1504762" progId="">
                  <p:embed/>
                </p:oleObj>
              </mc:Choice>
              <mc:Fallback>
                <p:oleObj name="Photo Editor Photo" r:id="rId3" imgW="1467055" imgH="1504762" progId="">
                  <p:embed/>
                  <p:pic>
                    <p:nvPicPr>
                      <p:cNvPr id="11571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445224"/>
                        <a:ext cx="1201040" cy="1230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5" name="Object 3"/>
          <p:cNvGraphicFramePr>
            <a:graphicFrameLocks noChangeAspect="1"/>
          </p:cNvGraphicFramePr>
          <p:nvPr/>
        </p:nvGraphicFramePr>
        <p:xfrm>
          <a:off x="1331640" y="5013176"/>
          <a:ext cx="998554" cy="884140"/>
        </p:xfrm>
        <a:graphic>
          <a:graphicData uri="http://schemas.openxmlformats.org/presentationml/2006/ole">
            <mc:AlternateContent xmlns:mc="http://schemas.openxmlformats.org/markup-compatibility/2006">
              <mc:Choice xmlns:v="urn:schemas-microsoft-com:vml" Requires="v">
                <p:oleObj spid="_x0000_s1082" name="Photo Editor Photo" r:id="rId5" imgW="2962689" imgH="2629267" progId="">
                  <p:embed/>
                </p:oleObj>
              </mc:Choice>
              <mc:Fallback>
                <p:oleObj name="Photo Editor Photo" r:id="rId5" imgW="2962689" imgH="2629267" progId="">
                  <p:embed/>
                  <p:pic>
                    <p:nvPicPr>
                      <p:cNvPr id="115715"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5013176"/>
                        <a:ext cx="998554" cy="884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6" name="Object 4"/>
          <p:cNvGraphicFramePr>
            <a:graphicFrameLocks noChangeAspect="1"/>
          </p:cNvGraphicFramePr>
          <p:nvPr/>
        </p:nvGraphicFramePr>
        <p:xfrm>
          <a:off x="1259632" y="3717032"/>
          <a:ext cx="1323380" cy="1150612"/>
        </p:xfrm>
        <a:graphic>
          <a:graphicData uri="http://schemas.openxmlformats.org/presentationml/2006/ole">
            <mc:AlternateContent xmlns:mc="http://schemas.openxmlformats.org/markup-compatibility/2006">
              <mc:Choice xmlns:v="urn:schemas-microsoft-com:vml" Requires="v">
                <p:oleObj spid="_x0000_s1083" name="Photo Editor Photo" r:id="rId7" imgW="2029108" imgH="1762371" progId="">
                  <p:embed/>
                </p:oleObj>
              </mc:Choice>
              <mc:Fallback>
                <p:oleObj name="Photo Editor Photo" r:id="rId7" imgW="2029108" imgH="1762371" progId="">
                  <p:embed/>
                  <p:pic>
                    <p:nvPicPr>
                      <p:cNvPr id="11571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59632" y="3717032"/>
                        <a:ext cx="1323380" cy="115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7" name="Object 5"/>
          <p:cNvGraphicFramePr>
            <a:graphicFrameLocks noChangeAspect="1"/>
          </p:cNvGraphicFramePr>
          <p:nvPr/>
        </p:nvGraphicFramePr>
        <p:xfrm>
          <a:off x="133548" y="3863299"/>
          <a:ext cx="982068" cy="1605124"/>
        </p:xfrm>
        <a:graphic>
          <a:graphicData uri="http://schemas.openxmlformats.org/presentationml/2006/ole">
            <mc:AlternateContent xmlns:mc="http://schemas.openxmlformats.org/markup-compatibility/2006">
              <mc:Choice xmlns:v="urn:schemas-microsoft-com:vml" Requires="v">
                <p:oleObj spid="_x0000_s1084" name="Photo Editor Photo" r:id="rId9" imgW="2276793" imgH="3723810" progId="">
                  <p:embed/>
                </p:oleObj>
              </mc:Choice>
              <mc:Fallback>
                <p:oleObj name="Photo Editor Photo" r:id="rId9" imgW="2276793" imgH="3723810" progId="">
                  <p:embed/>
                  <p:pic>
                    <p:nvPicPr>
                      <p:cNvPr id="11571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548" y="3863299"/>
                        <a:ext cx="982068" cy="1605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5718" name="Object 6"/>
          <p:cNvGraphicFramePr>
            <a:graphicFrameLocks noChangeAspect="1"/>
          </p:cNvGraphicFramePr>
          <p:nvPr/>
        </p:nvGraphicFramePr>
        <p:xfrm>
          <a:off x="0" y="5580166"/>
          <a:ext cx="1313112" cy="1277834"/>
        </p:xfrm>
        <a:graphic>
          <a:graphicData uri="http://schemas.openxmlformats.org/presentationml/2006/ole">
            <mc:AlternateContent xmlns:mc="http://schemas.openxmlformats.org/markup-compatibility/2006">
              <mc:Choice xmlns:v="urn:schemas-microsoft-com:vml" Requires="v">
                <p:oleObj spid="_x0000_s1085" name="Photo Editor Photo" r:id="rId11" imgW="1819529" imgH="1771429" progId="">
                  <p:embed/>
                </p:oleObj>
              </mc:Choice>
              <mc:Fallback>
                <p:oleObj name="Photo Editor Photo" r:id="rId11" imgW="1819529" imgH="1771429" progId="">
                  <p:embed/>
                  <p:pic>
                    <p:nvPicPr>
                      <p:cNvPr id="11571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5580166"/>
                        <a:ext cx="1313112" cy="1277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75" name="Text Box 87"/>
          <p:cNvSpPr txBox="1">
            <a:spLocks noChangeArrowheads="1"/>
          </p:cNvSpPr>
          <p:nvPr/>
        </p:nvSpPr>
        <p:spPr bwMode="auto">
          <a:xfrm>
            <a:off x="609600" y="152400"/>
            <a:ext cx="8572500" cy="1200329"/>
          </a:xfrm>
          <a:prstGeom prst="rect">
            <a:avLst/>
          </a:prstGeom>
          <a:noFill/>
          <a:ln w="15875">
            <a:noFill/>
            <a:miter lim="800000"/>
            <a:headEnd/>
            <a:tailEnd/>
          </a:ln>
          <a:effectLst/>
        </p:spPr>
        <p:txBody>
          <a:bodyPr>
            <a:spAutoFit/>
          </a:bodyPr>
          <a:lstStyle/>
          <a:p>
            <a:pPr algn="ctr">
              <a:spcBef>
                <a:spcPct val="50000"/>
              </a:spcBef>
            </a:pPr>
            <a:r>
              <a:rPr lang="cs-CZ" sz="3600" b="1" dirty="0" smtClean="0">
                <a:solidFill>
                  <a:srgbClr val="7030A0"/>
                </a:solidFill>
                <a:latin typeface="Arial" charset="0"/>
              </a:rPr>
              <a:t>Koncept alergenu / alergenové molekuly</a:t>
            </a:r>
            <a:endParaRPr lang="de-AT" sz="3600" b="1" dirty="0">
              <a:solidFill>
                <a:srgbClr val="7030A0"/>
              </a:solidFill>
              <a:latin typeface="Arial" charset="0"/>
            </a:endParaRPr>
          </a:p>
        </p:txBody>
      </p:sp>
      <p:sp>
        <p:nvSpPr>
          <p:cNvPr id="12376" name="Text Box 88"/>
          <p:cNvSpPr txBox="1">
            <a:spLocks noChangeArrowheads="1"/>
          </p:cNvSpPr>
          <p:nvPr/>
        </p:nvSpPr>
        <p:spPr bwMode="auto">
          <a:xfrm>
            <a:off x="2971800" y="4648200"/>
            <a:ext cx="3152775" cy="707886"/>
          </a:xfrm>
          <a:prstGeom prst="rect">
            <a:avLst/>
          </a:prstGeom>
          <a:noFill/>
          <a:ln w="15875">
            <a:noFill/>
            <a:miter lim="800000"/>
            <a:headEnd/>
            <a:tailEnd/>
          </a:ln>
          <a:effectLst/>
        </p:spPr>
        <p:txBody>
          <a:bodyPr>
            <a:spAutoFit/>
          </a:bodyPr>
          <a:lstStyle/>
          <a:p>
            <a:pPr algn="ctr">
              <a:spcBef>
                <a:spcPct val="50000"/>
              </a:spcBef>
            </a:pPr>
            <a:r>
              <a:rPr lang="cs-CZ" sz="2000" b="1" dirty="0" smtClean="0">
                <a:solidFill>
                  <a:srgbClr val="00CC00"/>
                </a:solidFill>
                <a:latin typeface="Arial" charset="0"/>
              </a:rPr>
              <a:t>Směs alergenních a nealergenních molekul</a:t>
            </a:r>
            <a:endParaRPr lang="de-AT" sz="2000" b="1" dirty="0">
              <a:solidFill>
                <a:srgbClr val="00CC00"/>
              </a:solidFill>
              <a:latin typeface="Arial" charset="0"/>
            </a:endParaRPr>
          </a:p>
        </p:txBody>
      </p:sp>
      <p:sp>
        <p:nvSpPr>
          <p:cNvPr id="12377" name="Rectangle 89"/>
          <p:cNvSpPr>
            <a:spLocks noChangeArrowheads="1"/>
          </p:cNvSpPr>
          <p:nvPr/>
        </p:nvSpPr>
        <p:spPr bwMode="auto">
          <a:xfrm>
            <a:off x="3157538" y="1905000"/>
            <a:ext cx="2833687" cy="2743200"/>
          </a:xfrm>
          <a:prstGeom prst="rect">
            <a:avLst/>
          </a:prstGeom>
          <a:solidFill>
            <a:schemeClr val="bg1"/>
          </a:solidFill>
          <a:ln w="15875">
            <a:solidFill>
              <a:schemeClr val="tx1"/>
            </a:solidFill>
            <a:miter lim="800000"/>
            <a:headEnd/>
            <a:tailEnd/>
          </a:ln>
          <a:effectLst/>
        </p:spPr>
        <p:txBody>
          <a:bodyPr wrap="none" anchor="ctr"/>
          <a:lstStyle/>
          <a:p>
            <a:endParaRPr lang="cs-CZ"/>
          </a:p>
        </p:txBody>
      </p:sp>
      <p:sp>
        <p:nvSpPr>
          <p:cNvPr id="12378" name="Text Box 90"/>
          <p:cNvSpPr txBox="1">
            <a:spLocks noChangeArrowheads="1"/>
          </p:cNvSpPr>
          <p:nvPr/>
        </p:nvSpPr>
        <p:spPr bwMode="auto">
          <a:xfrm>
            <a:off x="3421063" y="1900238"/>
            <a:ext cx="2527300" cy="369332"/>
          </a:xfrm>
          <a:prstGeom prst="rect">
            <a:avLst/>
          </a:prstGeom>
          <a:noFill/>
          <a:ln w="9525">
            <a:noFill/>
            <a:miter lim="800000"/>
            <a:headEnd/>
            <a:tailEnd/>
          </a:ln>
          <a:effectLst/>
        </p:spPr>
        <p:txBody>
          <a:bodyPr>
            <a:spAutoFit/>
          </a:bodyPr>
          <a:lstStyle/>
          <a:p>
            <a:pPr>
              <a:spcBef>
                <a:spcPct val="50000"/>
              </a:spcBef>
            </a:pPr>
            <a:r>
              <a:rPr lang="de-DE" dirty="0" err="1" smtClean="0">
                <a:latin typeface="Arial" charset="0"/>
              </a:rPr>
              <a:t>Alergen</a:t>
            </a:r>
            <a:r>
              <a:rPr lang="cs-CZ" dirty="0" err="1" smtClean="0">
                <a:latin typeface="Arial" charset="0"/>
              </a:rPr>
              <a:t>ový</a:t>
            </a:r>
            <a:r>
              <a:rPr lang="de-DE" dirty="0" smtClean="0">
                <a:latin typeface="Arial" charset="0"/>
              </a:rPr>
              <a:t> extra</a:t>
            </a:r>
            <a:r>
              <a:rPr lang="cs-CZ" dirty="0" smtClean="0">
                <a:latin typeface="Arial" charset="0"/>
              </a:rPr>
              <a:t>k</a:t>
            </a:r>
            <a:r>
              <a:rPr lang="de-DE" dirty="0" smtClean="0">
                <a:latin typeface="Arial" charset="0"/>
              </a:rPr>
              <a:t>t</a:t>
            </a:r>
            <a:endParaRPr lang="de-AT" dirty="0">
              <a:latin typeface="Arial" charset="0"/>
            </a:endParaRPr>
          </a:p>
        </p:txBody>
      </p:sp>
      <p:grpSp>
        <p:nvGrpSpPr>
          <p:cNvPr id="9" name="Group 91"/>
          <p:cNvGrpSpPr>
            <a:grpSpLocks/>
          </p:cNvGrpSpPr>
          <p:nvPr/>
        </p:nvGrpSpPr>
        <p:grpSpPr bwMode="auto">
          <a:xfrm>
            <a:off x="4283968" y="2780928"/>
            <a:ext cx="919162" cy="922338"/>
            <a:chOff x="2592" y="1824"/>
            <a:chExt cx="576" cy="581"/>
          </a:xfrm>
        </p:grpSpPr>
        <p:sp>
          <p:nvSpPr>
            <p:cNvPr id="12380" name="AutoShape 92"/>
            <p:cNvSpPr>
              <a:spLocks noChangeArrowheads="1"/>
            </p:cNvSpPr>
            <p:nvPr/>
          </p:nvSpPr>
          <p:spPr bwMode="auto">
            <a:xfrm>
              <a:off x="2592" y="1824"/>
              <a:ext cx="576" cy="58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5875">
              <a:solidFill>
                <a:schemeClr val="tx1"/>
              </a:solidFill>
              <a:miter lim="800000"/>
              <a:headEnd/>
              <a:tailEnd/>
            </a:ln>
            <a:effectLst/>
          </p:spPr>
          <p:txBody>
            <a:bodyPr wrap="none" anchor="ctr"/>
            <a:lstStyle/>
            <a:p>
              <a:endParaRPr lang="cs-CZ"/>
            </a:p>
          </p:txBody>
        </p:sp>
        <p:sp>
          <p:nvSpPr>
            <p:cNvPr id="12381" name="Oval 93"/>
            <p:cNvSpPr>
              <a:spLocks noChangeArrowheads="1"/>
            </p:cNvSpPr>
            <p:nvPr/>
          </p:nvSpPr>
          <p:spPr bwMode="auto">
            <a:xfrm>
              <a:off x="2757" y="2284"/>
              <a:ext cx="111" cy="81"/>
            </a:xfrm>
            <a:prstGeom prst="ellipse">
              <a:avLst/>
            </a:prstGeom>
            <a:solidFill>
              <a:srgbClr val="99CC00"/>
            </a:solidFill>
            <a:ln w="9525">
              <a:solidFill>
                <a:schemeClr val="tx1"/>
              </a:solidFill>
              <a:round/>
              <a:headEnd/>
              <a:tailEnd/>
            </a:ln>
            <a:effectLst/>
          </p:spPr>
          <p:txBody>
            <a:bodyPr wrap="none" anchor="ctr"/>
            <a:lstStyle/>
            <a:p>
              <a:endParaRPr lang="cs-CZ"/>
            </a:p>
          </p:txBody>
        </p:sp>
        <p:sp>
          <p:nvSpPr>
            <p:cNvPr id="12382" name="Oval 94"/>
            <p:cNvSpPr>
              <a:spLocks noChangeArrowheads="1"/>
            </p:cNvSpPr>
            <p:nvPr/>
          </p:nvSpPr>
          <p:spPr bwMode="auto">
            <a:xfrm>
              <a:off x="2868" y="2169"/>
              <a:ext cx="110" cy="81"/>
            </a:xfrm>
            <a:prstGeom prst="ellipse">
              <a:avLst/>
            </a:prstGeom>
            <a:solidFill>
              <a:srgbClr val="FF0000"/>
            </a:solidFill>
            <a:ln w="9525">
              <a:solidFill>
                <a:schemeClr val="tx1"/>
              </a:solidFill>
              <a:round/>
              <a:headEnd/>
              <a:tailEnd/>
            </a:ln>
            <a:effectLst/>
          </p:spPr>
          <p:txBody>
            <a:bodyPr wrap="none" anchor="ctr"/>
            <a:lstStyle/>
            <a:p>
              <a:endParaRPr lang="cs-CZ"/>
            </a:p>
          </p:txBody>
        </p:sp>
        <p:sp>
          <p:nvSpPr>
            <p:cNvPr id="12383" name="Oval 95"/>
            <p:cNvSpPr>
              <a:spLocks noChangeArrowheads="1"/>
            </p:cNvSpPr>
            <p:nvPr/>
          </p:nvSpPr>
          <p:spPr bwMode="auto">
            <a:xfrm>
              <a:off x="2688" y="2054"/>
              <a:ext cx="111" cy="81"/>
            </a:xfrm>
            <a:prstGeom prst="ellipse">
              <a:avLst/>
            </a:prstGeom>
            <a:solidFill>
              <a:schemeClr val="accent2"/>
            </a:solidFill>
            <a:ln w="9525">
              <a:solidFill>
                <a:schemeClr val="tx1"/>
              </a:solidFill>
              <a:round/>
              <a:headEnd/>
              <a:tailEnd/>
            </a:ln>
            <a:effectLst/>
          </p:spPr>
          <p:txBody>
            <a:bodyPr wrap="none" anchor="ctr"/>
            <a:lstStyle/>
            <a:p>
              <a:endParaRPr lang="cs-CZ"/>
            </a:p>
          </p:txBody>
        </p:sp>
        <p:sp>
          <p:nvSpPr>
            <p:cNvPr id="12384" name="Oval 96"/>
            <p:cNvSpPr>
              <a:spLocks noChangeArrowheads="1"/>
            </p:cNvSpPr>
            <p:nvPr/>
          </p:nvSpPr>
          <p:spPr bwMode="auto">
            <a:xfrm>
              <a:off x="2757" y="2227"/>
              <a:ext cx="111" cy="81"/>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385" name="Oval 97"/>
            <p:cNvSpPr>
              <a:spLocks noChangeArrowheads="1"/>
            </p:cNvSpPr>
            <p:nvPr/>
          </p:nvSpPr>
          <p:spPr bwMode="auto">
            <a:xfrm>
              <a:off x="2895" y="2318"/>
              <a:ext cx="111" cy="81"/>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386" name="Oval 98"/>
            <p:cNvSpPr>
              <a:spLocks noChangeArrowheads="1"/>
            </p:cNvSpPr>
            <p:nvPr/>
          </p:nvSpPr>
          <p:spPr bwMode="auto">
            <a:xfrm>
              <a:off x="2799" y="2145"/>
              <a:ext cx="110" cy="82"/>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387" name="Oval 99"/>
            <p:cNvSpPr>
              <a:spLocks noChangeArrowheads="1"/>
            </p:cNvSpPr>
            <p:nvPr/>
          </p:nvSpPr>
          <p:spPr bwMode="auto">
            <a:xfrm>
              <a:off x="2688" y="2145"/>
              <a:ext cx="111" cy="82"/>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388" name="Oval 100"/>
            <p:cNvSpPr>
              <a:spLocks noChangeArrowheads="1"/>
            </p:cNvSpPr>
            <p:nvPr/>
          </p:nvSpPr>
          <p:spPr bwMode="auto">
            <a:xfrm>
              <a:off x="2895" y="2260"/>
              <a:ext cx="111" cy="82"/>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389" name="Oval 101"/>
            <p:cNvSpPr>
              <a:spLocks noChangeArrowheads="1"/>
            </p:cNvSpPr>
            <p:nvPr/>
          </p:nvSpPr>
          <p:spPr bwMode="auto">
            <a:xfrm>
              <a:off x="2964" y="2088"/>
              <a:ext cx="111" cy="81"/>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390" name="Oval 102"/>
            <p:cNvSpPr>
              <a:spLocks noChangeArrowheads="1"/>
            </p:cNvSpPr>
            <p:nvPr/>
          </p:nvSpPr>
          <p:spPr bwMode="auto">
            <a:xfrm>
              <a:off x="2826" y="2088"/>
              <a:ext cx="111" cy="81"/>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391" name="Oval 103"/>
            <p:cNvSpPr>
              <a:spLocks noChangeArrowheads="1"/>
            </p:cNvSpPr>
            <p:nvPr/>
          </p:nvSpPr>
          <p:spPr bwMode="auto">
            <a:xfrm>
              <a:off x="2661" y="1973"/>
              <a:ext cx="111" cy="81"/>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392" name="Oval 104"/>
            <p:cNvSpPr>
              <a:spLocks noChangeArrowheads="1"/>
            </p:cNvSpPr>
            <p:nvPr/>
          </p:nvSpPr>
          <p:spPr bwMode="auto">
            <a:xfrm>
              <a:off x="2868" y="2030"/>
              <a:ext cx="110" cy="82"/>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393" name="Oval 105"/>
            <p:cNvSpPr>
              <a:spLocks noChangeArrowheads="1"/>
            </p:cNvSpPr>
            <p:nvPr/>
          </p:nvSpPr>
          <p:spPr bwMode="auto">
            <a:xfrm>
              <a:off x="2964" y="1973"/>
              <a:ext cx="111" cy="81"/>
            </a:xfrm>
            <a:prstGeom prst="ellipse">
              <a:avLst/>
            </a:prstGeom>
            <a:solidFill>
              <a:schemeClr val="bg1"/>
            </a:solidFill>
            <a:ln w="9525">
              <a:solidFill>
                <a:schemeClr val="tx1"/>
              </a:solidFill>
              <a:round/>
              <a:headEnd/>
              <a:tailEnd/>
            </a:ln>
            <a:effectLst/>
          </p:spPr>
          <p:txBody>
            <a:bodyPr wrap="none" anchor="ctr"/>
            <a:lstStyle/>
            <a:p>
              <a:endParaRPr lang="cs-CZ"/>
            </a:p>
          </p:txBody>
        </p:sp>
      </p:grpSp>
      <p:grpSp>
        <p:nvGrpSpPr>
          <p:cNvPr id="10" name="Group 106"/>
          <p:cNvGrpSpPr>
            <a:grpSpLocks/>
          </p:cNvGrpSpPr>
          <p:nvPr/>
        </p:nvGrpSpPr>
        <p:grpSpPr bwMode="auto">
          <a:xfrm>
            <a:off x="3671193" y="3382591"/>
            <a:ext cx="919162" cy="922337"/>
            <a:chOff x="2592" y="1824"/>
            <a:chExt cx="576" cy="581"/>
          </a:xfrm>
        </p:grpSpPr>
        <p:sp>
          <p:nvSpPr>
            <p:cNvPr id="12395" name="AutoShape 107"/>
            <p:cNvSpPr>
              <a:spLocks noChangeArrowheads="1"/>
            </p:cNvSpPr>
            <p:nvPr/>
          </p:nvSpPr>
          <p:spPr bwMode="auto">
            <a:xfrm>
              <a:off x="2592" y="1824"/>
              <a:ext cx="576" cy="58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15875">
              <a:solidFill>
                <a:schemeClr val="tx1"/>
              </a:solidFill>
              <a:miter lim="800000"/>
              <a:headEnd/>
              <a:tailEnd/>
            </a:ln>
            <a:effectLst/>
          </p:spPr>
          <p:txBody>
            <a:bodyPr wrap="none" anchor="ctr"/>
            <a:lstStyle/>
            <a:p>
              <a:endParaRPr lang="cs-CZ"/>
            </a:p>
          </p:txBody>
        </p:sp>
        <p:sp>
          <p:nvSpPr>
            <p:cNvPr id="12396" name="Oval 108"/>
            <p:cNvSpPr>
              <a:spLocks noChangeArrowheads="1"/>
            </p:cNvSpPr>
            <p:nvPr/>
          </p:nvSpPr>
          <p:spPr bwMode="auto">
            <a:xfrm>
              <a:off x="2757" y="2284"/>
              <a:ext cx="111" cy="81"/>
            </a:xfrm>
            <a:prstGeom prst="ellipse">
              <a:avLst/>
            </a:prstGeom>
            <a:solidFill>
              <a:srgbClr val="99CC00"/>
            </a:solidFill>
            <a:ln w="9525">
              <a:solidFill>
                <a:schemeClr val="tx1"/>
              </a:solidFill>
              <a:round/>
              <a:headEnd/>
              <a:tailEnd/>
            </a:ln>
            <a:effectLst/>
          </p:spPr>
          <p:txBody>
            <a:bodyPr wrap="none" anchor="ctr"/>
            <a:lstStyle/>
            <a:p>
              <a:endParaRPr lang="cs-CZ"/>
            </a:p>
          </p:txBody>
        </p:sp>
        <p:sp>
          <p:nvSpPr>
            <p:cNvPr id="12397" name="Oval 109"/>
            <p:cNvSpPr>
              <a:spLocks noChangeArrowheads="1"/>
            </p:cNvSpPr>
            <p:nvPr/>
          </p:nvSpPr>
          <p:spPr bwMode="auto">
            <a:xfrm>
              <a:off x="2868" y="2169"/>
              <a:ext cx="110" cy="81"/>
            </a:xfrm>
            <a:prstGeom prst="ellipse">
              <a:avLst/>
            </a:prstGeom>
            <a:solidFill>
              <a:srgbClr val="FF0000"/>
            </a:solidFill>
            <a:ln w="9525">
              <a:solidFill>
                <a:schemeClr val="tx1"/>
              </a:solidFill>
              <a:round/>
              <a:headEnd/>
              <a:tailEnd/>
            </a:ln>
            <a:effectLst/>
          </p:spPr>
          <p:txBody>
            <a:bodyPr wrap="none" anchor="ctr"/>
            <a:lstStyle/>
            <a:p>
              <a:endParaRPr lang="cs-CZ"/>
            </a:p>
          </p:txBody>
        </p:sp>
        <p:sp>
          <p:nvSpPr>
            <p:cNvPr id="12398" name="Oval 110"/>
            <p:cNvSpPr>
              <a:spLocks noChangeArrowheads="1"/>
            </p:cNvSpPr>
            <p:nvPr/>
          </p:nvSpPr>
          <p:spPr bwMode="auto">
            <a:xfrm>
              <a:off x="2688" y="2054"/>
              <a:ext cx="111" cy="81"/>
            </a:xfrm>
            <a:prstGeom prst="ellipse">
              <a:avLst/>
            </a:prstGeom>
            <a:solidFill>
              <a:schemeClr val="accent2"/>
            </a:solidFill>
            <a:ln w="9525">
              <a:solidFill>
                <a:schemeClr val="tx1"/>
              </a:solidFill>
              <a:round/>
              <a:headEnd/>
              <a:tailEnd/>
            </a:ln>
            <a:effectLst/>
          </p:spPr>
          <p:txBody>
            <a:bodyPr wrap="none" anchor="ctr"/>
            <a:lstStyle/>
            <a:p>
              <a:endParaRPr lang="cs-CZ"/>
            </a:p>
          </p:txBody>
        </p:sp>
        <p:sp>
          <p:nvSpPr>
            <p:cNvPr id="12399" name="Oval 111"/>
            <p:cNvSpPr>
              <a:spLocks noChangeArrowheads="1"/>
            </p:cNvSpPr>
            <p:nvPr/>
          </p:nvSpPr>
          <p:spPr bwMode="auto">
            <a:xfrm>
              <a:off x="2757" y="2227"/>
              <a:ext cx="111" cy="81"/>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400" name="Oval 112"/>
            <p:cNvSpPr>
              <a:spLocks noChangeArrowheads="1"/>
            </p:cNvSpPr>
            <p:nvPr/>
          </p:nvSpPr>
          <p:spPr bwMode="auto">
            <a:xfrm>
              <a:off x="2895" y="2318"/>
              <a:ext cx="111" cy="81"/>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401" name="Oval 113"/>
            <p:cNvSpPr>
              <a:spLocks noChangeArrowheads="1"/>
            </p:cNvSpPr>
            <p:nvPr/>
          </p:nvSpPr>
          <p:spPr bwMode="auto">
            <a:xfrm>
              <a:off x="2799" y="2145"/>
              <a:ext cx="110" cy="82"/>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402" name="Oval 114"/>
            <p:cNvSpPr>
              <a:spLocks noChangeArrowheads="1"/>
            </p:cNvSpPr>
            <p:nvPr/>
          </p:nvSpPr>
          <p:spPr bwMode="auto">
            <a:xfrm>
              <a:off x="2688" y="2145"/>
              <a:ext cx="111" cy="82"/>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403" name="Oval 115"/>
            <p:cNvSpPr>
              <a:spLocks noChangeArrowheads="1"/>
            </p:cNvSpPr>
            <p:nvPr/>
          </p:nvSpPr>
          <p:spPr bwMode="auto">
            <a:xfrm>
              <a:off x="2895" y="2260"/>
              <a:ext cx="111" cy="82"/>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404" name="Oval 116"/>
            <p:cNvSpPr>
              <a:spLocks noChangeArrowheads="1"/>
            </p:cNvSpPr>
            <p:nvPr/>
          </p:nvSpPr>
          <p:spPr bwMode="auto">
            <a:xfrm>
              <a:off x="2964" y="2088"/>
              <a:ext cx="111" cy="81"/>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405" name="Oval 117"/>
            <p:cNvSpPr>
              <a:spLocks noChangeArrowheads="1"/>
            </p:cNvSpPr>
            <p:nvPr/>
          </p:nvSpPr>
          <p:spPr bwMode="auto">
            <a:xfrm>
              <a:off x="2826" y="2088"/>
              <a:ext cx="111" cy="81"/>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406" name="Oval 118"/>
            <p:cNvSpPr>
              <a:spLocks noChangeArrowheads="1"/>
            </p:cNvSpPr>
            <p:nvPr/>
          </p:nvSpPr>
          <p:spPr bwMode="auto">
            <a:xfrm>
              <a:off x="2661" y="1973"/>
              <a:ext cx="111" cy="81"/>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407" name="Oval 119"/>
            <p:cNvSpPr>
              <a:spLocks noChangeArrowheads="1"/>
            </p:cNvSpPr>
            <p:nvPr/>
          </p:nvSpPr>
          <p:spPr bwMode="auto">
            <a:xfrm>
              <a:off x="2868" y="2030"/>
              <a:ext cx="110" cy="82"/>
            </a:xfrm>
            <a:prstGeom prst="ellipse">
              <a:avLst/>
            </a:prstGeom>
            <a:solidFill>
              <a:schemeClr val="bg1"/>
            </a:solidFill>
            <a:ln w="9525">
              <a:solidFill>
                <a:schemeClr val="tx1"/>
              </a:solidFill>
              <a:round/>
              <a:headEnd/>
              <a:tailEnd/>
            </a:ln>
            <a:effectLst/>
          </p:spPr>
          <p:txBody>
            <a:bodyPr wrap="none" anchor="ctr"/>
            <a:lstStyle/>
            <a:p>
              <a:endParaRPr lang="cs-CZ"/>
            </a:p>
          </p:txBody>
        </p:sp>
        <p:sp>
          <p:nvSpPr>
            <p:cNvPr id="12408" name="Oval 120"/>
            <p:cNvSpPr>
              <a:spLocks noChangeArrowheads="1"/>
            </p:cNvSpPr>
            <p:nvPr/>
          </p:nvSpPr>
          <p:spPr bwMode="auto">
            <a:xfrm>
              <a:off x="2964" y="1973"/>
              <a:ext cx="111" cy="81"/>
            </a:xfrm>
            <a:prstGeom prst="ellipse">
              <a:avLst/>
            </a:prstGeom>
            <a:solidFill>
              <a:schemeClr val="bg1"/>
            </a:solidFill>
            <a:ln w="9525">
              <a:solidFill>
                <a:schemeClr val="tx1"/>
              </a:solidFill>
              <a:round/>
              <a:headEnd/>
              <a:tailEnd/>
            </a:ln>
            <a:effectLst/>
          </p:spPr>
          <p:txBody>
            <a:bodyPr wrap="none" anchor="ctr"/>
            <a:lstStyle/>
            <a:p>
              <a:endParaRPr lang="cs-CZ"/>
            </a:p>
          </p:txBody>
        </p:sp>
      </p:grpSp>
      <p:sp>
        <p:nvSpPr>
          <p:cNvPr id="12409" name="Line 121"/>
          <p:cNvSpPr>
            <a:spLocks noChangeShapeType="1"/>
          </p:cNvSpPr>
          <p:nvPr/>
        </p:nvSpPr>
        <p:spPr bwMode="auto">
          <a:xfrm>
            <a:off x="5097463" y="3581400"/>
            <a:ext cx="1608137" cy="762000"/>
          </a:xfrm>
          <a:prstGeom prst="line">
            <a:avLst/>
          </a:prstGeom>
          <a:noFill/>
          <a:ln w="9525">
            <a:solidFill>
              <a:schemeClr val="tx1"/>
            </a:solidFill>
            <a:round/>
            <a:headEnd/>
            <a:tailEnd type="triangle" w="med" len="med"/>
          </a:ln>
          <a:effectLst/>
        </p:spPr>
        <p:txBody>
          <a:bodyPr/>
          <a:lstStyle/>
          <a:p>
            <a:endParaRPr lang="cs-CZ"/>
          </a:p>
        </p:txBody>
      </p:sp>
      <p:sp>
        <p:nvSpPr>
          <p:cNvPr id="12410" name="Line 122"/>
          <p:cNvSpPr>
            <a:spLocks noChangeShapeType="1"/>
          </p:cNvSpPr>
          <p:nvPr/>
        </p:nvSpPr>
        <p:spPr bwMode="auto">
          <a:xfrm>
            <a:off x="2339752" y="2492896"/>
            <a:ext cx="1800225" cy="762000"/>
          </a:xfrm>
          <a:prstGeom prst="line">
            <a:avLst/>
          </a:prstGeom>
          <a:noFill/>
          <a:ln w="9525">
            <a:solidFill>
              <a:schemeClr val="tx1"/>
            </a:solidFill>
            <a:round/>
            <a:headEnd/>
            <a:tailEnd type="triangle" w="med" len="med"/>
          </a:ln>
          <a:effectLst/>
        </p:spPr>
        <p:txBody>
          <a:bodyPr/>
          <a:lstStyle/>
          <a:p>
            <a:endParaRPr lang="cs-CZ"/>
          </a:p>
        </p:txBody>
      </p:sp>
      <p:sp>
        <p:nvSpPr>
          <p:cNvPr id="12411" name="Text Box 123"/>
          <p:cNvSpPr txBox="1">
            <a:spLocks noChangeArrowheads="1"/>
          </p:cNvSpPr>
          <p:nvPr/>
        </p:nvSpPr>
        <p:spPr bwMode="auto">
          <a:xfrm>
            <a:off x="5943600" y="5759450"/>
            <a:ext cx="3152775" cy="707886"/>
          </a:xfrm>
          <a:prstGeom prst="rect">
            <a:avLst/>
          </a:prstGeom>
          <a:noFill/>
          <a:ln w="15875">
            <a:noFill/>
            <a:miter lim="800000"/>
            <a:headEnd/>
            <a:tailEnd/>
          </a:ln>
          <a:effectLst/>
        </p:spPr>
        <p:txBody>
          <a:bodyPr>
            <a:spAutoFit/>
          </a:bodyPr>
          <a:lstStyle/>
          <a:p>
            <a:pPr algn="ctr">
              <a:spcBef>
                <a:spcPct val="50000"/>
              </a:spcBef>
            </a:pPr>
            <a:r>
              <a:rPr lang="cs-CZ" sz="2000" b="1" dirty="0" smtClean="0">
                <a:solidFill>
                  <a:srgbClr val="00CC00"/>
                </a:solidFill>
                <a:latin typeface="Arial" charset="0"/>
              </a:rPr>
              <a:t>Molekula odpovědná za alergickou reakci</a:t>
            </a:r>
            <a:endParaRPr lang="de-AT" sz="2000" b="1" dirty="0">
              <a:solidFill>
                <a:srgbClr val="00CC00"/>
              </a:solidFill>
              <a:latin typeface="Arial" charset="0"/>
            </a:endParaRPr>
          </a:p>
        </p:txBody>
      </p:sp>
      <p:pic>
        <p:nvPicPr>
          <p:cNvPr id="125" name="Picture 2"/>
          <p:cNvPicPr>
            <a:picLocks noChangeAspect="1" noChangeArrowheads="1"/>
          </p:cNvPicPr>
          <p:nvPr/>
        </p:nvPicPr>
        <p:blipFill>
          <a:blip r:embed="rId13" cstate="print"/>
          <a:srcRect/>
          <a:stretch>
            <a:fillRect/>
          </a:stretch>
        </p:blipFill>
        <p:spPr bwMode="auto">
          <a:xfrm>
            <a:off x="323528" y="1700808"/>
            <a:ext cx="2592288" cy="1654158"/>
          </a:xfrm>
          <a:prstGeom prst="rect">
            <a:avLst/>
          </a:prstGeom>
          <a:noFill/>
          <a:ln w="9525">
            <a:noFill/>
            <a:miter lim="800000"/>
            <a:headEnd/>
            <a:tailEnd/>
          </a:ln>
        </p:spPr>
      </p:pic>
      <p:pic>
        <p:nvPicPr>
          <p:cNvPr id="1039" name="Picture 15"/>
          <p:cNvPicPr>
            <a:picLocks noChangeAspect="1" noChangeArrowheads="1"/>
          </p:cNvPicPr>
          <p:nvPr/>
        </p:nvPicPr>
        <p:blipFill>
          <a:blip r:embed="rId14" cstate="print"/>
          <a:srcRect/>
          <a:stretch>
            <a:fillRect/>
          </a:stretch>
        </p:blipFill>
        <p:spPr bwMode="auto">
          <a:xfrm>
            <a:off x="6060686" y="879236"/>
            <a:ext cx="1631140" cy="1181612"/>
          </a:xfrm>
          <a:prstGeom prst="rect">
            <a:avLst/>
          </a:prstGeom>
          <a:noFill/>
          <a:ln w="9525">
            <a:noFill/>
            <a:miter lim="800000"/>
            <a:headEnd/>
            <a:tailEnd/>
          </a:ln>
        </p:spPr>
      </p:pic>
      <p:pic>
        <p:nvPicPr>
          <p:cNvPr id="1040" name="Picture 16"/>
          <p:cNvPicPr>
            <a:picLocks noChangeAspect="1" noChangeArrowheads="1"/>
          </p:cNvPicPr>
          <p:nvPr/>
        </p:nvPicPr>
        <p:blipFill>
          <a:blip r:embed="rId15" cstate="print"/>
          <a:srcRect/>
          <a:stretch>
            <a:fillRect/>
          </a:stretch>
        </p:blipFill>
        <p:spPr bwMode="auto">
          <a:xfrm>
            <a:off x="7137865" y="1635656"/>
            <a:ext cx="1839058" cy="1217280"/>
          </a:xfrm>
          <a:prstGeom prst="rect">
            <a:avLst/>
          </a:prstGeom>
          <a:noFill/>
          <a:ln w="9525">
            <a:noFill/>
            <a:miter lim="800000"/>
            <a:headEnd/>
            <a:tailEnd/>
          </a:ln>
        </p:spPr>
      </p:pic>
    </p:spTree>
    <p:extLst>
      <p:ext uri="{BB962C8B-B14F-4D97-AF65-F5344CB8AC3E}">
        <p14:creationId xmlns:p14="http://schemas.microsoft.com/office/powerpoint/2010/main" val="294246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7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3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0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4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57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571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57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57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57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3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p:bldP spid="12292" grpId="0"/>
      <p:bldP spid="12376" grpId="0"/>
      <p:bldP spid="12377" grpId="0" animBg="1"/>
      <p:bldP spid="12378" grpId="0"/>
      <p:bldP spid="12409" grpId="0" animBg="1"/>
      <p:bldP spid="12410" grpId="0" animBg="1"/>
      <p:bldP spid="124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0" y="274638"/>
            <a:ext cx="9144000" cy="1143000"/>
          </a:xfrm>
        </p:spPr>
        <p:txBody>
          <a:bodyPr/>
          <a:lstStyle/>
          <a:p>
            <a:r>
              <a:rPr lang="cs-CZ" sz="4000" b="1" smtClean="0">
                <a:solidFill>
                  <a:srgbClr val="7030A0"/>
                </a:solidFill>
              </a:rPr>
              <a:t>Alergenové složky – biomarkery predikce závažnosti klinické reakce</a:t>
            </a:r>
          </a:p>
        </p:txBody>
      </p:sp>
      <p:sp>
        <p:nvSpPr>
          <p:cNvPr id="20483" name="AutoShape 5"/>
          <p:cNvSpPr>
            <a:spLocks noChangeArrowheads="1"/>
          </p:cNvSpPr>
          <p:nvPr/>
        </p:nvSpPr>
        <p:spPr bwMode="auto">
          <a:xfrm>
            <a:off x="107950" y="2708275"/>
            <a:ext cx="2406650" cy="1149350"/>
          </a:xfrm>
          <a:prstGeom prst="chevron">
            <a:avLst>
              <a:gd name="adj" fmla="val 52348"/>
            </a:avLst>
          </a:prstGeom>
          <a:solidFill>
            <a:srgbClr val="0000FF"/>
          </a:solidFill>
          <a:ln w="9525">
            <a:solidFill>
              <a:schemeClr val="tx1"/>
            </a:solidFill>
            <a:miter lim="800000"/>
            <a:headEnd/>
            <a:tailEnd/>
          </a:ln>
        </p:spPr>
        <p:txBody>
          <a:bodyPr wrap="none" anchor="ctr"/>
          <a:lstStyle/>
          <a:p>
            <a:pPr algn="ctr"/>
            <a:r>
              <a:rPr lang="cs-CZ"/>
              <a:t>          </a:t>
            </a:r>
            <a:r>
              <a:rPr lang="cs-CZ" b="1">
                <a:solidFill>
                  <a:schemeClr val="bg1"/>
                </a:solidFill>
              </a:rPr>
              <a:t>Profiliny    </a:t>
            </a:r>
          </a:p>
        </p:txBody>
      </p:sp>
      <p:sp>
        <p:nvSpPr>
          <p:cNvPr id="20484" name="AutoShape 6"/>
          <p:cNvSpPr>
            <a:spLocks noChangeArrowheads="1"/>
          </p:cNvSpPr>
          <p:nvPr/>
        </p:nvSpPr>
        <p:spPr bwMode="auto">
          <a:xfrm>
            <a:off x="2114550" y="2706688"/>
            <a:ext cx="2627313" cy="1152525"/>
          </a:xfrm>
          <a:prstGeom prst="chevron">
            <a:avLst>
              <a:gd name="adj" fmla="val 56990"/>
            </a:avLst>
          </a:prstGeom>
          <a:solidFill>
            <a:srgbClr val="99CC00"/>
          </a:solidFill>
          <a:ln w="9525">
            <a:solidFill>
              <a:schemeClr val="tx1"/>
            </a:solidFill>
            <a:miter lim="800000"/>
            <a:headEnd/>
            <a:tailEnd/>
          </a:ln>
        </p:spPr>
        <p:txBody>
          <a:bodyPr wrap="none" anchor="ctr"/>
          <a:lstStyle/>
          <a:p>
            <a:pPr algn="ctr"/>
            <a:r>
              <a:rPr lang="cs-CZ"/>
              <a:t>           </a:t>
            </a:r>
            <a:r>
              <a:rPr lang="cs-CZ" b="1"/>
              <a:t>PR-10 proteiny  </a:t>
            </a:r>
          </a:p>
        </p:txBody>
      </p:sp>
      <p:sp>
        <p:nvSpPr>
          <p:cNvPr id="20485" name="AutoShape 7"/>
          <p:cNvSpPr>
            <a:spLocks noChangeArrowheads="1"/>
          </p:cNvSpPr>
          <p:nvPr/>
        </p:nvSpPr>
        <p:spPr bwMode="auto">
          <a:xfrm>
            <a:off x="4284663" y="2708275"/>
            <a:ext cx="2627312" cy="1152525"/>
          </a:xfrm>
          <a:prstGeom prst="chevron">
            <a:avLst>
              <a:gd name="adj" fmla="val 56990"/>
            </a:avLst>
          </a:prstGeom>
          <a:solidFill>
            <a:srgbClr val="FF0000"/>
          </a:solidFill>
          <a:ln w="9525">
            <a:solidFill>
              <a:schemeClr val="tx1"/>
            </a:solidFill>
            <a:miter lim="800000"/>
            <a:headEnd/>
            <a:tailEnd/>
          </a:ln>
        </p:spPr>
        <p:txBody>
          <a:bodyPr wrap="none" anchor="ctr"/>
          <a:lstStyle/>
          <a:p>
            <a:pPr algn="ctr"/>
            <a:r>
              <a:rPr lang="cs-CZ"/>
              <a:t>         </a:t>
            </a:r>
            <a:r>
              <a:rPr lang="cs-CZ" b="1">
                <a:solidFill>
                  <a:schemeClr val="bg1"/>
                </a:solidFill>
              </a:rPr>
              <a:t>Lipid-transfer </a:t>
            </a:r>
          </a:p>
          <a:p>
            <a:pPr algn="ctr"/>
            <a:r>
              <a:rPr lang="cs-CZ" b="1">
                <a:solidFill>
                  <a:schemeClr val="bg1"/>
                </a:solidFill>
              </a:rPr>
              <a:t>proteiny</a:t>
            </a:r>
          </a:p>
        </p:txBody>
      </p:sp>
      <p:sp>
        <p:nvSpPr>
          <p:cNvPr id="20486" name="AutoShape 8"/>
          <p:cNvSpPr>
            <a:spLocks noChangeArrowheads="1"/>
          </p:cNvSpPr>
          <p:nvPr/>
        </p:nvSpPr>
        <p:spPr bwMode="auto">
          <a:xfrm>
            <a:off x="6516688" y="2708275"/>
            <a:ext cx="2627312" cy="1152525"/>
          </a:xfrm>
          <a:prstGeom prst="chevron">
            <a:avLst>
              <a:gd name="adj" fmla="val 56990"/>
            </a:avLst>
          </a:prstGeom>
          <a:solidFill>
            <a:srgbClr val="00CC00"/>
          </a:solidFill>
          <a:ln w="9525">
            <a:solidFill>
              <a:schemeClr val="tx1"/>
            </a:solidFill>
            <a:miter lim="800000"/>
            <a:headEnd/>
            <a:tailEnd/>
          </a:ln>
        </p:spPr>
        <p:txBody>
          <a:bodyPr wrap="none" anchor="ctr"/>
          <a:lstStyle/>
          <a:p>
            <a:pPr algn="ctr"/>
            <a:r>
              <a:rPr lang="cs-CZ"/>
              <a:t>        </a:t>
            </a:r>
            <a:r>
              <a:rPr lang="cs-CZ" b="1"/>
              <a:t>Seed-storage</a:t>
            </a:r>
          </a:p>
          <a:p>
            <a:pPr algn="ctr"/>
            <a:r>
              <a:rPr lang="cs-CZ" b="1"/>
              <a:t>proteiny</a:t>
            </a:r>
          </a:p>
        </p:txBody>
      </p:sp>
      <p:sp>
        <p:nvSpPr>
          <p:cNvPr id="20487" name="AutoShape 15"/>
          <p:cNvSpPr>
            <a:spLocks noChangeArrowheads="1"/>
          </p:cNvSpPr>
          <p:nvPr/>
        </p:nvSpPr>
        <p:spPr bwMode="auto">
          <a:xfrm rot="-5400000">
            <a:off x="4425951" y="441325"/>
            <a:ext cx="722312" cy="8713787"/>
          </a:xfrm>
          <a:prstGeom prst="triangle">
            <a:avLst>
              <a:gd name="adj" fmla="val 50000"/>
            </a:avLst>
          </a:prstGeom>
          <a:solidFill>
            <a:srgbClr val="990033"/>
          </a:solidFill>
          <a:ln w="9525">
            <a:solidFill>
              <a:schemeClr val="tx1"/>
            </a:solidFill>
            <a:miter lim="800000"/>
            <a:headEnd/>
            <a:tailEnd/>
          </a:ln>
        </p:spPr>
        <p:txBody>
          <a:bodyPr wrap="none" anchor="ctr"/>
          <a:lstStyle/>
          <a:p>
            <a:endParaRPr lang="cs-CZ"/>
          </a:p>
        </p:txBody>
      </p:sp>
      <p:sp>
        <p:nvSpPr>
          <p:cNvPr id="20488" name="Text Box 16"/>
          <p:cNvSpPr txBox="1">
            <a:spLocks noChangeArrowheads="1"/>
          </p:cNvSpPr>
          <p:nvPr/>
        </p:nvSpPr>
        <p:spPr bwMode="auto">
          <a:xfrm rot="-154016">
            <a:off x="468313" y="4221163"/>
            <a:ext cx="8424862" cy="366712"/>
          </a:xfrm>
          <a:prstGeom prst="rect">
            <a:avLst/>
          </a:prstGeom>
          <a:noFill/>
          <a:ln w="9525">
            <a:noFill/>
            <a:miter lim="800000"/>
            <a:headEnd/>
            <a:tailEnd/>
          </a:ln>
        </p:spPr>
        <p:txBody>
          <a:bodyPr>
            <a:spAutoFit/>
          </a:bodyPr>
          <a:lstStyle/>
          <a:p>
            <a:r>
              <a:rPr lang="cs-CZ"/>
              <a:t>                              </a:t>
            </a:r>
            <a:r>
              <a:rPr lang="cs-CZ" b="1"/>
              <a:t>Zvyšující se riziko klinické reakce</a:t>
            </a:r>
          </a:p>
        </p:txBody>
      </p:sp>
      <p:sp>
        <p:nvSpPr>
          <p:cNvPr id="20489" name="TextovéPole 9"/>
          <p:cNvSpPr txBox="1">
            <a:spLocks noChangeArrowheads="1"/>
          </p:cNvSpPr>
          <p:nvPr/>
        </p:nvSpPr>
        <p:spPr bwMode="auto">
          <a:xfrm>
            <a:off x="179388" y="1844675"/>
            <a:ext cx="1800225" cy="830997"/>
          </a:xfrm>
          <a:prstGeom prst="rect">
            <a:avLst/>
          </a:prstGeom>
          <a:noFill/>
          <a:ln w="9525">
            <a:noFill/>
            <a:miter lim="800000"/>
            <a:headEnd/>
            <a:tailEnd/>
          </a:ln>
        </p:spPr>
        <p:txBody>
          <a:bodyPr>
            <a:spAutoFit/>
          </a:bodyPr>
          <a:lstStyle/>
          <a:p>
            <a:r>
              <a:rPr lang="cs-CZ" dirty="0"/>
              <a:t>Labilní </a:t>
            </a:r>
            <a:r>
              <a:rPr lang="cs-CZ" dirty="0" smtClean="0"/>
              <a:t>proteiny</a:t>
            </a:r>
            <a:endParaRPr lang="cs-CZ" dirty="0"/>
          </a:p>
        </p:txBody>
      </p:sp>
      <p:sp>
        <p:nvSpPr>
          <p:cNvPr id="20490" name="TextovéPole 10"/>
          <p:cNvSpPr txBox="1">
            <a:spLocks noChangeArrowheads="1"/>
          </p:cNvSpPr>
          <p:nvPr/>
        </p:nvSpPr>
        <p:spPr bwMode="auto">
          <a:xfrm>
            <a:off x="6732588" y="1916113"/>
            <a:ext cx="1838325" cy="647700"/>
          </a:xfrm>
          <a:prstGeom prst="rect">
            <a:avLst/>
          </a:prstGeom>
          <a:noFill/>
          <a:ln w="9525">
            <a:noFill/>
            <a:miter lim="800000"/>
            <a:headEnd/>
            <a:tailEnd/>
          </a:ln>
        </p:spPr>
        <p:txBody>
          <a:bodyPr wrap="none">
            <a:spAutoFit/>
          </a:bodyPr>
          <a:lstStyle/>
          <a:p>
            <a:r>
              <a:rPr lang="cs-CZ"/>
              <a:t>Stabilní proteiny</a:t>
            </a:r>
          </a:p>
          <a:p>
            <a:r>
              <a:rPr lang="cs-CZ"/>
              <a:t>Větší množství</a:t>
            </a:r>
          </a:p>
        </p:txBody>
      </p:sp>
      <p:pic>
        <p:nvPicPr>
          <p:cNvPr id="20491" name="Picture 1027" descr="1BV1x500"/>
          <p:cNvPicPr>
            <a:picLocks noChangeAspect="1" noChangeArrowheads="1"/>
          </p:cNvPicPr>
          <p:nvPr/>
        </p:nvPicPr>
        <p:blipFill>
          <a:blip r:embed="rId2" cstate="print"/>
          <a:srcRect/>
          <a:stretch>
            <a:fillRect/>
          </a:stretch>
        </p:blipFill>
        <p:spPr bwMode="auto">
          <a:xfrm>
            <a:off x="2843213" y="5157788"/>
            <a:ext cx="1306512" cy="1306512"/>
          </a:xfrm>
          <a:prstGeom prst="rect">
            <a:avLst/>
          </a:prstGeom>
          <a:noFill/>
          <a:ln w="9525">
            <a:noFill/>
            <a:miter lim="800000"/>
            <a:headEnd/>
            <a:tailEnd/>
          </a:ln>
        </p:spPr>
      </p:pic>
      <p:sp>
        <p:nvSpPr>
          <p:cNvPr id="20492" name="TextovéPole 12"/>
          <p:cNvSpPr txBox="1">
            <a:spLocks noChangeArrowheads="1"/>
          </p:cNvSpPr>
          <p:nvPr/>
        </p:nvSpPr>
        <p:spPr bwMode="auto">
          <a:xfrm>
            <a:off x="2987675" y="6488113"/>
            <a:ext cx="903288" cy="369887"/>
          </a:xfrm>
          <a:prstGeom prst="rect">
            <a:avLst/>
          </a:prstGeom>
          <a:noFill/>
          <a:ln w="9525">
            <a:noFill/>
            <a:miter lim="800000"/>
            <a:headEnd/>
            <a:tailEnd/>
          </a:ln>
        </p:spPr>
        <p:txBody>
          <a:bodyPr wrap="none">
            <a:spAutoFit/>
          </a:bodyPr>
          <a:lstStyle/>
          <a:p>
            <a:r>
              <a:rPr lang="cs-CZ"/>
              <a:t>Bet v 1</a:t>
            </a:r>
          </a:p>
        </p:txBody>
      </p:sp>
      <p:pic>
        <p:nvPicPr>
          <p:cNvPr id="20493" name="Picture 1029" descr="1CQAx500"/>
          <p:cNvPicPr>
            <a:picLocks noChangeAspect="1" noChangeArrowheads="1"/>
          </p:cNvPicPr>
          <p:nvPr/>
        </p:nvPicPr>
        <p:blipFill>
          <a:blip r:embed="rId3" cstate="print"/>
          <a:srcRect/>
          <a:stretch>
            <a:fillRect/>
          </a:stretch>
        </p:blipFill>
        <p:spPr bwMode="auto">
          <a:xfrm>
            <a:off x="611188" y="5157788"/>
            <a:ext cx="1327150" cy="1325562"/>
          </a:xfrm>
          <a:prstGeom prst="rect">
            <a:avLst/>
          </a:prstGeom>
          <a:noFill/>
          <a:ln w="9525">
            <a:noFill/>
            <a:miter lim="800000"/>
            <a:headEnd/>
            <a:tailEnd/>
          </a:ln>
        </p:spPr>
      </p:pic>
      <p:sp>
        <p:nvSpPr>
          <p:cNvPr id="20494" name="TextovéPole 14"/>
          <p:cNvSpPr txBox="1">
            <a:spLocks noChangeArrowheads="1"/>
          </p:cNvSpPr>
          <p:nvPr/>
        </p:nvSpPr>
        <p:spPr bwMode="auto">
          <a:xfrm>
            <a:off x="827088" y="6488113"/>
            <a:ext cx="903287" cy="369887"/>
          </a:xfrm>
          <a:prstGeom prst="rect">
            <a:avLst/>
          </a:prstGeom>
          <a:noFill/>
          <a:ln w="9525">
            <a:noFill/>
            <a:miter lim="800000"/>
            <a:headEnd/>
            <a:tailEnd/>
          </a:ln>
        </p:spPr>
        <p:txBody>
          <a:bodyPr wrap="none">
            <a:spAutoFit/>
          </a:bodyPr>
          <a:lstStyle/>
          <a:p>
            <a:r>
              <a:rPr lang="cs-CZ"/>
              <a:t>Bet v 2</a:t>
            </a:r>
          </a:p>
        </p:txBody>
      </p:sp>
      <p:pic>
        <p:nvPicPr>
          <p:cNvPr id="20495" name="Picture 3"/>
          <p:cNvPicPr>
            <a:picLocks noChangeAspect="1" noChangeArrowheads="1"/>
          </p:cNvPicPr>
          <p:nvPr/>
        </p:nvPicPr>
        <p:blipFill>
          <a:blip r:embed="rId4" cstate="print"/>
          <a:srcRect/>
          <a:stretch>
            <a:fillRect/>
          </a:stretch>
        </p:blipFill>
        <p:spPr bwMode="auto">
          <a:xfrm>
            <a:off x="4859338" y="5229225"/>
            <a:ext cx="1287462" cy="1233488"/>
          </a:xfrm>
          <a:prstGeom prst="rect">
            <a:avLst/>
          </a:prstGeom>
          <a:noFill/>
          <a:ln w="9525">
            <a:noFill/>
            <a:miter lim="800000"/>
            <a:headEnd/>
            <a:tailEnd/>
          </a:ln>
        </p:spPr>
      </p:pic>
      <p:sp>
        <p:nvSpPr>
          <p:cNvPr id="20496" name="TextovéPole 16"/>
          <p:cNvSpPr txBox="1">
            <a:spLocks noChangeArrowheads="1"/>
          </p:cNvSpPr>
          <p:nvPr/>
        </p:nvSpPr>
        <p:spPr bwMode="auto">
          <a:xfrm>
            <a:off x="5076825" y="6488113"/>
            <a:ext cx="1042988" cy="369887"/>
          </a:xfrm>
          <a:prstGeom prst="rect">
            <a:avLst/>
          </a:prstGeom>
          <a:noFill/>
          <a:ln w="9525">
            <a:noFill/>
            <a:miter lim="800000"/>
            <a:headEnd/>
            <a:tailEnd/>
          </a:ln>
        </p:spPr>
        <p:txBody>
          <a:bodyPr wrap="none">
            <a:spAutoFit/>
          </a:bodyPr>
          <a:lstStyle/>
          <a:p>
            <a:r>
              <a:rPr lang="cs-CZ"/>
              <a:t>Pru av 3</a:t>
            </a:r>
          </a:p>
        </p:txBody>
      </p:sp>
      <p:pic>
        <p:nvPicPr>
          <p:cNvPr id="20497" name="Picture 4"/>
          <p:cNvPicPr>
            <a:picLocks noChangeAspect="1" noChangeArrowheads="1"/>
          </p:cNvPicPr>
          <p:nvPr/>
        </p:nvPicPr>
        <p:blipFill>
          <a:blip r:embed="rId5" cstate="print"/>
          <a:srcRect/>
          <a:stretch>
            <a:fillRect/>
          </a:stretch>
        </p:blipFill>
        <p:spPr bwMode="auto">
          <a:xfrm>
            <a:off x="7019925" y="5157788"/>
            <a:ext cx="1358900" cy="1439862"/>
          </a:xfrm>
          <a:prstGeom prst="rect">
            <a:avLst/>
          </a:prstGeom>
          <a:noFill/>
          <a:ln w="9525">
            <a:noFill/>
            <a:miter lim="800000"/>
            <a:headEnd/>
            <a:tailEnd/>
          </a:ln>
        </p:spPr>
      </p:pic>
      <p:sp>
        <p:nvSpPr>
          <p:cNvPr id="20498" name="TextovéPole 18"/>
          <p:cNvSpPr txBox="1">
            <a:spLocks noChangeArrowheads="1"/>
          </p:cNvSpPr>
          <p:nvPr/>
        </p:nvSpPr>
        <p:spPr bwMode="auto">
          <a:xfrm>
            <a:off x="7164388" y="6488113"/>
            <a:ext cx="941387" cy="369887"/>
          </a:xfrm>
          <a:prstGeom prst="rect">
            <a:avLst/>
          </a:prstGeom>
          <a:noFill/>
          <a:ln w="9525">
            <a:noFill/>
            <a:miter lim="800000"/>
            <a:headEnd/>
            <a:tailEnd/>
          </a:ln>
        </p:spPr>
        <p:txBody>
          <a:bodyPr wrap="none">
            <a:spAutoFit/>
          </a:bodyPr>
          <a:lstStyle/>
          <a:p>
            <a:r>
              <a:rPr lang="cs-CZ"/>
              <a:t>Cor a 9</a:t>
            </a:r>
          </a:p>
        </p:txBody>
      </p:sp>
    </p:spTree>
    <p:extLst>
      <p:ext uri="{BB962C8B-B14F-4D97-AF65-F5344CB8AC3E}">
        <p14:creationId xmlns:p14="http://schemas.microsoft.com/office/powerpoint/2010/main" val="730993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31" name="Rectangle 19"/>
          <p:cNvSpPr>
            <a:spLocks noChangeArrowheads="1"/>
          </p:cNvSpPr>
          <p:nvPr/>
        </p:nvSpPr>
        <p:spPr bwMode="auto">
          <a:xfrm>
            <a:off x="2411413" y="404813"/>
            <a:ext cx="3744912" cy="576262"/>
          </a:xfrm>
          <a:prstGeom prst="rect">
            <a:avLst/>
          </a:prstGeom>
          <a:solidFill>
            <a:srgbClr val="0000FF"/>
          </a:solidFill>
          <a:ln w="9525">
            <a:solidFill>
              <a:schemeClr val="tx1"/>
            </a:solidFill>
            <a:miter lim="800000"/>
            <a:headEnd/>
            <a:tailEnd/>
          </a:ln>
          <a:effectLst/>
        </p:spPr>
        <p:txBody>
          <a:bodyPr wrap="none" anchor="ctr"/>
          <a:lstStyle/>
          <a:p>
            <a:pPr algn="ctr"/>
            <a:endParaRPr lang="cs-CZ"/>
          </a:p>
        </p:txBody>
      </p:sp>
      <p:sp>
        <p:nvSpPr>
          <p:cNvPr id="64533" name="Text Box 21"/>
          <p:cNvSpPr txBox="1">
            <a:spLocks noChangeArrowheads="1"/>
          </p:cNvSpPr>
          <p:nvPr/>
        </p:nvSpPr>
        <p:spPr bwMode="auto">
          <a:xfrm>
            <a:off x="2555875" y="549275"/>
            <a:ext cx="3384550" cy="366713"/>
          </a:xfrm>
          <a:prstGeom prst="rect">
            <a:avLst/>
          </a:prstGeom>
          <a:noFill/>
          <a:ln w="9525">
            <a:noFill/>
            <a:miter lim="800000"/>
            <a:headEnd/>
            <a:tailEnd/>
          </a:ln>
          <a:effectLst/>
        </p:spPr>
        <p:txBody>
          <a:bodyPr>
            <a:spAutoFit/>
          </a:bodyPr>
          <a:lstStyle/>
          <a:p>
            <a:pPr algn="ctr"/>
            <a:r>
              <a:rPr lang="cs-CZ" b="1" dirty="0">
                <a:solidFill>
                  <a:schemeClr val="bg1"/>
                </a:solidFill>
              </a:rPr>
              <a:t>Anamnéza</a:t>
            </a:r>
          </a:p>
        </p:txBody>
      </p:sp>
      <p:sp>
        <p:nvSpPr>
          <p:cNvPr id="64538" name="Rectangle 26"/>
          <p:cNvSpPr>
            <a:spLocks noChangeArrowheads="1"/>
          </p:cNvSpPr>
          <p:nvPr/>
        </p:nvSpPr>
        <p:spPr bwMode="auto">
          <a:xfrm>
            <a:off x="2411413" y="1628775"/>
            <a:ext cx="3744912" cy="576263"/>
          </a:xfrm>
          <a:prstGeom prst="rect">
            <a:avLst/>
          </a:prstGeom>
          <a:solidFill>
            <a:srgbClr val="0000FF"/>
          </a:solidFill>
          <a:ln w="9525">
            <a:solidFill>
              <a:schemeClr val="tx1"/>
            </a:solidFill>
            <a:miter lim="800000"/>
            <a:headEnd/>
            <a:tailEnd/>
          </a:ln>
          <a:effectLst/>
        </p:spPr>
        <p:txBody>
          <a:bodyPr wrap="none" anchor="ctr"/>
          <a:lstStyle/>
          <a:p>
            <a:pPr algn="ctr"/>
            <a:endParaRPr lang="cs-CZ"/>
          </a:p>
        </p:txBody>
      </p:sp>
      <p:sp>
        <p:nvSpPr>
          <p:cNvPr id="64539" name="Text Box 27"/>
          <p:cNvSpPr txBox="1">
            <a:spLocks noChangeArrowheads="1"/>
          </p:cNvSpPr>
          <p:nvPr/>
        </p:nvSpPr>
        <p:spPr bwMode="auto">
          <a:xfrm>
            <a:off x="2627313" y="1773238"/>
            <a:ext cx="3332162" cy="366712"/>
          </a:xfrm>
          <a:prstGeom prst="rect">
            <a:avLst/>
          </a:prstGeom>
          <a:noFill/>
          <a:ln w="9525">
            <a:noFill/>
            <a:miter lim="800000"/>
            <a:headEnd/>
            <a:tailEnd/>
          </a:ln>
          <a:effectLst/>
        </p:spPr>
        <p:txBody>
          <a:bodyPr>
            <a:spAutoFit/>
          </a:bodyPr>
          <a:lstStyle/>
          <a:p>
            <a:pPr algn="ctr"/>
            <a:r>
              <a:rPr lang="cs-CZ" b="1" dirty="0" err="1">
                <a:solidFill>
                  <a:schemeClr val="bg1"/>
                </a:solidFill>
              </a:rPr>
              <a:t>IgE</a:t>
            </a:r>
            <a:r>
              <a:rPr lang="cs-CZ" b="1" dirty="0">
                <a:solidFill>
                  <a:schemeClr val="bg1"/>
                </a:solidFill>
              </a:rPr>
              <a:t> </a:t>
            </a:r>
            <a:r>
              <a:rPr lang="cs-CZ" b="1" dirty="0" smtClean="0">
                <a:solidFill>
                  <a:schemeClr val="bg1"/>
                </a:solidFill>
              </a:rPr>
              <a:t>senzibilizace ?</a:t>
            </a:r>
            <a:endParaRPr lang="cs-CZ" b="1" dirty="0">
              <a:solidFill>
                <a:schemeClr val="bg1"/>
              </a:solidFill>
            </a:endParaRPr>
          </a:p>
        </p:txBody>
      </p:sp>
      <p:sp>
        <p:nvSpPr>
          <p:cNvPr id="64544" name="Rectangle 32"/>
          <p:cNvSpPr>
            <a:spLocks noChangeArrowheads="1"/>
          </p:cNvSpPr>
          <p:nvPr/>
        </p:nvSpPr>
        <p:spPr bwMode="auto">
          <a:xfrm>
            <a:off x="2411413" y="5445125"/>
            <a:ext cx="3744912" cy="576263"/>
          </a:xfrm>
          <a:prstGeom prst="rect">
            <a:avLst/>
          </a:prstGeom>
          <a:solidFill>
            <a:srgbClr val="0000FF"/>
          </a:solidFill>
          <a:ln w="9525">
            <a:solidFill>
              <a:schemeClr val="tx1"/>
            </a:solidFill>
            <a:miter lim="800000"/>
            <a:headEnd/>
            <a:tailEnd/>
          </a:ln>
          <a:effectLst/>
        </p:spPr>
        <p:txBody>
          <a:bodyPr wrap="none" anchor="ctr"/>
          <a:lstStyle/>
          <a:p>
            <a:pPr algn="ctr"/>
            <a:endParaRPr lang="cs-CZ"/>
          </a:p>
        </p:txBody>
      </p:sp>
      <p:sp>
        <p:nvSpPr>
          <p:cNvPr id="64545" name="Text Box 33"/>
          <p:cNvSpPr txBox="1">
            <a:spLocks noChangeArrowheads="1"/>
          </p:cNvSpPr>
          <p:nvPr/>
        </p:nvSpPr>
        <p:spPr bwMode="auto">
          <a:xfrm>
            <a:off x="2484438" y="5661025"/>
            <a:ext cx="3476625" cy="366713"/>
          </a:xfrm>
          <a:prstGeom prst="rect">
            <a:avLst/>
          </a:prstGeom>
          <a:noFill/>
          <a:ln w="9525">
            <a:noFill/>
            <a:miter lim="800000"/>
            <a:headEnd/>
            <a:tailEnd/>
          </a:ln>
          <a:effectLst/>
        </p:spPr>
        <p:txBody>
          <a:bodyPr>
            <a:spAutoFit/>
          </a:bodyPr>
          <a:lstStyle/>
          <a:p>
            <a:pPr algn="ctr"/>
            <a:r>
              <a:rPr lang="cs-CZ" b="1">
                <a:solidFill>
                  <a:schemeClr val="bg1"/>
                </a:solidFill>
              </a:rPr>
              <a:t>Specifická léčba</a:t>
            </a:r>
          </a:p>
        </p:txBody>
      </p:sp>
      <p:sp>
        <p:nvSpPr>
          <p:cNvPr id="64548" name="Rectangle 36"/>
          <p:cNvSpPr>
            <a:spLocks noChangeArrowheads="1"/>
          </p:cNvSpPr>
          <p:nvPr/>
        </p:nvSpPr>
        <p:spPr bwMode="auto">
          <a:xfrm>
            <a:off x="2411413" y="4149725"/>
            <a:ext cx="3744912" cy="576263"/>
          </a:xfrm>
          <a:prstGeom prst="rect">
            <a:avLst/>
          </a:prstGeom>
          <a:solidFill>
            <a:srgbClr val="0000FF"/>
          </a:solidFill>
          <a:ln w="9525">
            <a:solidFill>
              <a:schemeClr val="tx1"/>
            </a:solidFill>
            <a:miter lim="800000"/>
            <a:headEnd/>
            <a:tailEnd/>
          </a:ln>
          <a:effectLst/>
        </p:spPr>
        <p:txBody>
          <a:bodyPr wrap="none" anchor="ctr"/>
          <a:lstStyle/>
          <a:p>
            <a:pPr algn="ctr"/>
            <a:endParaRPr lang="cs-CZ"/>
          </a:p>
        </p:txBody>
      </p:sp>
      <p:sp>
        <p:nvSpPr>
          <p:cNvPr id="64549" name="Text Box 37"/>
          <p:cNvSpPr txBox="1">
            <a:spLocks noChangeArrowheads="1"/>
          </p:cNvSpPr>
          <p:nvPr/>
        </p:nvSpPr>
        <p:spPr bwMode="auto">
          <a:xfrm>
            <a:off x="2627313" y="4292600"/>
            <a:ext cx="3332162" cy="366713"/>
          </a:xfrm>
          <a:prstGeom prst="rect">
            <a:avLst/>
          </a:prstGeom>
          <a:noFill/>
          <a:ln w="9525">
            <a:noFill/>
            <a:miter lim="800000"/>
            <a:headEnd/>
            <a:tailEnd/>
          </a:ln>
          <a:effectLst/>
        </p:spPr>
        <p:txBody>
          <a:bodyPr>
            <a:spAutoFit/>
          </a:bodyPr>
          <a:lstStyle/>
          <a:p>
            <a:pPr algn="ctr"/>
            <a:r>
              <a:rPr lang="cs-CZ" b="1">
                <a:solidFill>
                  <a:schemeClr val="bg1"/>
                </a:solidFill>
              </a:rPr>
              <a:t>Diagnóza</a:t>
            </a:r>
          </a:p>
        </p:txBody>
      </p:sp>
      <p:sp>
        <p:nvSpPr>
          <p:cNvPr id="64550" name="Rectangle 38"/>
          <p:cNvSpPr>
            <a:spLocks noChangeArrowheads="1"/>
          </p:cNvSpPr>
          <p:nvPr/>
        </p:nvSpPr>
        <p:spPr bwMode="auto">
          <a:xfrm>
            <a:off x="2411413" y="2924175"/>
            <a:ext cx="3744912" cy="576263"/>
          </a:xfrm>
          <a:prstGeom prst="rect">
            <a:avLst/>
          </a:prstGeom>
          <a:solidFill>
            <a:srgbClr val="0000FF"/>
          </a:solidFill>
          <a:ln w="9525">
            <a:solidFill>
              <a:schemeClr val="tx1"/>
            </a:solidFill>
            <a:miter lim="800000"/>
            <a:headEnd/>
            <a:tailEnd/>
          </a:ln>
          <a:effectLst/>
        </p:spPr>
        <p:txBody>
          <a:bodyPr wrap="none" anchor="ctr"/>
          <a:lstStyle/>
          <a:p>
            <a:pPr algn="ctr"/>
            <a:endParaRPr lang="cs-CZ"/>
          </a:p>
        </p:txBody>
      </p:sp>
      <p:sp>
        <p:nvSpPr>
          <p:cNvPr id="64551" name="Text Box 39"/>
          <p:cNvSpPr txBox="1">
            <a:spLocks noChangeArrowheads="1"/>
          </p:cNvSpPr>
          <p:nvPr/>
        </p:nvSpPr>
        <p:spPr bwMode="auto">
          <a:xfrm>
            <a:off x="2627313" y="3068638"/>
            <a:ext cx="3332162" cy="366712"/>
          </a:xfrm>
          <a:prstGeom prst="rect">
            <a:avLst/>
          </a:prstGeom>
          <a:noFill/>
          <a:ln w="9525">
            <a:noFill/>
            <a:miter lim="800000"/>
            <a:headEnd/>
            <a:tailEnd/>
          </a:ln>
          <a:effectLst/>
        </p:spPr>
        <p:txBody>
          <a:bodyPr>
            <a:spAutoFit/>
          </a:bodyPr>
          <a:lstStyle/>
          <a:p>
            <a:pPr algn="ctr"/>
            <a:r>
              <a:rPr lang="cs-CZ" b="1" dirty="0" smtClean="0">
                <a:solidFill>
                  <a:schemeClr val="bg1"/>
                </a:solidFill>
              </a:rPr>
              <a:t>Klinická relevance ?</a:t>
            </a:r>
            <a:endParaRPr lang="cs-CZ" b="1" dirty="0">
              <a:solidFill>
                <a:schemeClr val="bg1"/>
              </a:solidFill>
            </a:endParaRPr>
          </a:p>
        </p:txBody>
      </p:sp>
      <p:sp>
        <p:nvSpPr>
          <p:cNvPr id="64552" name="AutoShape 40"/>
          <p:cNvSpPr>
            <a:spLocks noChangeArrowheads="1"/>
          </p:cNvSpPr>
          <p:nvPr/>
        </p:nvSpPr>
        <p:spPr bwMode="auto">
          <a:xfrm>
            <a:off x="4140200" y="1052513"/>
            <a:ext cx="215900" cy="431800"/>
          </a:xfrm>
          <a:prstGeom prst="downArrow">
            <a:avLst>
              <a:gd name="adj1" fmla="val 50000"/>
              <a:gd name="adj2" fmla="val 50000"/>
            </a:avLst>
          </a:prstGeom>
          <a:solidFill>
            <a:schemeClr val="tx2"/>
          </a:solidFill>
          <a:ln w="9525">
            <a:solidFill>
              <a:schemeClr val="tx1"/>
            </a:solidFill>
            <a:miter lim="800000"/>
            <a:headEnd/>
            <a:tailEnd/>
          </a:ln>
          <a:effectLst/>
        </p:spPr>
        <p:txBody>
          <a:bodyPr wrap="none" anchor="ctr"/>
          <a:lstStyle/>
          <a:p>
            <a:endParaRPr lang="cs-CZ"/>
          </a:p>
        </p:txBody>
      </p:sp>
      <p:sp>
        <p:nvSpPr>
          <p:cNvPr id="64553" name="AutoShape 41"/>
          <p:cNvSpPr>
            <a:spLocks noChangeArrowheads="1"/>
          </p:cNvSpPr>
          <p:nvPr/>
        </p:nvSpPr>
        <p:spPr bwMode="auto">
          <a:xfrm>
            <a:off x="4140200" y="3573463"/>
            <a:ext cx="215900" cy="431800"/>
          </a:xfrm>
          <a:prstGeom prst="downArrow">
            <a:avLst>
              <a:gd name="adj1" fmla="val 50000"/>
              <a:gd name="adj2" fmla="val 50000"/>
            </a:avLst>
          </a:prstGeom>
          <a:solidFill>
            <a:schemeClr val="tx2"/>
          </a:solidFill>
          <a:ln w="9525">
            <a:solidFill>
              <a:schemeClr val="tx1"/>
            </a:solidFill>
            <a:miter lim="800000"/>
            <a:headEnd/>
            <a:tailEnd/>
          </a:ln>
          <a:effectLst/>
        </p:spPr>
        <p:txBody>
          <a:bodyPr wrap="none" anchor="ctr"/>
          <a:lstStyle/>
          <a:p>
            <a:endParaRPr lang="cs-CZ"/>
          </a:p>
        </p:txBody>
      </p:sp>
      <p:sp>
        <p:nvSpPr>
          <p:cNvPr id="64554" name="AutoShape 42"/>
          <p:cNvSpPr>
            <a:spLocks noChangeArrowheads="1"/>
          </p:cNvSpPr>
          <p:nvPr/>
        </p:nvSpPr>
        <p:spPr bwMode="auto">
          <a:xfrm>
            <a:off x="4140200" y="2276475"/>
            <a:ext cx="215900" cy="431800"/>
          </a:xfrm>
          <a:prstGeom prst="downArrow">
            <a:avLst>
              <a:gd name="adj1" fmla="val 50000"/>
              <a:gd name="adj2" fmla="val 50000"/>
            </a:avLst>
          </a:prstGeom>
          <a:solidFill>
            <a:schemeClr val="tx2"/>
          </a:solidFill>
          <a:ln w="9525">
            <a:solidFill>
              <a:schemeClr val="tx1"/>
            </a:solidFill>
            <a:miter lim="800000"/>
            <a:headEnd/>
            <a:tailEnd/>
          </a:ln>
          <a:effectLst/>
        </p:spPr>
        <p:txBody>
          <a:bodyPr wrap="none" anchor="ctr"/>
          <a:lstStyle/>
          <a:p>
            <a:endParaRPr lang="cs-CZ"/>
          </a:p>
        </p:txBody>
      </p:sp>
      <p:sp>
        <p:nvSpPr>
          <p:cNvPr id="64555" name="AutoShape 43"/>
          <p:cNvSpPr>
            <a:spLocks noChangeArrowheads="1"/>
          </p:cNvSpPr>
          <p:nvPr/>
        </p:nvSpPr>
        <p:spPr bwMode="auto">
          <a:xfrm>
            <a:off x="4140200" y="4797425"/>
            <a:ext cx="215900" cy="431800"/>
          </a:xfrm>
          <a:prstGeom prst="downArrow">
            <a:avLst>
              <a:gd name="adj1" fmla="val 50000"/>
              <a:gd name="adj2" fmla="val 50000"/>
            </a:avLst>
          </a:prstGeom>
          <a:solidFill>
            <a:schemeClr val="tx2"/>
          </a:solidFill>
          <a:ln w="9525">
            <a:solidFill>
              <a:schemeClr val="tx1"/>
            </a:solidFill>
            <a:miter lim="800000"/>
            <a:headEnd/>
            <a:tailEnd/>
          </a:ln>
          <a:effectLst/>
        </p:spPr>
        <p:txBody>
          <a:bodyPr wrap="none" anchor="ctr"/>
          <a:lstStyle/>
          <a:p>
            <a:endParaRPr lang="cs-CZ"/>
          </a:p>
        </p:txBody>
      </p:sp>
      <p:sp>
        <p:nvSpPr>
          <p:cNvPr id="16" name="TextovéPole 15"/>
          <p:cNvSpPr txBox="1"/>
          <p:nvPr/>
        </p:nvSpPr>
        <p:spPr>
          <a:xfrm>
            <a:off x="4860032" y="2420888"/>
            <a:ext cx="595035" cy="369332"/>
          </a:xfrm>
          <a:prstGeom prst="rect">
            <a:avLst/>
          </a:prstGeom>
          <a:noFill/>
        </p:spPr>
        <p:txBody>
          <a:bodyPr wrap="none" rtlCol="0">
            <a:spAutoFit/>
          </a:bodyPr>
          <a:lstStyle/>
          <a:p>
            <a:r>
              <a:rPr lang="cs-CZ" dirty="0" smtClean="0"/>
              <a:t>Ano</a:t>
            </a:r>
            <a:endParaRPr lang="cs-CZ" dirty="0"/>
          </a:p>
        </p:txBody>
      </p:sp>
      <p:sp>
        <p:nvSpPr>
          <p:cNvPr id="17" name="TextovéPole 16"/>
          <p:cNvSpPr txBox="1"/>
          <p:nvPr/>
        </p:nvSpPr>
        <p:spPr>
          <a:xfrm>
            <a:off x="4860032" y="3645024"/>
            <a:ext cx="595035" cy="369332"/>
          </a:xfrm>
          <a:prstGeom prst="rect">
            <a:avLst/>
          </a:prstGeom>
          <a:noFill/>
        </p:spPr>
        <p:txBody>
          <a:bodyPr wrap="none" rtlCol="0">
            <a:spAutoFit/>
          </a:bodyPr>
          <a:lstStyle/>
          <a:p>
            <a:r>
              <a:rPr lang="cs-CZ" dirty="0" smtClean="0"/>
              <a:t>Ano</a:t>
            </a:r>
            <a:endParaRPr lang="cs-CZ" dirty="0"/>
          </a:p>
        </p:txBody>
      </p:sp>
      <p:sp>
        <p:nvSpPr>
          <p:cNvPr id="18" name="Elipsa 17"/>
          <p:cNvSpPr/>
          <p:nvPr/>
        </p:nvSpPr>
        <p:spPr>
          <a:xfrm>
            <a:off x="1979712" y="1412776"/>
            <a:ext cx="4608512" cy="1008112"/>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012807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cstate="print"/>
          <a:srcRect/>
          <a:stretch>
            <a:fillRect/>
          </a:stretch>
        </p:blipFill>
        <p:spPr bwMode="auto">
          <a:xfrm>
            <a:off x="1" y="-20241"/>
            <a:ext cx="9144000" cy="6898484"/>
          </a:xfrm>
          <a:prstGeom prst="rect">
            <a:avLst/>
          </a:prstGeom>
          <a:noFill/>
          <a:ln w="9525">
            <a:noFill/>
            <a:miter lim="800000"/>
            <a:headEnd/>
            <a:tailEnd/>
          </a:ln>
        </p:spPr>
      </p:pic>
      <p:sp>
        <p:nvSpPr>
          <p:cNvPr id="4" name="Elipsa 3"/>
          <p:cNvSpPr/>
          <p:nvPr/>
        </p:nvSpPr>
        <p:spPr>
          <a:xfrm rot="21163813">
            <a:off x="1475656" y="1196752"/>
            <a:ext cx="1584176"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587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0" name="Picture 4"/>
          <p:cNvPicPr>
            <a:picLocks noChangeAspect="1" noChangeArrowheads="1"/>
          </p:cNvPicPr>
          <p:nvPr/>
        </p:nvPicPr>
        <p:blipFill>
          <a:blip r:embed="rId2" cstate="print"/>
          <a:srcRect/>
          <a:stretch>
            <a:fillRect/>
          </a:stretch>
        </p:blipFill>
        <p:spPr bwMode="auto">
          <a:xfrm>
            <a:off x="681038" y="1173163"/>
            <a:ext cx="7778750" cy="4508500"/>
          </a:xfrm>
          <a:prstGeom prst="rect">
            <a:avLst/>
          </a:prstGeom>
          <a:noFill/>
          <a:ln w="9525">
            <a:noFill/>
            <a:miter lim="800000"/>
            <a:headEnd/>
            <a:tailEnd/>
          </a:ln>
          <a:effectLst/>
        </p:spPr>
      </p:pic>
    </p:spTree>
    <p:extLst>
      <p:ext uri="{BB962C8B-B14F-4D97-AF65-F5344CB8AC3E}">
        <p14:creationId xmlns:p14="http://schemas.microsoft.com/office/powerpoint/2010/main" val="2914887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4" name="Picture 4"/>
          <p:cNvPicPr>
            <a:picLocks noChangeAspect="1" noChangeArrowheads="1"/>
          </p:cNvPicPr>
          <p:nvPr/>
        </p:nvPicPr>
        <p:blipFill>
          <a:blip r:embed="rId2" cstate="print"/>
          <a:srcRect/>
          <a:stretch>
            <a:fillRect/>
          </a:stretch>
        </p:blipFill>
        <p:spPr bwMode="auto">
          <a:xfrm>
            <a:off x="1331913" y="1412875"/>
            <a:ext cx="8496300" cy="4146550"/>
          </a:xfrm>
          <a:prstGeom prst="rect">
            <a:avLst/>
          </a:prstGeom>
          <a:noFill/>
          <a:ln w="9525">
            <a:noFill/>
            <a:miter lim="800000"/>
            <a:headEnd/>
            <a:tailEnd/>
          </a:ln>
          <a:effectLst/>
        </p:spPr>
      </p:pic>
    </p:spTree>
    <p:extLst>
      <p:ext uri="{BB962C8B-B14F-4D97-AF65-F5344CB8AC3E}">
        <p14:creationId xmlns:p14="http://schemas.microsoft.com/office/powerpoint/2010/main" val="2166305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506636" y="1385540"/>
            <a:ext cx="8229600" cy="1143000"/>
          </a:xfrm>
        </p:spPr>
        <p:txBody>
          <a:bodyPr/>
          <a:lstStyle/>
          <a:p>
            <a:r>
              <a:rPr lang="cs-CZ" sz="5400" dirty="0"/>
              <a:t>Kožní testy</a:t>
            </a:r>
            <a:r>
              <a:rPr lang="cs-CZ" dirty="0"/>
              <a:t> </a:t>
            </a:r>
            <a:br>
              <a:rPr lang="cs-CZ" dirty="0"/>
            </a:br>
            <a:r>
              <a:rPr lang="cs-CZ" dirty="0"/>
              <a:t>	</a:t>
            </a:r>
            <a:br>
              <a:rPr lang="cs-CZ" dirty="0"/>
            </a:br>
            <a:endParaRPr lang="cs-CZ" dirty="0"/>
          </a:p>
        </p:txBody>
      </p:sp>
      <p:sp>
        <p:nvSpPr>
          <p:cNvPr id="231427" name="Rectangle 3"/>
          <p:cNvSpPr>
            <a:spLocks noGrp="1" noChangeArrowheads="1"/>
          </p:cNvSpPr>
          <p:nvPr>
            <p:ph type="body" idx="1"/>
          </p:nvPr>
        </p:nvSpPr>
        <p:spPr>
          <a:xfrm>
            <a:off x="539750" y="2133600"/>
            <a:ext cx="7331075" cy="3416300"/>
          </a:xfrm>
        </p:spPr>
        <p:txBody>
          <a:bodyPr/>
          <a:lstStyle/>
          <a:p>
            <a:r>
              <a:rPr lang="cs-CZ"/>
              <a:t>Prick (vbodový) test</a:t>
            </a:r>
          </a:p>
          <a:p>
            <a:r>
              <a:rPr lang="cs-CZ"/>
              <a:t>Intradermální test</a:t>
            </a:r>
          </a:p>
          <a:p>
            <a:endParaRPr lang="cs-CZ"/>
          </a:p>
        </p:txBody>
      </p:sp>
      <p:pic>
        <p:nvPicPr>
          <p:cNvPr id="231428" name="Picture 4" descr="SPT"/>
          <p:cNvPicPr>
            <a:picLocks noChangeAspect="1" noChangeArrowheads="1"/>
          </p:cNvPicPr>
          <p:nvPr/>
        </p:nvPicPr>
        <p:blipFill>
          <a:blip r:embed="rId2" cstate="print"/>
          <a:srcRect/>
          <a:stretch>
            <a:fillRect/>
          </a:stretch>
        </p:blipFill>
        <p:spPr bwMode="auto">
          <a:xfrm>
            <a:off x="684213" y="4076700"/>
            <a:ext cx="7489825" cy="2600325"/>
          </a:xfrm>
          <a:prstGeom prst="rect">
            <a:avLst/>
          </a:prstGeom>
          <a:noFill/>
        </p:spPr>
      </p:pic>
    </p:spTree>
    <p:extLst>
      <p:ext uri="{BB962C8B-B14F-4D97-AF65-F5344CB8AC3E}">
        <p14:creationId xmlns:p14="http://schemas.microsoft.com/office/powerpoint/2010/main" val="922995092"/>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228600" y="274638"/>
            <a:ext cx="8915400" cy="1143000"/>
          </a:xfrm>
        </p:spPr>
        <p:txBody>
          <a:bodyPr/>
          <a:lstStyle/>
          <a:p>
            <a:pPr eaLnBrk="1" hangingPunct="1"/>
            <a:r>
              <a:rPr lang="cs-CZ" sz="4000" b="1" smtClean="0">
                <a:solidFill>
                  <a:srgbClr val="7030A0"/>
                </a:solidFill>
              </a:rPr>
              <a:t>Vyšetření specifických IgE v séru</a:t>
            </a:r>
          </a:p>
        </p:txBody>
      </p:sp>
      <p:sp>
        <p:nvSpPr>
          <p:cNvPr id="12291" name="Rectangle 3"/>
          <p:cNvSpPr>
            <a:spLocks noGrp="1" noChangeArrowheads="1"/>
          </p:cNvSpPr>
          <p:nvPr>
            <p:ph type="body" idx="4294967295"/>
          </p:nvPr>
        </p:nvSpPr>
        <p:spPr>
          <a:xfrm>
            <a:off x="0" y="1828800"/>
            <a:ext cx="3708400" cy="5029200"/>
          </a:xfrm>
        </p:spPr>
        <p:txBody>
          <a:bodyPr/>
          <a:lstStyle/>
          <a:p>
            <a:pPr eaLnBrk="1" hangingPunct="1">
              <a:lnSpc>
                <a:spcPct val="90000"/>
              </a:lnSpc>
            </a:pPr>
            <a:r>
              <a:rPr lang="cs-CZ" sz="2800" smtClean="0"/>
              <a:t>Metody vyšetření vycházejí z původní metodiky z 60.let 20.století, označované jako RAST (RadioAllergo Sorbent Test) </a:t>
            </a:r>
          </a:p>
        </p:txBody>
      </p:sp>
      <p:pic>
        <p:nvPicPr>
          <p:cNvPr id="12292" name="Picture 4" descr="Obr"/>
          <p:cNvPicPr>
            <a:picLocks noChangeAspect="1" noChangeArrowheads="1"/>
          </p:cNvPicPr>
          <p:nvPr/>
        </p:nvPicPr>
        <p:blipFill>
          <a:blip r:embed="rId2" cstate="print"/>
          <a:srcRect/>
          <a:stretch>
            <a:fillRect/>
          </a:stretch>
        </p:blipFill>
        <p:spPr bwMode="auto">
          <a:xfrm>
            <a:off x="3708400" y="1981200"/>
            <a:ext cx="5256213" cy="4876800"/>
          </a:xfrm>
          <a:prstGeom prst="rect">
            <a:avLst/>
          </a:prstGeom>
          <a:noFill/>
          <a:ln w="9525">
            <a:noFill/>
            <a:miter lim="800000"/>
            <a:headEnd/>
            <a:tailEnd/>
          </a:ln>
        </p:spPr>
      </p:pic>
    </p:spTree>
    <p:extLst>
      <p:ext uri="{BB962C8B-B14F-4D97-AF65-F5344CB8AC3E}">
        <p14:creationId xmlns:p14="http://schemas.microsoft.com/office/powerpoint/2010/main" val="2738048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125413" y="260350"/>
            <a:ext cx="8893175" cy="1143000"/>
          </a:xfrm>
        </p:spPr>
        <p:txBody>
          <a:bodyPr/>
          <a:lstStyle/>
          <a:p>
            <a:r>
              <a:rPr lang="cs-CZ" sz="4000" b="1" i="1">
                <a:solidFill>
                  <a:srgbClr val="00CC00"/>
                </a:solidFill>
              </a:rPr>
              <a:t>Pravděpodobnost klinické reaktivity v závislosti na hladině sIgE</a:t>
            </a:r>
          </a:p>
        </p:txBody>
      </p:sp>
      <p:pic>
        <p:nvPicPr>
          <p:cNvPr id="216067" name="Picture 3"/>
          <p:cNvPicPr>
            <a:picLocks noChangeAspect="1" noChangeArrowheads="1"/>
          </p:cNvPicPr>
          <p:nvPr/>
        </p:nvPicPr>
        <p:blipFill>
          <a:blip r:embed="rId2" cstate="print"/>
          <a:srcRect/>
          <a:stretch>
            <a:fillRect/>
          </a:stretch>
        </p:blipFill>
        <p:spPr bwMode="auto">
          <a:xfrm>
            <a:off x="395288" y="1989138"/>
            <a:ext cx="8555037" cy="3609975"/>
          </a:xfrm>
          <a:prstGeom prst="rect">
            <a:avLst/>
          </a:prstGeom>
          <a:noFill/>
        </p:spPr>
      </p:pic>
      <p:sp>
        <p:nvSpPr>
          <p:cNvPr id="216068" name="Text Box 4"/>
          <p:cNvSpPr txBox="1">
            <a:spLocks noChangeArrowheads="1"/>
          </p:cNvSpPr>
          <p:nvPr/>
        </p:nvSpPr>
        <p:spPr bwMode="auto">
          <a:xfrm>
            <a:off x="1527175" y="1647825"/>
            <a:ext cx="755650" cy="366713"/>
          </a:xfrm>
          <a:prstGeom prst="rect">
            <a:avLst/>
          </a:prstGeom>
          <a:noFill/>
          <a:ln w="9525">
            <a:noFill/>
            <a:miter lim="800000"/>
            <a:headEnd/>
            <a:tailEnd/>
          </a:ln>
          <a:effectLst/>
        </p:spPr>
        <p:txBody>
          <a:bodyPr wrap="none">
            <a:spAutoFit/>
          </a:bodyPr>
          <a:lstStyle/>
          <a:p>
            <a:r>
              <a:rPr lang="cs-CZ" b="1"/>
              <a:t>vejce</a:t>
            </a:r>
          </a:p>
        </p:txBody>
      </p:sp>
      <p:sp>
        <p:nvSpPr>
          <p:cNvPr id="216069" name="Text Box 5"/>
          <p:cNvSpPr txBox="1">
            <a:spLocks noChangeArrowheads="1"/>
          </p:cNvSpPr>
          <p:nvPr/>
        </p:nvSpPr>
        <p:spPr bwMode="auto">
          <a:xfrm>
            <a:off x="5724525" y="1628775"/>
            <a:ext cx="844550" cy="366713"/>
          </a:xfrm>
          <a:prstGeom prst="rect">
            <a:avLst/>
          </a:prstGeom>
          <a:noFill/>
          <a:ln w="9525">
            <a:noFill/>
            <a:miter lim="800000"/>
            <a:headEnd/>
            <a:tailEnd/>
          </a:ln>
          <a:effectLst/>
        </p:spPr>
        <p:txBody>
          <a:bodyPr wrap="none">
            <a:spAutoFit/>
          </a:bodyPr>
          <a:lstStyle/>
          <a:p>
            <a:r>
              <a:rPr lang="cs-CZ" b="1"/>
              <a:t>mléko</a:t>
            </a:r>
          </a:p>
        </p:txBody>
      </p:sp>
      <p:sp>
        <p:nvSpPr>
          <p:cNvPr id="216070" name="Text Box 6"/>
          <p:cNvSpPr txBox="1">
            <a:spLocks noChangeArrowheads="1"/>
          </p:cNvSpPr>
          <p:nvPr/>
        </p:nvSpPr>
        <p:spPr bwMode="auto">
          <a:xfrm>
            <a:off x="1692275" y="5589588"/>
            <a:ext cx="717550" cy="366712"/>
          </a:xfrm>
          <a:prstGeom prst="rect">
            <a:avLst/>
          </a:prstGeom>
          <a:noFill/>
          <a:ln w="9525">
            <a:noFill/>
            <a:miter lim="800000"/>
            <a:headEnd/>
            <a:tailEnd/>
          </a:ln>
          <a:effectLst/>
        </p:spPr>
        <p:txBody>
          <a:bodyPr wrap="none">
            <a:spAutoFit/>
          </a:bodyPr>
          <a:lstStyle/>
          <a:p>
            <a:r>
              <a:rPr lang="cs-CZ"/>
              <a:t>IU/ml</a:t>
            </a:r>
          </a:p>
        </p:txBody>
      </p:sp>
      <p:sp>
        <p:nvSpPr>
          <p:cNvPr id="216071" name="Text Box 7"/>
          <p:cNvSpPr txBox="1">
            <a:spLocks noChangeArrowheads="1"/>
          </p:cNvSpPr>
          <p:nvPr/>
        </p:nvSpPr>
        <p:spPr bwMode="auto">
          <a:xfrm>
            <a:off x="6208713" y="5608638"/>
            <a:ext cx="717550" cy="366712"/>
          </a:xfrm>
          <a:prstGeom prst="rect">
            <a:avLst/>
          </a:prstGeom>
          <a:noFill/>
          <a:ln w="9525">
            <a:noFill/>
            <a:miter lim="800000"/>
            <a:headEnd/>
            <a:tailEnd/>
          </a:ln>
          <a:effectLst/>
        </p:spPr>
        <p:txBody>
          <a:bodyPr wrap="none">
            <a:spAutoFit/>
          </a:bodyPr>
          <a:lstStyle/>
          <a:p>
            <a:r>
              <a:rPr lang="cs-CZ"/>
              <a:t>IU/ml</a:t>
            </a:r>
          </a:p>
        </p:txBody>
      </p:sp>
    </p:spTree>
    <p:extLst>
      <p:ext uri="{BB962C8B-B14F-4D97-AF65-F5344CB8AC3E}">
        <p14:creationId xmlns:p14="http://schemas.microsoft.com/office/powerpoint/2010/main" val="2468259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Freeform 2"/>
          <p:cNvSpPr>
            <a:spLocks noChangeAspect="1"/>
          </p:cNvSpPr>
          <p:nvPr/>
        </p:nvSpPr>
        <p:spPr bwMode="auto">
          <a:xfrm>
            <a:off x="5661025" y="3138488"/>
            <a:ext cx="839788" cy="839787"/>
          </a:xfrm>
          <a:custGeom>
            <a:avLst/>
            <a:gdLst>
              <a:gd name="T0" fmla="*/ 1064 w 1988"/>
              <a:gd name="T1" fmla="*/ 88 h 1768"/>
              <a:gd name="T2" fmla="*/ 1108 w 1988"/>
              <a:gd name="T3" fmla="*/ 56 h 1768"/>
              <a:gd name="T4" fmla="*/ 1216 w 1988"/>
              <a:gd name="T5" fmla="*/ 12 h 1768"/>
              <a:gd name="T6" fmla="*/ 1264 w 1988"/>
              <a:gd name="T7" fmla="*/ 0 h 1768"/>
              <a:gd name="T8" fmla="*/ 1484 w 1988"/>
              <a:gd name="T9" fmla="*/ 44 h 1768"/>
              <a:gd name="T10" fmla="*/ 1612 w 1988"/>
              <a:gd name="T11" fmla="*/ 120 h 1768"/>
              <a:gd name="T12" fmla="*/ 1840 w 1988"/>
              <a:gd name="T13" fmla="*/ 448 h 1768"/>
              <a:gd name="T14" fmla="*/ 1932 w 1988"/>
              <a:gd name="T15" fmla="*/ 584 h 1768"/>
              <a:gd name="T16" fmla="*/ 1980 w 1988"/>
              <a:gd name="T17" fmla="*/ 768 h 1768"/>
              <a:gd name="T18" fmla="*/ 1944 w 1988"/>
              <a:gd name="T19" fmla="*/ 1088 h 1768"/>
              <a:gd name="T20" fmla="*/ 1868 w 1988"/>
              <a:gd name="T21" fmla="*/ 1252 h 1768"/>
              <a:gd name="T22" fmla="*/ 1796 w 1988"/>
              <a:gd name="T23" fmla="*/ 1336 h 1768"/>
              <a:gd name="T24" fmla="*/ 1608 w 1988"/>
              <a:gd name="T25" fmla="*/ 1396 h 1768"/>
              <a:gd name="T26" fmla="*/ 1508 w 1988"/>
              <a:gd name="T27" fmla="*/ 1452 h 1768"/>
              <a:gd name="T28" fmla="*/ 1412 w 1988"/>
              <a:gd name="T29" fmla="*/ 1496 h 1768"/>
              <a:gd name="T30" fmla="*/ 1216 w 1988"/>
              <a:gd name="T31" fmla="*/ 1548 h 1768"/>
              <a:gd name="T32" fmla="*/ 988 w 1988"/>
              <a:gd name="T33" fmla="*/ 1596 h 1768"/>
              <a:gd name="T34" fmla="*/ 804 w 1988"/>
              <a:gd name="T35" fmla="*/ 1696 h 1768"/>
              <a:gd name="T36" fmla="*/ 624 w 1988"/>
              <a:gd name="T37" fmla="*/ 1768 h 1768"/>
              <a:gd name="T38" fmla="*/ 364 w 1988"/>
              <a:gd name="T39" fmla="*/ 1728 h 1768"/>
              <a:gd name="T40" fmla="*/ 260 w 1988"/>
              <a:gd name="T41" fmla="*/ 1628 h 1768"/>
              <a:gd name="T42" fmla="*/ 240 w 1988"/>
              <a:gd name="T43" fmla="*/ 1608 h 1768"/>
              <a:gd name="T44" fmla="*/ 164 w 1988"/>
              <a:gd name="T45" fmla="*/ 1444 h 1768"/>
              <a:gd name="T46" fmla="*/ 116 w 1988"/>
              <a:gd name="T47" fmla="*/ 1336 h 1768"/>
              <a:gd name="T48" fmla="*/ 60 w 1988"/>
              <a:gd name="T49" fmla="*/ 1208 h 1768"/>
              <a:gd name="T50" fmla="*/ 24 w 1988"/>
              <a:gd name="T51" fmla="*/ 1076 h 1768"/>
              <a:gd name="T52" fmla="*/ 132 w 1988"/>
              <a:gd name="T53" fmla="*/ 584 h 1768"/>
              <a:gd name="T54" fmla="*/ 352 w 1988"/>
              <a:gd name="T55" fmla="*/ 456 h 1768"/>
              <a:gd name="T56" fmla="*/ 600 w 1988"/>
              <a:gd name="T57" fmla="*/ 400 h 1768"/>
              <a:gd name="T58" fmla="*/ 812 w 1988"/>
              <a:gd name="T59" fmla="*/ 312 h 1768"/>
              <a:gd name="T60" fmla="*/ 924 w 1988"/>
              <a:gd name="T61" fmla="*/ 220 h 1768"/>
              <a:gd name="T62" fmla="*/ 1004 w 1988"/>
              <a:gd name="T63" fmla="*/ 144 h 17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88"/>
              <a:gd name="T97" fmla="*/ 0 h 1768"/>
              <a:gd name="T98" fmla="*/ 1988 w 1988"/>
              <a:gd name="T99" fmla="*/ 1768 h 17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88" h="1768">
                <a:moveTo>
                  <a:pt x="1000" y="124"/>
                </a:moveTo>
                <a:cubicBezTo>
                  <a:pt x="1042" y="98"/>
                  <a:pt x="1021" y="110"/>
                  <a:pt x="1064" y="88"/>
                </a:cubicBezTo>
                <a:cubicBezTo>
                  <a:pt x="1069" y="85"/>
                  <a:pt x="1080" y="80"/>
                  <a:pt x="1080" y="80"/>
                </a:cubicBezTo>
                <a:cubicBezTo>
                  <a:pt x="1093" y="63"/>
                  <a:pt x="1088" y="64"/>
                  <a:pt x="1108" y="56"/>
                </a:cubicBezTo>
                <a:cubicBezTo>
                  <a:pt x="1116" y="53"/>
                  <a:pt x="1132" y="48"/>
                  <a:pt x="1132" y="48"/>
                </a:cubicBezTo>
                <a:cubicBezTo>
                  <a:pt x="1157" y="28"/>
                  <a:pt x="1185" y="20"/>
                  <a:pt x="1216" y="12"/>
                </a:cubicBezTo>
                <a:cubicBezTo>
                  <a:pt x="1227" y="9"/>
                  <a:pt x="1237" y="7"/>
                  <a:pt x="1248" y="4"/>
                </a:cubicBezTo>
                <a:cubicBezTo>
                  <a:pt x="1253" y="3"/>
                  <a:pt x="1264" y="0"/>
                  <a:pt x="1264" y="0"/>
                </a:cubicBezTo>
                <a:cubicBezTo>
                  <a:pt x="1309" y="1"/>
                  <a:pt x="1355" y="0"/>
                  <a:pt x="1400" y="4"/>
                </a:cubicBezTo>
                <a:cubicBezTo>
                  <a:pt x="1426" y="6"/>
                  <a:pt x="1457" y="37"/>
                  <a:pt x="1484" y="44"/>
                </a:cubicBezTo>
                <a:cubicBezTo>
                  <a:pt x="1515" y="63"/>
                  <a:pt x="1544" y="80"/>
                  <a:pt x="1576" y="96"/>
                </a:cubicBezTo>
                <a:cubicBezTo>
                  <a:pt x="1590" y="103"/>
                  <a:pt x="1596" y="115"/>
                  <a:pt x="1612" y="120"/>
                </a:cubicBezTo>
                <a:cubicBezTo>
                  <a:pt x="1632" y="160"/>
                  <a:pt x="1691" y="212"/>
                  <a:pt x="1720" y="252"/>
                </a:cubicBezTo>
                <a:cubicBezTo>
                  <a:pt x="1764" y="313"/>
                  <a:pt x="1807" y="381"/>
                  <a:pt x="1840" y="448"/>
                </a:cubicBezTo>
                <a:cubicBezTo>
                  <a:pt x="1851" y="470"/>
                  <a:pt x="1876" y="489"/>
                  <a:pt x="1892" y="508"/>
                </a:cubicBezTo>
                <a:cubicBezTo>
                  <a:pt x="1910" y="529"/>
                  <a:pt x="1918" y="560"/>
                  <a:pt x="1932" y="584"/>
                </a:cubicBezTo>
                <a:cubicBezTo>
                  <a:pt x="1939" y="613"/>
                  <a:pt x="1947" y="647"/>
                  <a:pt x="1964" y="672"/>
                </a:cubicBezTo>
                <a:cubicBezTo>
                  <a:pt x="1973" y="709"/>
                  <a:pt x="1977" y="723"/>
                  <a:pt x="1980" y="768"/>
                </a:cubicBezTo>
                <a:cubicBezTo>
                  <a:pt x="1983" y="803"/>
                  <a:pt x="1988" y="872"/>
                  <a:pt x="1988" y="872"/>
                </a:cubicBezTo>
                <a:cubicBezTo>
                  <a:pt x="1985" y="938"/>
                  <a:pt x="1984" y="1028"/>
                  <a:pt x="1944" y="1088"/>
                </a:cubicBezTo>
                <a:cubicBezTo>
                  <a:pt x="1939" y="1106"/>
                  <a:pt x="1931" y="1124"/>
                  <a:pt x="1920" y="1140"/>
                </a:cubicBezTo>
                <a:cubicBezTo>
                  <a:pt x="1910" y="1178"/>
                  <a:pt x="1890" y="1219"/>
                  <a:pt x="1868" y="1252"/>
                </a:cubicBezTo>
                <a:cubicBezTo>
                  <a:pt x="1863" y="1276"/>
                  <a:pt x="1862" y="1281"/>
                  <a:pt x="1840" y="1292"/>
                </a:cubicBezTo>
                <a:cubicBezTo>
                  <a:pt x="1833" y="1314"/>
                  <a:pt x="1817" y="1329"/>
                  <a:pt x="1796" y="1336"/>
                </a:cubicBezTo>
                <a:cubicBezTo>
                  <a:pt x="1789" y="1356"/>
                  <a:pt x="1771" y="1360"/>
                  <a:pt x="1752" y="1368"/>
                </a:cubicBezTo>
                <a:cubicBezTo>
                  <a:pt x="1708" y="1387"/>
                  <a:pt x="1655" y="1391"/>
                  <a:pt x="1608" y="1396"/>
                </a:cubicBezTo>
                <a:cubicBezTo>
                  <a:pt x="1578" y="1416"/>
                  <a:pt x="1616" y="1393"/>
                  <a:pt x="1580" y="1408"/>
                </a:cubicBezTo>
                <a:cubicBezTo>
                  <a:pt x="1555" y="1419"/>
                  <a:pt x="1533" y="1444"/>
                  <a:pt x="1508" y="1452"/>
                </a:cubicBezTo>
                <a:cubicBezTo>
                  <a:pt x="1499" y="1455"/>
                  <a:pt x="1489" y="1457"/>
                  <a:pt x="1480" y="1460"/>
                </a:cubicBezTo>
                <a:cubicBezTo>
                  <a:pt x="1456" y="1469"/>
                  <a:pt x="1436" y="1487"/>
                  <a:pt x="1412" y="1496"/>
                </a:cubicBezTo>
                <a:cubicBezTo>
                  <a:pt x="1368" y="1513"/>
                  <a:pt x="1322" y="1522"/>
                  <a:pt x="1276" y="1528"/>
                </a:cubicBezTo>
                <a:cubicBezTo>
                  <a:pt x="1256" y="1536"/>
                  <a:pt x="1237" y="1542"/>
                  <a:pt x="1216" y="1548"/>
                </a:cubicBezTo>
                <a:cubicBezTo>
                  <a:pt x="1173" y="1576"/>
                  <a:pt x="1109" y="1564"/>
                  <a:pt x="1060" y="1576"/>
                </a:cubicBezTo>
                <a:cubicBezTo>
                  <a:pt x="1037" y="1582"/>
                  <a:pt x="1010" y="1587"/>
                  <a:pt x="988" y="1596"/>
                </a:cubicBezTo>
                <a:cubicBezTo>
                  <a:pt x="948" y="1613"/>
                  <a:pt x="913" y="1642"/>
                  <a:pt x="872" y="1656"/>
                </a:cubicBezTo>
                <a:cubicBezTo>
                  <a:pt x="853" y="1675"/>
                  <a:pt x="830" y="1689"/>
                  <a:pt x="804" y="1696"/>
                </a:cubicBezTo>
                <a:cubicBezTo>
                  <a:pt x="777" y="1714"/>
                  <a:pt x="743" y="1722"/>
                  <a:pt x="712" y="1732"/>
                </a:cubicBezTo>
                <a:cubicBezTo>
                  <a:pt x="682" y="1742"/>
                  <a:pt x="655" y="1758"/>
                  <a:pt x="624" y="1768"/>
                </a:cubicBezTo>
                <a:cubicBezTo>
                  <a:pt x="564" y="1765"/>
                  <a:pt x="508" y="1755"/>
                  <a:pt x="448" y="1748"/>
                </a:cubicBezTo>
                <a:cubicBezTo>
                  <a:pt x="420" y="1740"/>
                  <a:pt x="392" y="1735"/>
                  <a:pt x="364" y="1728"/>
                </a:cubicBezTo>
                <a:cubicBezTo>
                  <a:pt x="341" y="1713"/>
                  <a:pt x="311" y="1686"/>
                  <a:pt x="292" y="1664"/>
                </a:cubicBezTo>
                <a:cubicBezTo>
                  <a:pt x="280" y="1650"/>
                  <a:pt x="279" y="1634"/>
                  <a:pt x="260" y="1628"/>
                </a:cubicBezTo>
                <a:cubicBezTo>
                  <a:pt x="257" y="1623"/>
                  <a:pt x="256" y="1616"/>
                  <a:pt x="252" y="1612"/>
                </a:cubicBezTo>
                <a:cubicBezTo>
                  <a:pt x="249" y="1609"/>
                  <a:pt x="243" y="1611"/>
                  <a:pt x="240" y="1608"/>
                </a:cubicBezTo>
                <a:cubicBezTo>
                  <a:pt x="228" y="1593"/>
                  <a:pt x="221" y="1569"/>
                  <a:pt x="212" y="1552"/>
                </a:cubicBezTo>
                <a:cubicBezTo>
                  <a:pt x="193" y="1517"/>
                  <a:pt x="179" y="1481"/>
                  <a:pt x="164" y="1444"/>
                </a:cubicBezTo>
                <a:cubicBezTo>
                  <a:pt x="154" y="1419"/>
                  <a:pt x="148" y="1396"/>
                  <a:pt x="136" y="1372"/>
                </a:cubicBezTo>
                <a:cubicBezTo>
                  <a:pt x="130" y="1360"/>
                  <a:pt x="116" y="1336"/>
                  <a:pt x="116" y="1336"/>
                </a:cubicBezTo>
                <a:cubicBezTo>
                  <a:pt x="108" y="1290"/>
                  <a:pt x="121" y="1330"/>
                  <a:pt x="96" y="1300"/>
                </a:cubicBezTo>
                <a:cubicBezTo>
                  <a:pt x="82" y="1284"/>
                  <a:pt x="68" y="1230"/>
                  <a:pt x="60" y="1208"/>
                </a:cubicBezTo>
                <a:cubicBezTo>
                  <a:pt x="52" y="1187"/>
                  <a:pt x="57" y="1167"/>
                  <a:pt x="44" y="1148"/>
                </a:cubicBezTo>
                <a:cubicBezTo>
                  <a:pt x="40" y="1123"/>
                  <a:pt x="39" y="1098"/>
                  <a:pt x="24" y="1076"/>
                </a:cubicBezTo>
                <a:cubicBezTo>
                  <a:pt x="16" y="1023"/>
                  <a:pt x="5" y="970"/>
                  <a:pt x="0" y="916"/>
                </a:cubicBezTo>
                <a:cubicBezTo>
                  <a:pt x="8" y="795"/>
                  <a:pt x="10" y="645"/>
                  <a:pt x="132" y="584"/>
                </a:cubicBezTo>
                <a:cubicBezTo>
                  <a:pt x="138" y="567"/>
                  <a:pt x="150" y="566"/>
                  <a:pt x="164" y="556"/>
                </a:cubicBezTo>
                <a:cubicBezTo>
                  <a:pt x="193" y="507"/>
                  <a:pt x="299" y="467"/>
                  <a:pt x="352" y="456"/>
                </a:cubicBezTo>
                <a:cubicBezTo>
                  <a:pt x="378" y="439"/>
                  <a:pt x="425" y="434"/>
                  <a:pt x="456" y="428"/>
                </a:cubicBezTo>
                <a:cubicBezTo>
                  <a:pt x="505" y="419"/>
                  <a:pt x="551" y="408"/>
                  <a:pt x="600" y="400"/>
                </a:cubicBezTo>
                <a:cubicBezTo>
                  <a:pt x="634" y="383"/>
                  <a:pt x="671" y="371"/>
                  <a:pt x="708" y="364"/>
                </a:cubicBezTo>
                <a:cubicBezTo>
                  <a:pt x="743" y="347"/>
                  <a:pt x="780" y="334"/>
                  <a:pt x="812" y="312"/>
                </a:cubicBezTo>
                <a:cubicBezTo>
                  <a:pt x="827" y="290"/>
                  <a:pt x="852" y="280"/>
                  <a:pt x="872" y="264"/>
                </a:cubicBezTo>
                <a:cubicBezTo>
                  <a:pt x="892" y="248"/>
                  <a:pt x="900" y="228"/>
                  <a:pt x="924" y="220"/>
                </a:cubicBezTo>
                <a:cubicBezTo>
                  <a:pt x="939" y="208"/>
                  <a:pt x="950" y="194"/>
                  <a:pt x="968" y="188"/>
                </a:cubicBezTo>
                <a:cubicBezTo>
                  <a:pt x="983" y="173"/>
                  <a:pt x="995" y="164"/>
                  <a:pt x="1004" y="144"/>
                </a:cubicBezTo>
                <a:cubicBezTo>
                  <a:pt x="1017" y="115"/>
                  <a:pt x="1018" y="118"/>
                  <a:pt x="1000" y="124"/>
                </a:cubicBezTo>
                <a:close/>
              </a:path>
            </a:pathLst>
          </a:custGeom>
          <a:solidFill>
            <a:srgbClr val="99CC00"/>
          </a:solidFill>
          <a:ln w="9525">
            <a:solidFill>
              <a:schemeClr val="tx1"/>
            </a:solidFill>
            <a:round/>
            <a:headEnd/>
            <a:tailEnd/>
          </a:ln>
        </p:spPr>
        <p:txBody>
          <a:bodyPr/>
          <a:lstStyle/>
          <a:p>
            <a:endParaRPr lang="cs-CZ"/>
          </a:p>
        </p:txBody>
      </p:sp>
      <p:sp>
        <p:nvSpPr>
          <p:cNvPr id="5123" name="Freeform 3"/>
          <p:cNvSpPr>
            <a:spLocks noChangeAspect="1"/>
          </p:cNvSpPr>
          <p:nvPr/>
        </p:nvSpPr>
        <p:spPr bwMode="auto">
          <a:xfrm>
            <a:off x="5907088" y="3370263"/>
            <a:ext cx="239712" cy="493712"/>
          </a:xfrm>
          <a:custGeom>
            <a:avLst/>
            <a:gdLst>
              <a:gd name="T0" fmla="*/ 200 w 400"/>
              <a:gd name="T1" fmla="*/ 18 h 730"/>
              <a:gd name="T2" fmla="*/ 128 w 400"/>
              <a:gd name="T3" fmla="*/ 50 h 730"/>
              <a:gd name="T4" fmla="*/ 40 w 400"/>
              <a:gd name="T5" fmla="*/ 130 h 730"/>
              <a:gd name="T6" fmla="*/ 24 w 400"/>
              <a:gd name="T7" fmla="*/ 178 h 730"/>
              <a:gd name="T8" fmla="*/ 16 w 400"/>
              <a:gd name="T9" fmla="*/ 202 h 730"/>
              <a:gd name="T10" fmla="*/ 40 w 400"/>
              <a:gd name="T11" fmla="*/ 538 h 730"/>
              <a:gd name="T12" fmla="*/ 96 w 400"/>
              <a:gd name="T13" fmla="*/ 610 h 730"/>
              <a:gd name="T14" fmla="*/ 176 w 400"/>
              <a:gd name="T15" fmla="*/ 714 h 730"/>
              <a:gd name="T16" fmla="*/ 232 w 400"/>
              <a:gd name="T17" fmla="*/ 730 h 730"/>
              <a:gd name="T18" fmla="*/ 328 w 400"/>
              <a:gd name="T19" fmla="*/ 698 h 730"/>
              <a:gd name="T20" fmla="*/ 376 w 400"/>
              <a:gd name="T21" fmla="*/ 650 h 730"/>
              <a:gd name="T22" fmla="*/ 400 w 400"/>
              <a:gd name="T23" fmla="*/ 546 h 730"/>
              <a:gd name="T24" fmla="*/ 304 w 400"/>
              <a:gd name="T25" fmla="*/ 434 h 730"/>
              <a:gd name="T26" fmla="*/ 280 w 400"/>
              <a:gd name="T27" fmla="*/ 410 h 730"/>
              <a:gd name="T28" fmla="*/ 256 w 400"/>
              <a:gd name="T29" fmla="*/ 386 h 730"/>
              <a:gd name="T30" fmla="*/ 304 w 400"/>
              <a:gd name="T31" fmla="*/ 146 h 730"/>
              <a:gd name="T32" fmla="*/ 272 w 400"/>
              <a:gd name="T33" fmla="*/ 58 h 730"/>
              <a:gd name="T34" fmla="*/ 224 w 400"/>
              <a:gd name="T35" fmla="*/ 26 h 730"/>
              <a:gd name="T36" fmla="*/ 200 w 400"/>
              <a:gd name="T37" fmla="*/ 18 h 7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0"/>
              <a:gd name="T58" fmla="*/ 0 h 730"/>
              <a:gd name="T59" fmla="*/ 400 w 400"/>
              <a:gd name="T60" fmla="*/ 730 h 7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0" h="730">
                <a:moveTo>
                  <a:pt x="200" y="18"/>
                </a:moveTo>
                <a:cubicBezTo>
                  <a:pt x="155" y="3"/>
                  <a:pt x="161" y="24"/>
                  <a:pt x="128" y="50"/>
                </a:cubicBezTo>
                <a:cubicBezTo>
                  <a:pt x="95" y="75"/>
                  <a:pt x="58" y="89"/>
                  <a:pt x="40" y="130"/>
                </a:cubicBezTo>
                <a:cubicBezTo>
                  <a:pt x="33" y="145"/>
                  <a:pt x="29" y="162"/>
                  <a:pt x="24" y="178"/>
                </a:cubicBezTo>
                <a:cubicBezTo>
                  <a:pt x="21" y="186"/>
                  <a:pt x="16" y="202"/>
                  <a:pt x="16" y="202"/>
                </a:cubicBezTo>
                <a:cubicBezTo>
                  <a:pt x="0" y="317"/>
                  <a:pt x="3" y="428"/>
                  <a:pt x="40" y="538"/>
                </a:cubicBezTo>
                <a:cubicBezTo>
                  <a:pt x="49" y="566"/>
                  <a:pt x="81" y="584"/>
                  <a:pt x="96" y="610"/>
                </a:cubicBezTo>
                <a:cubicBezTo>
                  <a:pt x="114" y="641"/>
                  <a:pt x="143" y="695"/>
                  <a:pt x="176" y="714"/>
                </a:cubicBezTo>
                <a:cubicBezTo>
                  <a:pt x="193" y="724"/>
                  <a:pt x="214" y="724"/>
                  <a:pt x="232" y="730"/>
                </a:cubicBezTo>
                <a:cubicBezTo>
                  <a:pt x="267" y="724"/>
                  <a:pt x="300" y="723"/>
                  <a:pt x="328" y="698"/>
                </a:cubicBezTo>
                <a:cubicBezTo>
                  <a:pt x="345" y="683"/>
                  <a:pt x="376" y="650"/>
                  <a:pt x="376" y="650"/>
                </a:cubicBezTo>
                <a:cubicBezTo>
                  <a:pt x="387" y="616"/>
                  <a:pt x="391" y="581"/>
                  <a:pt x="400" y="546"/>
                </a:cubicBezTo>
                <a:cubicBezTo>
                  <a:pt x="383" y="495"/>
                  <a:pt x="342" y="472"/>
                  <a:pt x="304" y="434"/>
                </a:cubicBezTo>
                <a:cubicBezTo>
                  <a:pt x="296" y="426"/>
                  <a:pt x="288" y="418"/>
                  <a:pt x="280" y="410"/>
                </a:cubicBezTo>
                <a:cubicBezTo>
                  <a:pt x="272" y="402"/>
                  <a:pt x="256" y="386"/>
                  <a:pt x="256" y="386"/>
                </a:cubicBezTo>
                <a:cubicBezTo>
                  <a:pt x="220" y="278"/>
                  <a:pt x="282" y="235"/>
                  <a:pt x="304" y="146"/>
                </a:cubicBezTo>
                <a:cubicBezTo>
                  <a:pt x="299" y="119"/>
                  <a:pt x="295" y="78"/>
                  <a:pt x="272" y="58"/>
                </a:cubicBezTo>
                <a:cubicBezTo>
                  <a:pt x="258" y="45"/>
                  <a:pt x="240" y="37"/>
                  <a:pt x="224" y="26"/>
                </a:cubicBezTo>
                <a:cubicBezTo>
                  <a:pt x="198" y="9"/>
                  <a:pt x="200" y="0"/>
                  <a:pt x="200" y="18"/>
                </a:cubicBezTo>
                <a:close/>
              </a:path>
            </a:pathLst>
          </a:custGeom>
          <a:solidFill>
            <a:srgbClr val="FF9900"/>
          </a:solidFill>
          <a:ln w="9525">
            <a:solidFill>
              <a:schemeClr val="tx1"/>
            </a:solidFill>
            <a:round/>
            <a:headEnd/>
            <a:tailEnd/>
          </a:ln>
        </p:spPr>
        <p:txBody>
          <a:bodyPr/>
          <a:lstStyle/>
          <a:p>
            <a:endParaRPr lang="cs-CZ"/>
          </a:p>
        </p:txBody>
      </p:sp>
      <p:sp>
        <p:nvSpPr>
          <p:cNvPr id="5124" name="Oval 4"/>
          <p:cNvSpPr>
            <a:spLocks noChangeAspect="1" noChangeArrowheads="1"/>
          </p:cNvSpPr>
          <p:nvPr/>
        </p:nvSpPr>
        <p:spPr bwMode="auto">
          <a:xfrm>
            <a:off x="6137275" y="3189288"/>
            <a:ext cx="144463" cy="161925"/>
          </a:xfrm>
          <a:prstGeom prst="ellipse">
            <a:avLst/>
          </a:prstGeom>
          <a:solidFill>
            <a:srgbClr val="00FF00"/>
          </a:solidFill>
          <a:ln w="19050">
            <a:solidFill>
              <a:schemeClr val="tx1"/>
            </a:solidFill>
            <a:round/>
            <a:headEnd/>
            <a:tailEnd/>
          </a:ln>
        </p:spPr>
        <p:txBody>
          <a:bodyPr wrap="none" anchor="ctr"/>
          <a:lstStyle/>
          <a:p>
            <a:endParaRPr lang="cs-CZ"/>
          </a:p>
        </p:txBody>
      </p:sp>
      <p:sp>
        <p:nvSpPr>
          <p:cNvPr id="5125" name="Oval 5"/>
          <p:cNvSpPr>
            <a:spLocks noChangeAspect="1" noChangeArrowheads="1"/>
          </p:cNvSpPr>
          <p:nvPr/>
        </p:nvSpPr>
        <p:spPr bwMode="auto">
          <a:xfrm flipH="1">
            <a:off x="6167438" y="32035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26" name="Oval 6"/>
          <p:cNvSpPr>
            <a:spLocks noChangeAspect="1" noChangeArrowheads="1"/>
          </p:cNvSpPr>
          <p:nvPr/>
        </p:nvSpPr>
        <p:spPr bwMode="auto">
          <a:xfrm flipH="1">
            <a:off x="6211888" y="32035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27" name="Oval 7"/>
          <p:cNvSpPr>
            <a:spLocks noChangeAspect="1" noChangeArrowheads="1"/>
          </p:cNvSpPr>
          <p:nvPr/>
        </p:nvSpPr>
        <p:spPr bwMode="auto">
          <a:xfrm flipH="1">
            <a:off x="6145213" y="324643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28" name="Oval 8"/>
          <p:cNvSpPr>
            <a:spLocks noChangeAspect="1" noChangeArrowheads="1"/>
          </p:cNvSpPr>
          <p:nvPr/>
        </p:nvSpPr>
        <p:spPr bwMode="auto">
          <a:xfrm flipH="1">
            <a:off x="6189663" y="324643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29" name="Oval 9"/>
          <p:cNvSpPr>
            <a:spLocks noChangeAspect="1" noChangeArrowheads="1"/>
          </p:cNvSpPr>
          <p:nvPr/>
        </p:nvSpPr>
        <p:spPr bwMode="auto">
          <a:xfrm flipH="1">
            <a:off x="6234113" y="324643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30" name="Oval 10"/>
          <p:cNvSpPr>
            <a:spLocks noChangeAspect="1" noChangeArrowheads="1"/>
          </p:cNvSpPr>
          <p:nvPr/>
        </p:nvSpPr>
        <p:spPr bwMode="auto">
          <a:xfrm flipH="1">
            <a:off x="6164263" y="329088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31" name="Oval 11"/>
          <p:cNvSpPr>
            <a:spLocks noChangeAspect="1" noChangeArrowheads="1"/>
          </p:cNvSpPr>
          <p:nvPr/>
        </p:nvSpPr>
        <p:spPr bwMode="auto">
          <a:xfrm flipH="1">
            <a:off x="6213475" y="32908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32" name="Oval 12"/>
          <p:cNvSpPr>
            <a:spLocks noChangeAspect="1" noChangeArrowheads="1"/>
          </p:cNvSpPr>
          <p:nvPr/>
        </p:nvSpPr>
        <p:spPr bwMode="auto">
          <a:xfrm>
            <a:off x="5722938" y="3449638"/>
            <a:ext cx="144462" cy="161925"/>
          </a:xfrm>
          <a:prstGeom prst="ellipse">
            <a:avLst/>
          </a:prstGeom>
          <a:solidFill>
            <a:srgbClr val="00FF00"/>
          </a:solidFill>
          <a:ln w="19050">
            <a:solidFill>
              <a:schemeClr val="tx1"/>
            </a:solidFill>
            <a:round/>
            <a:headEnd/>
            <a:tailEnd/>
          </a:ln>
        </p:spPr>
        <p:txBody>
          <a:bodyPr wrap="none" anchor="ctr"/>
          <a:lstStyle/>
          <a:p>
            <a:endParaRPr lang="cs-CZ"/>
          </a:p>
        </p:txBody>
      </p:sp>
      <p:sp>
        <p:nvSpPr>
          <p:cNvPr id="5133" name="Oval 13"/>
          <p:cNvSpPr>
            <a:spLocks noChangeAspect="1" noChangeArrowheads="1"/>
          </p:cNvSpPr>
          <p:nvPr/>
        </p:nvSpPr>
        <p:spPr bwMode="auto">
          <a:xfrm flipH="1">
            <a:off x="5753100" y="346392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34" name="Oval 14"/>
          <p:cNvSpPr>
            <a:spLocks noChangeAspect="1" noChangeArrowheads="1"/>
          </p:cNvSpPr>
          <p:nvPr/>
        </p:nvSpPr>
        <p:spPr bwMode="auto">
          <a:xfrm flipH="1">
            <a:off x="5797550" y="346392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35" name="Oval 15"/>
          <p:cNvSpPr>
            <a:spLocks noChangeAspect="1" noChangeArrowheads="1"/>
          </p:cNvSpPr>
          <p:nvPr/>
        </p:nvSpPr>
        <p:spPr bwMode="auto">
          <a:xfrm flipH="1">
            <a:off x="5730875" y="35067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36" name="Oval 16"/>
          <p:cNvSpPr>
            <a:spLocks noChangeAspect="1" noChangeArrowheads="1"/>
          </p:cNvSpPr>
          <p:nvPr/>
        </p:nvSpPr>
        <p:spPr bwMode="auto">
          <a:xfrm flipH="1">
            <a:off x="5775325" y="3506788"/>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37" name="Oval 17"/>
          <p:cNvSpPr>
            <a:spLocks noChangeAspect="1" noChangeArrowheads="1"/>
          </p:cNvSpPr>
          <p:nvPr/>
        </p:nvSpPr>
        <p:spPr bwMode="auto">
          <a:xfrm flipH="1">
            <a:off x="5819775" y="3506788"/>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38" name="Oval 18"/>
          <p:cNvSpPr>
            <a:spLocks noChangeAspect="1" noChangeArrowheads="1"/>
          </p:cNvSpPr>
          <p:nvPr/>
        </p:nvSpPr>
        <p:spPr bwMode="auto">
          <a:xfrm flipH="1">
            <a:off x="5749925" y="3551238"/>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39" name="Oval 19"/>
          <p:cNvSpPr>
            <a:spLocks noChangeAspect="1" noChangeArrowheads="1"/>
          </p:cNvSpPr>
          <p:nvPr/>
        </p:nvSpPr>
        <p:spPr bwMode="auto">
          <a:xfrm flipH="1">
            <a:off x="5799138" y="355123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40" name="Oval 20"/>
          <p:cNvSpPr>
            <a:spLocks noChangeAspect="1" noChangeArrowheads="1"/>
          </p:cNvSpPr>
          <p:nvPr/>
        </p:nvSpPr>
        <p:spPr bwMode="auto">
          <a:xfrm>
            <a:off x="5780088" y="3725863"/>
            <a:ext cx="144462" cy="161925"/>
          </a:xfrm>
          <a:prstGeom prst="ellipse">
            <a:avLst/>
          </a:prstGeom>
          <a:solidFill>
            <a:srgbClr val="00FF00"/>
          </a:solidFill>
          <a:ln w="19050">
            <a:solidFill>
              <a:schemeClr val="tx1"/>
            </a:solidFill>
            <a:round/>
            <a:headEnd/>
            <a:tailEnd/>
          </a:ln>
        </p:spPr>
        <p:txBody>
          <a:bodyPr wrap="none" anchor="ctr"/>
          <a:lstStyle/>
          <a:p>
            <a:endParaRPr lang="cs-CZ"/>
          </a:p>
        </p:txBody>
      </p:sp>
      <p:sp>
        <p:nvSpPr>
          <p:cNvPr id="5141" name="Oval 21"/>
          <p:cNvSpPr>
            <a:spLocks noChangeAspect="1" noChangeArrowheads="1"/>
          </p:cNvSpPr>
          <p:nvPr/>
        </p:nvSpPr>
        <p:spPr bwMode="auto">
          <a:xfrm flipH="1">
            <a:off x="5810250" y="3740150"/>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42" name="Oval 22"/>
          <p:cNvSpPr>
            <a:spLocks noChangeAspect="1" noChangeArrowheads="1"/>
          </p:cNvSpPr>
          <p:nvPr/>
        </p:nvSpPr>
        <p:spPr bwMode="auto">
          <a:xfrm flipH="1">
            <a:off x="5854700" y="3740150"/>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43" name="Oval 23"/>
          <p:cNvSpPr>
            <a:spLocks noChangeAspect="1" noChangeArrowheads="1"/>
          </p:cNvSpPr>
          <p:nvPr/>
        </p:nvSpPr>
        <p:spPr bwMode="auto">
          <a:xfrm flipH="1">
            <a:off x="5788025" y="378301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44" name="Oval 24"/>
          <p:cNvSpPr>
            <a:spLocks noChangeAspect="1" noChangeArrowheads="1"/>
          </p:cNvSpPr>
          <p:nvPr/>
        </p:nvSpPr>
        <p:spPr bwMode="auto">
          <a:xfrm flipH="1">
            <a:off x="5832475" y="3783013"/>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45" name="Oval 25"/>
          <p:cNvSpPr>
            <a:spLocks noChangeAspect="1" noChangeArrowheads="1"/>
          </p:cNvSpPr>
          <p:nvPr/>
        </p:nvSpPr>
        <p:spPr bwMode="auto">
          <a:xfrm flipH="1">
            <a:off x="5876925" y="3783013"/>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46" name="Oval 26"/>
          <p:cNvSpPr>
            <a:spLocks noChangeAspect="1" noChangeArrowheads="1"/>
          </p:cNvSpPr>
          <p:nvPr/>
        </p:nvSpPr>
        <p:spPr bwMode="auto">
          <a:xfrm flipH="1">
            <a:off x="5807075" y="3827463"/>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47" name="Oval 27"/>
          <p:cNvSpPr>
            <a:spLocks noChangeAspect="1" noChangeArrowheads="1"/>
          </p:cNvSpPr>
          <p:nvPr/>
        </p:nvSpPr>
        <p:spPr bwMode="auto">
          <a:xfrm flipH="1">
            <a:off x="5856288" y="382746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48" name="Oval 28"/>
          <p:cNvSpPr>
            <a:spLocks noChangeAspect="1" noChangeArrowheads="1"/>
          </p:cNvSpPr>
          <p:nvPr/>
        </p:nvSpPr>
        <p:spPr bwMode="auto">
          <a:xfrm>
            <a:off x="6092825" y="3481388"/>
            <a:ext cx="144463" cy="161925"/>
          </a:xfrm>
          <a:prstGeom prst="ellipse">
            <a:avLst/>
          </a:prstGeom>
          <a:solidFill>
            <a:srgbClr val="00FF00"/>
          </a:solidFill>
          <a:ln w="19050">
            <a:solidFill>
              <a:schemeClr val="tx1"/>
            </a:solidFill>
            <a:round/>
            <a:headEnd/>
            <a:tailEnd/>
          </a:ln>
        </p:spPr>
        <p:txBody>
          <a:bodyPr wrap="none" anchor="ctr"/>
          <a:lstStyle/>
          <a:p>
            <a:endParaRPr lang="cs-CZ"/>
          </a:p>
        </p:txBody>
      </p:sp>
      <p:sp>
        <p:nvSpPr>
          <p:cNvPr id="5149" name="Oval 29"/>
          <p:cNvSpPr>
            <a:spLocks noChangeAspect="1" noChangeArrowheads="1"/>
          </p:cNvSpPr>
          <p:nvPr/>
        </p:nvSpPr>
        <p:spPr bwMode="auto">
          <a:xfrm flipH="1">
            <a:off x="6122988" y="34956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50" name="Oval 30"/>
          <p:cNvSpPr>
            <a:spLocks noChangeAspect="1" noChangeArrowheads="1"/>
          </p:cNvSpPr>
          <p:nvPr/>
        </p:nvSpPr>
        <p:spPr bwMode="auto">
          <a:xfrm flipH="1">
            <a:off x="6167438" y="34956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51" name="Oval 31"/>
          <p:cNvSpPr>
            <a:spLocks noChangeAspect="1" noChangeArrowheads="1"/>
          </p:cNvSpPr>
          <p:nvPr/>
        </p:nvSpPr>
        <p:spPr bwMode="auto">
          <a:xfrm flipH="1">
            <a:off x="6100763" y="353853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52" name="Oval 32"/>
          <p:cNvSpPr>
            <a:spLocks noChangeAspect="1" noChangeArrowheads="1"/>
          </p:cNvSpPr>
          <p:nvPr/>
        </p:nvSpPr>
        <p:spPr bwMode="auto">
          <a:xfrm flipH="1">
            <a:off x="6145213" y="353853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53" name="Oval 33"/>
          <p:cNvSpPr>
            <a:spLocks noChangeAspect="1" noChangeArrowheads="1"/>
          </p:cNvSpPr>
          <p:nvPr/>
        </p:nvSpPr>
        <p:spPr bwMode="auto">
          <a:xfrm flipH="1">
            <a:off x="6189663" y="353853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54" name="Oval 34"/>
          <p:cNvSpPr>
            <a:spLocks noChangeAspect="1" noChangeArrowheads="1"/>
          </p:cNvSpPr>
          <p:nvPr/>
        </p:nvSpPr>
        <p:spPr bwMode="auto">
          <a:xfrm flipH="1">
            <a:off x="6119813" y="358298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55" name="Oval 35"/>
          <p:cNvSpPr>
            <a:spLocks noChangeAspect="1" noChangeArrowheads="1"/>
          </p:cNvSpPr>
          <p:nvPr/>
        </p:nvSpPr>
        <p:spPr bwMode="auto">
          <a:xfrm flipH="1">
            <a:off x="6169025" y="35829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56" name="Oval 36"/>
          <p:cNvSpPr>
            <a:spLocks noChangeAspect="1" noChangeArrowheads="1"/>
          </p:cNvSpPr>
          <p:nvPr/>
        </p:nvSpPr>
        <p:spPr bwMode="auto">
          <a:xfrm>
            <a:off x="6276975" y="3373438"/>
            <a:ext cx="144463" cy="161925"/>
          </a:xfrm>
          <a:prstGeom prst="ellipse">
            <a:avLst/>
          </a:prstGeom>
          <a:solidFill>
            <a:srgbClr val="00FF00"/>
          </a:solidFill>
          <a:ln w="19050">
            <a:solidFill>
              <a:schemeClr val="tx1"/>
            </a:solidFill>
            <a:round/>
            <a:headEnd/>
            <a:tailEnd/>
          </a:ln>
        </p:spPr>
        <p:txBody>
          <a:bodyPr wrap="none" anchor="ctr"/>
          <a:lstStyle/>
          <a:p>
            <a:endParaRPr lang="cs-CZ"/>
          </a:p>
        </p:txBody>
      </p:sp>
      <p:sp>
        <p:nvSpPr>
          <p:cNvPr id="5157" name="Oval 37"/>
          <p:cNvSpPr>
            <a:spLocks noChangeAspect="1" noChangeArrowheads="1"/>
          </p:cNvSpPr>
          <p:nvPr/>
        </p:nvSpPr>
        <p:spPr bwMode="auto">
          <a:xfrm flipH="1">
            <a:off x="6307138" y="338772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58" name="Oval 38"/>
          <p:cNvSpPr>
            <a:spLocks noChangeAspect="1" noChangeArrowheads="1"/>
          </p:cNvSpPr>
          <p:nvPr/>
        </p:nvSpPr>
        <p:spPr bwMode="auto">
          <a:xfrm flipH="1">
            <a:off x="6351588" y="338772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59" name="Oval 39"/>
          <p:cNvSpPr>
            <a:spLocks noChangeAspect="1" noChangeArrowheads="1"/>
          </p:cNvSpPr>
          <p:nvPr/>
        </p:nvSpPr>
        <p:spPr bwMode="auto">
          <a:xfrm flipH="1">
            <a:off x="6284913" y="34305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60" name="Oval 40"/>
          <p:cNvSpPr>
            <a:spLocks noChangeAspect="1" noChangeArrowheads="1"/>
          </p:cNvSpPr>
          <p:nvPr/>
        </p:nvSpPr>
        <p:spPr bwMode="auto">
          <a:xfrm flipH="1">
            <a:off x="6329363" y="343058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61" name="Oval 41"/>
          <p:cNvSpPr>
            <a:spLocks noChangeAspect="1" noChangeArrowheads="1"/>
          </p:cNvSpPr>
          <p:nvPr/>
        </p:nvSpPr>
        <p:spPr bwMode="auto">
          <a:xfrm flipH="1">
            <a:off x="6373813" y="343058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62" name="Oval 42"/>
          <p:cNvSpPr>
            <a:spLocks noChangeAspect="1" noChangeArrowheads="1"/>
          </p:cNvSpPr>
          <p:nvPr/>
        </p:nvSpPr>
        <p:spPr bwMode="auto">
          <a:xfrm flipH="1">
            <a:off x="6303963" y="347503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63" name="Oval 43"/>
          <p:cNvSpPr>
            <a:spLocks noChangeAspect="1" noChangeArrowheads="1"/>
          </p:cNvSpPr>
          <p:nvPr/>
        </p:nvSpPr>
        <p:spPr bwMode="auto">
          <a:xfrm flipH="1">
            <a:off x="6353175" y="347503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64" name="Oval 44"/>
          <p:cNvSpPr>
            <a:spLocks noChangeAspect="1" noChangeArrowheads="1"/>
          </p:cNvSpPr>
          <p:nvPr/>
        </p:nvSpPr>
        <p:spPr bwMode="auto">
          <a:xfrm>
            <a:off x="6246813" y="3606800"/>
            <a:ext cx="144462" cy="161925"/>
          </a:xfrm>
          <a:prstGeom prst="ellipse">
            <a:avLst/>
          </a:prstGeom>
          <a:solidFill>
            <a:srgbClr val="00FF00"/>
          </a:solidFill>
          <a:ln w="19050">
            <a:solidFill>
              <a:schemeClr val="tx1"/>
            </a:solidFill>
            <a:round/>
            <a:headEnd/>
            <a:tailEnd/>
          </a:ln>
        </p:spPr>
        <p:txBody>
          <a:bodyPr wrap="none" anchor="ctr"/>
          <a:lstStyle/>
          <a:p>
            <a:endParaRPr lang="cs-CZ"/>
          </a:p>
        </p:txBody>
      </p:sp>
      <p:sp>
        <p:nvSpPr>
          <p:cNvPr id="5165" name="Oval 45"/>
          <p:cNvSpPr>
            <a:spLocks noChangeAspect="1" noChangeArrowheads="1"/>
          </p:cNvSpPr>
          <p:nvPr/>
        </p:nvSpPr>
        <p:spPr bwMode="auto">
          <a:xfrm flipH="1">
            <a:off x="6276975" y="36210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66" name="Oval 46"/>
          <p:cNvSpPr>
            <a:spLocks noChangeAspect="1" noChangeArrowheads="1"/>
          </p:cNvSpPr>
          <p:nvPr/>
        </p:nvSpPr>
        <p:spPr bwMode="auto">
          <a:xfrm flipH="1">
            <a:off x="6321425" y="36210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167" name="Oval 47"/>
          <p:cNvSpPr>
            <a:spLocks noChangeAspect="1" noChangeArrowheads="1"/>
          </p:cNvSpPr>
          <p:nvPr/>
        </p:nvSpPr>
        <p:spPr bwMode="auto">
          <a:xfrm flipH="1">
            <a:off x="6254750" y="3663950"/>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68" name="Oval 48"/>
          <p:cNvSpPr>
            <a:spLocks noChangeAspect="1" noChangeArrowheads="1"/>
          </p:cNvSpPr>
          <p:nvPr/>
        </p:nvSpPr>
        <p:spPr bwMode="auto">
          <a:xfrm flipH="1">
            <a:off x="6299200" y="3663950"/>
            <a:ext cx="39688"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69" name="Oval 49"/>
          <p:cNvSpPr>
            <a:spLocks noChangeAspect="1" noChangeArrowheads="1"/>
          </p:cNvSpPr>
          <p:nvPr/>
        </p:nvSpPr>
        <p:spPr bwMode="auto">
          <a:xfrm flipH="1">
            <a:off x="6343650" y="3663950"/>
            <a:ext cx="39688"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70" name="Oval 50"/>
          <p:cNvSpPr>
            <a:spLocks noChangeAspect="1" noChangeArrowheads="1"/>
          </p:cNvSpPr>
          <p:nvPr/>
        </p:nvSpPr>
        <p:spPr bwMode="auto">
          <a:xfrm flipH="1">
            <a:off x="6273800" y="3708400"/>
            <a:ext cx="39688"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71" name="Oval 51"/>
          <p:cNvSpPr>
            <a:spLocks noChangeAspect="1" noChangeArrowheads="1"/>
          </p:cNvSpPr>
          <p:nvPr/>
        </p:nvSpPr>
        <p:spPr bwMode="auto">
          <a:xfrm flipH="1">
            <a:off x="6323013" y="3708400"/>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172" name="Freeform 52"/>
          <p:cNvSpPr>
            <a:spLocks noChangeAspect="1"/>
          </p:cNvSpPr>
          <p:nvPr/>
        </p:nvSpPr>
        <p:spPr bwMode="auto">
          <a:xfrm>
            <a:off x="5705475" y="919163"/>
            <a:ext cx="603250" cy="749300"/>
          </a:xfrm>
          <a:custGeom>
            <a:avLst/>
            <a:gdLst>
              <a:gd name="T0" fmla="*/ 121 w 453"/>
              <a:gd name="T1" fmla="*/ 3 h 499"/>
              <a:gd name="T2" fmla="*/ 52 w 453"/>
              <a:gd name="T3" fmla="*/ 15 h 499"/>
              <a:gd name="T4" fmla="*/ 25 w 453"/>
              <a:gd name="T5" fmla="*/ 39 h 499"/>
              <a:gd name="T6" fmla="*/ 10 w 453"/>
              <a:gd name="T7" fmla="*/ 78 h 499"/>
              <a:gd name="T8" fmla="*/ 52 w 453"/>
              <a:gd name="T9" fmla="*/ 321 h 499"/>
              <a:gd name="T10" fmla="*/ 88 w 453"/>
              <a:gd name="T11" fmla="*/ 384 h 499"/>
              <a:gd name="T12" fmla="*/ 109 w 453"/>
              <a:gd name="T13" fmla="*/ 423 h 499"/>
              <a:gd name="T14" fmla="*/ 136 w 453"/>
              <a:gd name="T15" fmla="*/ 447 h 499"/>
              <a:gd name="T16" fmla="*/ 160 w 453"/>
              <a:gd name="T17" fmla="*/ 465 h 499"/>
              <a:gd name="T18" fmla="*/ 262 w 453"/>
              <a:gd name="T19" fmla="*/ 495 h 499"/>
              <a:gd name="T20" fmla="*/ 385 w 453"/>
              <a:gd name="T21" fmla="*/ 486 h 499"/>
              <a:gd name="T22" fmla="*/ 415 w 453"/>
              <a:gd name="T23" fmla="*/ 444 h 499"/>
              <a:gd name="T24" fmla="*/ 451 w 453"/>
              <a:gd name="T25" fmla="*/ 345 h 499"/>
              <a:gd name="T26" fmla="*/ 427 w 453"/>
              <a:gd name="T27" fmla="*/ 219 h 499"/>
              <a:gd name="T28" fmla="*/ 412 w 453"/>
              <a:gd name="T29" fmla="*/ 189 h 499"/>
              <a:gd name="T30" fmla="*/ 343 w 453"/>
              <a:gd name="T31" fmla="*/ 93 h 499"/>
              <a:gd name="T32" fmla="*/ 334 w 453"/>
              <a:gd name="T33" fmla="*/ 84 h 499"/>
              <a:gd name="T34" fmla="*/ 325 w 453"/>
              <a:gd name="T35" fmla="*/ 81 h 499"/>
              <a:gd name="T36" fmla="*/ 316 w 453"/>
              <a:gd name="T37" fmla="*/ 69 h 499"/>
              <a:gd name="T38" fmla="*/ 289 w 453"/>
              <a:gd name="T39" fmla="*/ 60 h 499"/>
              <a:gd name="T40" fmla="*/ 250 w 453"/>
              <a:gd name="T41" fmla="*/ 36 h 499"/>
              <a:gd name="T42" fmla="*/ 160 w 453"/>
              <a:gd name="T43" fmla="*/ 0 h 499"/>
              <a:gd name="T44" fmla="*/ 121 w 453"/>
              <a:gd name="T45" fmla="*/ 3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3"/>
              <a:gd name="T70" fmla="*/ 0 h 499"/>
              <a:gd name="T71" fmla="*/ 453 w 453"/>
              <a:gd name="T72" fmla="*/ 499 h 4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3" h="499">
                <a:moveTo>
                  <a:pt x="121" y="3"/>
                </a:moveTo>
                <a:cubicBezTo>
                  <a:pt x="84" y="5"/>
                  <a:pt x="80" y="4"/>
                  <a:pt x="52" y="15"/>
                </a:cubicBezTo>
                <a:cubicBezTo>
                  <a:pt x="43" y="24"/>
                  <a:pt x="34" y="30"/>
                  <a:pt x="25" y="39"/>
                </a:cubicBezTo>
                <a:cubicBezTo>
                  <a:pt x="21" y="52"/>
                  <a:pt x="18" y="66"/>
                  <a:pt x="10" y="78"/>
                </a:cubicBezTo>
                <a:cubicBezTo>
                  <a:pt x="0" y="145"/>
                  <a:pt x="11" y="259"/>
                  <a:pt x="52" y="321"/>
                </a:cubicBezTo>
                <a:cubicBezTo>
                  <a:pt x="58" y="344"/>
                  <a:pt x="80" y="361"/>
                  <a:pt x="88" y="384"/>
                </a:cubicBezTo>
                <a:cubicBezTo>
                  <a:pt x="92" y="397"/>
                  <a:pt x="98" y="416"/>
                  <a:pt x="109" y="423"/>
                </a:cubicBezTo>
                <a:cubicBezTo>
                  <a:pt x="119" y="430"/>
                  <a:pt x="136" y="447"/>
                  <a:pt x="136" y="447"/>
                </a:cubicBezTo>
                <a:cubicBezTo>
                  <a:pt x="141" y="461"/>
                  <a:pt x="148" y="458"/>
                  <a:pt x="160" y="465"/>
                </a:cubicBezTo>
                <a:cubicBezTo>
                  <a:pt x="191" y="484"/>
                  <a:pt x="226" y="490"/>
                  <a:pt x="262" y="495"/>
                </a:cubicBezTo>
                <a:cubicBezTo>
                  <a:pt x="306" y="494"/>
                  <a:pt x="345" y="499"/>
                  <a:pt x="385" y="486"/>
                </a:cubicBezTo>
                <a:cubicBezTo>
                  <a:pt x="398" y="473"/>
                  <a:pt x="402" y="457"/>
                  <a:pt x="415" y="444"/>
                </a:cubicBezTo>
                <a:cubicBezTo>
                  <a:pt x="430" y="407"/>
                  <a:pt x="446" y="385"/>
                  <a:pt x="451" y="345"/>
                </a:cubicBezTo>
                <a:cubicBezTo>
                  <a:pt x="449" y="304"/>
                  <a:pt x="453" y="253"/>
                  <a:pt x="427" y="219"/>
                </a:cubicBezTo>
                <a:cubicBezTo>
                  <a:pt x="421" y="179"/>
                  <a:pt x="431" y="212"/>
                  <a:pt x="412" y="189"/>
                </a:cubicBezTo>
                <a:cubicBezTo>
                  <a:pt x="386" y="158"/>
                  <a:pt x="389" y="108"/>
                  <a:pt x="343" y="93"/>
                </a:cubicBezTo>
                <a:cubicBezTo>
                  <a:pt x="340" y="90"/>
                  <a:pt x="338" y="86"/>
                  <a:pt x="334" y="84"/>
                </a:cubicBezTo>
                <a:cubicBezTo>
                  <a:pt x="331" y="82"/>
                  <a:pt x="327" y="83"/>
                  <a:pt x="325" y="81"/>
                </a:cubicBezTo>
                <a:cubicBezTo>
                  <a:pt x="321" y="78"/>
                  <a:pt x="320" y="72"/>
                  <a:pt x="316" y="69"/>
                </a:cubicBezTo>
                <a:cubicBezTo>
                  <a:pt x="308" y="64"/>
                  <a:pt x="289" y="60"/>
                  <a:pt x="289" y="60"/>
                </a:cubicBezTo>
                <a:cubicBezTo>
                  <a:pt x="277" y="48"/>
                  <a:pt x="266" y="40"/>
                  <a:pt x="250" y="36"/>
                </a:cubicBezTo>
                <a:cubicBezTo>
                  <a:pt x="231" y="11"/>
                  <a:pt x="190" y="5"/>
                  <a:pt x="160" y="0"/>
                </a:cubicBezTo>
                <a:cubicBezTo>
                  <a:pt x="117" y="3"/>
                  <a:pt x="104" y="3"/>
                  <a:pt x="121" y="3"/>
                </a:cubicBezTo>
                <a:close/>
              </a:path>
            </a:pathLst>
          </a:custGeom>
          <a:solidFill>
            <a:srgbClr val="993300"/>
          </a:solidFill>
          <a:ln w="9525">
            <a:solidFill>
              <a:schemeClr val="tx1"/>
            </a:solidFill>
            <a:round/>
            <a:headEnd/>
            <a:tailEnd/>
          </a:ln>
        </p:spPr>
        <p:txBody>
          <a:bodyPr/>
          <a:lstStyle/>
          <a:p>
            <a:endParaRPr lang="cs-CZ"/>
          </a:p>
        </p:txBody>
      </p:sp>
      <p:sp>
        <p:nvSpPr>
          <p:cNvPr id="5173" name="Oval 53"/>
          <p:cNvSpPr>
            <a:spLocks noChangeAspect="1" noChangeArrowheads="1"/>
          </p:cNvSpPr>
          <p:nvPr/>
        </p:nvSpPr>
        <p:spPr bwMode="auto">
          <a:xfrm>
            <a:off x="5940425" y="1244600"/>
            <a:ext cx="304800" cy="342900"/>
          </a:xfrm>
          <a:prstGeom prst="ellipse">
            <a:avLst/>
          </a:prstGeom>
          <a:solidFill>
            <a:srgbClr val="FF9900"/>
          </a:solidFill>
          <a:ln w="9525">
            <a:solidFill>
              <a:schemeClr val="tx1"/>
            </a:solidFill>
            <a:round/>
            <a:headEnd/>
            <a:tailEnd/>
          </a:ln>
        </p:spPr>
        <p:txBody>
          <a:bodyPr wrap="none" anchor="ctr"/>
          <a:lstStyle/>
          <a:p>
            <a:endParaRPr lang="cs-CZ"/>
          </a:p>
        </p:txBody>
      </p:sp>
      <p:sp>
        <p:nvSpPr>
          <p:cNvPr id="5174" name="Oval 54"/>
          <p:cNvSpPr>
            <a:spLocks noChangeAspect="1" noChangeArrowheads="1"/>
          </p:cNvSpPr>
          <p:nvPr/>
        </p:nvSpPr>
        <p:spPr bwMode="auto">
          <a:xfrm flipH="1">
            <a:off x="6989763" y="244157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175" name="Oval 55"/>
          <p:cNvSpPr>
            <a:spLocks noChangeAspect="1" noChangeArrowheads="1"/>
          </p:cNvSpPr>
          <p:nvPr/>
        </p:nvSpPr>
        <p:spPr bwMode="auto">
          <a:xfrm flipH="1">
            <a:off x="7031038" y="244157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176" name="Oval 56"/>
          <p:cNvSpPr>
            <a:spLocks noChangeAspect="1" noChangeArrowheads="1"/>
          </p:cNvSpPr>
          <p:nvPr/>
        </p:nvSpPr>
        <p:spPr bwMode="auto">
          <a:xfrm flipH="1">
            <a:off x="6969125" y="24812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177" name="Oval 57"/>
          <p:cNvSpPr>
            <a:spLocks noChangeAspect="1" noChangeArrowheads="1"/>
          </p:cNvSpPr>
          <p:nvPr/>
        </p:nvSpPr>
        <p:spPr bwMode="auto">
          <a:xfrm flipH="1">
            <a:off x="7010400" y="24812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178" name="Oval 58"/>
          <p:cNvSpPr>
            <a:spLocks noChangeAspect="1" noChangeArrowheads="1"/>
          </p:cNvSpPr>
          <p:nvPr/>
        </p:nvSpPr>
        <p:spPr bwMode="auto">
          <a:xfrm flipH="1">
            <a:off x="7051675" y="24812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179" name="Oval 59"/>
          <p:cNvSpPr>
            <a:spLocks noChangeAspect="1" noChangeArrowheads="1"/>
          </p:cNvSpPr>
          <p:nvPr/>
        </p:nvSpPr>
        <p:spPr bwMode="auto">
          <a:xfrm flipH="1">
            <a:off x="6988175" y="2522538"/>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180" name="Oval 60"/>
          <p:cNvSpPr>
            <a:spLocks noChangeAspect="1" noChangeArrowheads="1"/>
          </p:cNvSpPr>
          <p:nvPr/>
        </p:nvSpPr>
        <p:spPr bwMode="auto">
          <a:xfrm flipH="1">
            <a:off x="7031038" y="2522538"/>
            <a:ext cx="36512"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181" name="Freeform 61"/>
          <p:cNvSpPr>
            <a:spLocks noChangeAspect="1"/>
          </p:cNvSpPr>
          <p:nvPr/>
        </p:nvSpPr>
        <p:spPr bwMode="auto">
          <a:xfrm>
            <a:off x="6818313" y="1957388"/>
            <a:ext cx="822325" cy="750887"/>
          </a:xfrm>
          <a:custGeom>
            <a:avLst/>
            <a:gdLst>
              <a:gd name="T0" fmla="*/ 68 w 1495"/>
              <a:gd name="T1" fmla="*/ 1064 h 1214"/>
              <a:gd name="T2" fmla="*/ 5 w 1495"/>
              <a:gd name="T3" fmla="*/ 893 h 1214"/>
              <a:gd name="T4" fmla="*/ 8 w 1495"/>
              <a:gd name="T5" fmla="*/ 623 h 1214"/>
              <a:gd name="T6" fmla="*/ 107 w 1495"/>
              <a:gd name="T7" fmla="*/ 362 h 1214"/>
              <a:gd name="T8" fmla="*/ 185 w 1495"/>
              <a:gd name="T9" fmla="*/ 242 h 1214"/>
              <a:gd name="T10" fmla="*/ 284 w 1495"/>
              <a:gd name="T11" fmla="*/ 185 h 1214"/>
              <a:gd name="T12" fmla="*/ 449 w 1495"/>
              <a:gd name="T13" fmla="*/ 74 h 1214"/>
              <a:gd name="T14" fmla="*/ 734 w 1495"/>
              <a:gd name="T15" fmla="*/ 5 h 1214"/>
              <a:gd name="T16" fmla="*/ 1025 w 1495"/>
              <a:gd name="T17" fmla="*/ 38 h 1214"/>
              <a:gd name="T18" fmla="*/ 1148 w 1495"/>
              <a:gd name="T19" fmla="*/ 107 h 1214"/>
              <a:gd name="T20" fmla="*/ 1205 w 1495"/>
              <a:gd name="T21" fmla="*/ 164 h 1214"/>
              <a:gd name="T22" fmla="*/ 1280 w 1495"/>
              <a:gd name="T23" fmla="*/ 242 h 1214"/>
              <a:gd name="T24" fmla="*/ 1337 w 1495"/>
              <a:gd name="T25" fmla="*/ 302 h 1214"/>
              <a:gd name="T26" fmla="*/ 1352 w 1495"/>
              <a:gd name="T27" fmla="*/ 344 h 1214"/>
              <a:gd name="T28" fmla="*/ 1460 w 1495"/>
              <a:gd name="T29" fmla="*/ 575 h 1214"/>
              <a:gd name="T30" fmla="*/ 1463 w 1495"/>
              <a:gd name="T31" fmla="*/ 905 h 1214"/>
              <a:gd name="T32" fmla="*/ 1376 w 1495"/>
              <a:gd name="T33" fmla="*/ 1112 h 1214"/>
              <a:gd name="T34" fmla="*/ 1319 w 1495"/>
              <a:gd name="T35" fmla="*/ 1181 h 1214"/>
              <a:gd name="T36" fmla="*/ 1241 w 1495"/>
              <a:gd name="T37" fmla="*/ 1166 h 1214"/>
              <a:gd name="T38" fmla="*/ 1226 w 1495"/>
              <a:gd name="T39" fmla="*/ 1061 h 1214"/>
              <a:gd name="T40" fmla="*/ 1256 w 1495"/>
              <a:gd name="T41" fmla="*/ 1025 h 1214"/>
              <a:gd name="T42" fmla="*/ 1271 w 1495"/>
              <a:gd name="T43" fmla="*/ 878 h 1214"/>
              <a:gd name="T44" fmla="*/ 1208 w 1495"/>
              <a:gd name="T45" fmla="*/ 785 h 1214"/>
              <a:gd name="T46" fmla="*/ 1025 w 1495"/>
              <a:gd name="T47" fmla="*/ 758 h 1214"/>
              <a:gd name="T48" fmla="*/ 944 w 1495"/>
              <a:gd name="T49" fmla="*/ 830 h 1214"/>
              <a:gd name="T50" fmla="*/ 935 w 1495"/>
              <a:gd name="T51" fmla="*/ 851 h 1214"/>
              <a:gd name="T52" fmla="*/ 941 w 1495"/>
              <a:gd name="T53" fmla="*/ 974 h 1214"/>
              <a:gd name="T54" fmla="*/ 986 w 1495"/>
              <a:gd name="T55" fmla="*/ 1055 h 1214"/>
              <a:gd name="T56" fmla="*/ 977 w 1495"/>
              <a:gd name="T57" fmla="*/ 1127 h 1214"/>
              <a:gd name="T58" fmla="*/ 854 w 1495"/>
              <a:gd name="T59" fmla="*/ 1199 h 1214"/>
              <a:gd name="T60" fmla="*/ 788 w 1495"/>
              <a:gd name="T61" fmla="*/ 1214 h 1214"/>
              <a:gd name="T62" fmla="*/ 572 w 1495"/>
              <a:gd name="T63" fmla="*/ 1178 h 1214"/>
              <a:gd name="T64" fmla="*/ 524 w 1495"/>
              <a:gd name="T65" fmla="*/ 1085 h 1214"/>
              <a:gd name="T66" fmla="*/ 593 w 1495"/>
              <a:gd name="T67" fmla="*/ 953 h 1214"/>
              <a:gd name="T68" fmla="*/ 506 w 1495"/>
              <a:gd name="T69" fmla="*/ 737 h 1214"/>
              <a:gd name="T70" fmla="*/ 317 w 1495"/>
              <a:gd name="T71" fmla="*/ 731 h 1214"/>
              <a:gd name="T72" fmla="*/ 236 w 1495"/>
              <a:gd name="T73" fmla="*/ 776 h 1214"/>
              <a:gd name="T74" fmla="*/ 221 w 1495"/>
              <a:gd name="T75" fmla="*/ 944 h 1214"/>
              <a:gd name="T76" fmla="*/ 242 w 1495"/>
              <a:gd name="T77" fmla="*/ 1142 h 1214"/>
              <a:gd name="T78" fmla="*/ 137 w 1495"/>
              <a:gd name="T79" fmla="*/ 1154 h 1214"/>
              <a:gd name="T80" fmla="*/ 107 w 1495"/>
              <a:gd name="T81" fmla="*/ 1133 h 121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95"/>
              <a:gd name="T124" fmla="*/ 0 h 1214"/>
              <a:gd name="T125" fmla="*/ 1495 w 1495"/>
              <a:gd name="T126" fmla="*/ 1214 h 121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95" h="1214">
                <a:moveTo>
                  <a:pt x="107" y="1133"/>
                </a:moveTo>
                <a:cubicBezTo>
                  <a:pt x="100" y="1096"/>
                  <a:pt x="77" y="1091"/>
                  <a:pt x="68" y="1064"/>
                </a:cubicBezTo>
                <a:cubicBezTo>
                  <a:pt x="61" y="1044"/>
                  <a:pt x="58" y="1012"/>
                  <a:pt x="47" y="995"/>
                </a:cubicBezTo>
                <a:cubicBezTo>
                  <a:pt x="38" y="958"/>
                  <a:pt x="14" y="930"/>
                  <a:pt x="5" y="893"/>
                </a:cubicBezTo>
                <a:cubicBezTo>
                  <a:pt x="0" y="813"/>
                  <a:pt x="3" y="883"/>
                  <a:pt x="5" y="791"/>
                </a:cubicBezTo>
                <a:cubicBezTo>
                  <a:pt x="6" y="735"/>
                  <a:pt x="6" y="679"/>
                  <a:pt x="8" y="623"/>
                </a:cubicBezTo>
                <a:cubicBezTo>
                  <a:pt x="9" y="591"/>
                  <a:pt x="28" y="568"/>
                  <a:pt x="35" y="539"/>
                </a:cubicBezTo>
                <a:cubicBezTo>
                  <a:pt x="46" y="489"/>
                  <a:pt x="59" y="394"/>
                  <a:pt x="107" y="362"/>
                </a:cubicBezTo>
                <a:cubicBezTo>
                  <a:pt x="115" y="351"/>
                  <a:pt x="124" y="340"/>
                  <a:pt x="131" y="329"/>
                </a:cubicBezTo>
                <a:cubicBezTo>
                  <a:pt x="149" y="301"/>
                  <a:pt x="155" y="262"/>
                  <a:pt x="185" y="242"/>
                </a:cubicBezTo>
                <a:cubicBezTo>
                  <a:pt x="203" y="230"/>
                  <a:pt x="226" y="225"/>
                  <a:pt x="245" y="215"/>
                </a:cubicBezTo>
                <a:cubicBezTo>
                  <a:pt x="260" y="207"/>
                  <a:pt x="271" y="195"/>
                  <a:pt x="284" y="185"/>
                </a:cubicBezTo>
                <a:cubicBezTo>
                  <a:pt x="293" y="159"/>
                  <a:pt x="294" y="145"/>
                  <a:pt x="314" y="125"/>
                </a:cubicBezTo>
                <a:cubicBezTo>
                  <a:pt x="332" y="72"/>
                  <a:pt x="404" y="85"/>
                  <a:pt x="449" y="74"/>
                </a:cubicBezTo>
                <a:cubicBezTo>
                  <a:pt x="471" y="59"/>
                  <a:pt x="501" y="48"/>
                  <a:pt x="527" y="44"/>
                </a:cubicBezTo>
                <a:cubicBezTo>
                  <a:pt x="594" y="11"/>
                  <a:pt x="659" y="8"/>
                  <a:pt x="734" y="5"/>
                </a:cubicBezTo>
                <a:cubicBezTo>
                  <a:pt x="781" y="1"/>
                  <a:pt x="820" y="0"/>
                  <a:pt x="869" y="2"/>
                </a:cubicBezTo>
                <a:cubicBezTo>
                  <a:pt x="921" y="9"/>
                  <a:pt x="975" y="21"/>
                  <a:pt x="1025" y="38"/>
                </a:cubicBezTo>
                <a:cubicBezTo>
                  <a:pt x="1050" y="57"/>
                  <a:pt x="1069" y="73"/>
                  <a:pt x="1100" y="83"/>
                </a:cubicBezTo>
                <a:cubicBezTo>
                  <a:pt x="1116" y="99"/>
                  <a:pt x="1127" y="100"/>
                  <a:pt x="1148" y="107"/>
                </a:cubicBezTo>
                <a:cubicBezTo>
                  <a:pt x="1159" y="118"/>
                  <a:pt x="1173" y="117"/>
                  <a:pt x="1184" y="128"/>
                </a:cubicBezTo>
                <a:cubicBezTo>
                  <a:pt x="1200" y="144"/>
                  <a:pt x="1188" y="141"/>
                  <a:pt x="1205" y="164"/>
                </a:cubicBezTo>
                <a:cubicBezTo>
                  <a:pt x="1218" y="182"/>
                  <a:pt x="1236" y="195"/>
                  <a:pt x="1250" y="212"/>
                </a:cubicBezTo>
                <a:cubicBezTo>
                  <a:pt x="1261" y="244"/>
                  <a:pt x="1248" y="219"/>
                  <a:pt x="1280" y="242"/>
                </a:cubicBezTo>
                <a:cubicBezTo>
                  <a:pt x="1286" y="246"/>
                  <a:pt x="1289" y="255"/>
                  <a:pt x="1295" y="260"/>
                </a:cubicBezTo>
                <a:cubicBezTo>
                  <a:pt x="1313" y="274"/>
                  <a:pt x="1323" y="283"/>
                  <a:pt x="1337" y="302"/>
                </a:cubicBezTo>
                <a:cubicBezTo>
                  <a:pt x="1338" y="308"/>
                  <a:pt x="1338" y="314"/>
                  <a:pt x="1340" y="320"/>
                </a:cubicBezTo>
                <a:cubicBezTo>
                  <a:pt x="1343" y="328"/>
                  <a:pt x="1352" y="344"/>
                  <a:pt x="1352" y="344"/>
                </a:cubicBezTo>
                <a:cubicBezTo>
                  <a:pt x="1360" y="393"/>
                  <a:pt x="1376" y="446"/>
                  <a:pt x="1412" y="482"/>
                </a:cubicBezTo>
                <a:cubicBezTo>
                  <a:pt x="1422" y="513"/>
                  <a:pt x="1442" y="548"/>
                  <a:pt x="1460" y="575"/>
                </a:cubicBezTo>
                <a:cubicBezTo>
                  <a:pt x="1468" y="613"/>
                  <a:pt x="1471" y="656"/>
                  <a:pt x="1475" y="695"/>
                </a:cubicBezTo>
                <a:cubicBezTo>
                  <a:pt x="1476" y="734"/>
                  <a:pt x="1495" y="857"/>
                  <a:pt x="1463" y="905"/>
                </a:cubicBezTo>
                <a:cubicBezTo>
                  <a:pt x="1456" y="933"/>
                  <a:pt x="1461" y="922"/>
                  <a:pt x="1451" y="941"/>
                </a:cubicBezTo>
                <a:cubicBezTo>
                  <a:pt x="1440" y="1005"/>
                  <a:pt x="1411" y="1059"/>
                  <a:pt x="1376" y="1112"/>
                </a:cubicBezTo>
                <a:cubicBezTo>
                  <a:pt x="1371" y="1119"/>
                  <a:pt x="1363" y="1123"/>
                  <a:pt x="1358" y="1130"/>
                </a:cubicBezTo>
                <a:cubicBezTo>
                  <a:pt x="1346" y="1147"/>
                  <a:pt x="1337" y="1169"/>
                  <a:pt x="1319" y="1181"/>
                </a:cubicBezTo>
                <a:cubicBezTo>
                  <a:pt x="1297" y="1179"/>
                  <a:pt x="1285" y="1177"/>
                  <a:pt x="1265" y="1172"/>
                </a:cubicBezTo>
                <a:cubicBezTo>
                  <a:pt x="1257" y="1170"/>
                  <a:pt x="1241" y="1166"/>
                  <a:pt x="1241" y="1166"/>
                </a:cubicBezTo>
                <a:cubicBezTo>
                  <a:pt x="1222" y="1153"/>
                  <a:pt x="1209" y="1140"/>
                  <a:pt x="1202" y="1118"/>
                </a:cubicBezTo>
                <a:cubicBezTo>
                  <a:pt x="1206" y="1092"/>
                  <a:pt x="1210" y="1080"/>
                  <a:pt x="1226" y="1061"/>
                </a:cubicBezTo>
                <a:cubicBezTo>
                  <a:pt x="1232" y="1055"/>
                  <a:pt x="1238" y="1049"/>
                  <a:pt x="1244" y="1043"/>
                </a:cubicBezTo>
                <a:cubicBezTo>
                  <a:pt x="1249" y="1038"/>
                  <a:pt x="1256" y="1025"/>
                  <a:pt x="1256" y="1025"/>
                </a:cubicBezTo>
                <a:cubicBezTo>
                  <a:pt x="1260" y="1008"/>
                  <a:pt x="1265" y="991"/>
                  <a:pt x="1271" y="974"/>
                </a:cubicBezTo>
                <a:cubicBezTo>
                  <a:pt x="1274" y="926"/>
                  <a:pt x="1276" y="928"/>
                  <a:pt x="1271" y="878"/>
                </a:cubicBezTo>
                <a:cubicBezTo>
                  <a:pt x="1269" y="859"/>
                  <a:pt x="1251" y="847"/>
                  <a:pt x="1241" y="833"/>
                </a:cubicBezTo>
                <a:cubicBezTo>
                  <a:pt x="1230" y="818"/>
                  <a:pt x="1224" y="796"/>
                  <a:pt x="1208" y="785"/>
                </a:cubicBezTo>
                <a:cubicBezTo>
                  <a:pt x="1181" y="766"/>
                  <a:pt x="1115" y="756"/>
                  <a:pt x="1082" y="749"/>
                </a:cubicBezTo>
                <a:cubicBezTo>
                  <a:pt x="1064" y="751"/>
                  <a:pt x="1042" y="751"/>
                  <a:pt x="1025" y="758"/>
                </a:cubicBezTo>
                <a:cubicBezTo>
                  <a:pt x="1007" y="765"/>
                  <a:pt x="995" y="779"/>
                  <a:pt x="977" y="785"/>
                </a:cubicBezTo>
                <a:cubicBezTo>
                  <a:pt x="960" y="802"/>
                  <a:pt x="956" y="812"/>
                  <a:pt x="944" y="830"/>
                </a:cubicBezTo>
                <a:cubicBezTo>
                  <a:pt x="943" y="834"/>
                  <a:pt x="943" y="838"/>
                  <a:pt x="941" y="842"/>
                </a:cubicBezTo>
                <a:cubicBezTo>
                  <a:pt x="940" y="845"/>
                  <a:pt x="936" y="848"/>
                  <a:pt x="935" y="851"/>
                </a:cubicBezTo>
                <a:cubicBezTo>
                  <a:pt x="932" y="861"/>
                  <a:pt x="929" y="881"/>
                  <a:pt x="929" y="881"/>
                </a:cubicBezTo>
                <a:cubicBezTo>
                  <a:pt x="930" y="904"/>
                  <a:pt x="928" y="950"/>
                  <a:pt x="941" y="974"/>
                </a:cubicBezTo>
                <a:cubicBezTo>
                  <a:pt x="948" y="987"/>
                  <a:pt x="956" y="997"/>
                  <a:pt x="962" y="1010"/>
                </a:cubicBezTo>
                <a:cubicBezTo>
                  <a:pt x="970" y="1026"/>
                  <a:pt x="976" y="1040"/>
                  <a:pt x="986" y="1055"/>
                </a:cubicBezTo>
                <a:cubicBezTo>
                  <a:pt x="990" y="1060"/>
                  <a:pt x="992" y="1073"/>
                  <a:pt x="992" y="1073"/>
                </a:cubicBezTo>
                <a:cubicBezTo>
                  <a:pt x="990" y="1098"/>
                  <a:pt x="996" y="1114"/>
                  <a:pt x="977" y="1127"/>
                </a:cubicBezTo>
                <a:cubicBezTo>
                  <a:pt x="955" y="1160"/>
                  <a:pt x="931" y="1172"/>
                  <a:pt x="899" y="1193"/>
                </a:cubicBezTo>
                <a:cubicBezTo>
                  <a:pt x="886" y="1201"/>
                  <a:pt x="869" y="1196"/>
                  <a:pt x="854" y="1199"/>
                </a:cubicBezTo>
                <a:cubicBezTo>
                  <a:pt x="827" y="1204"/>
                  <a:pt x="844" y="1199"/>
                  <a:pt x="818" y="1208"/>
                </a:cubicBezTo>
                <a:cubicBezTo>
                  <a:pt x="808" y="1211"/>
                  <a:pt x="788" y="1214"/>
                  <a:pt x="788" y="1214"/>
                </a:cubicBezTo>
                <a:cubicBezTo>
                  <a:pt x="735" y="1210"/>
                  <a:pt x="678" y="1209"/>
                  <a:pt x="626" y="1196"/>
                </a:cubicBezTo>
                <a:cubicBezTo>
                  <a:pt x="612" y="1192"/>
                  <a:pt x="584" y="1186"/>
                  <a:pt x="572" y="1178"/>
                </a:cubicBezTo>
                <a:cubicBezTo>
                  <a:pt x="563" y="1172"/>
                  <a:pt x="545" y="1160"/>
                  <a:pt x="545" y="1160"/>
                </a:cubicBezTo>
                <a:cubicBezTo>
                  <a:pt x="537" y="1136"/>
                  <a:pt x="529" y="1110"/>
                  <a:pt x="524" y="1085"/>
                </a:cubicBezTo>
                <a:cubicBezTo>
                  <a:pt x="529" y="1056"/>
                  <a:pt x="533" y="1028"/>
                  <a:pt x="554" y="1007"/>
                </a:cubicBezTo>
                <a:cubicBezTo>
                  <a:pt x="561" y="985"/>
                  <a:pt x="585" y="976"/>
                  <a:pt x="593" y="953"/>
                </a:cubicBezTo>
                <a:cubicBezTo>
                  <a:pt x="601" y="887"/>
                  <a:pt x="587" y="840"/>
                  <a:pt x="554" y="788"/>
                </a:cubicBezTo>
                <a:cubicBezTo>
                  <a:pt x="542" y="769"/>
                  <a:pt x="529" y="745"/>
                  <a:pt x="506" y="737"/>
                </a:cubicBezTo>
                <a:cubicBezTo>
                  <a:pt x="482" y="729"/>
                  <a:pt x="456" y="723"/>
                  <a:pt x="431" y="719"/>
                </a:cubicBezTo>
                <a:cubicBezTo>
                  <a:pt x="392" y="721"/>
                  <a:pt x="356" y="727"/>
                  <a:pt x="317" y="731"/>
                </a:cubicBezTo>
                <a:cubicBezTo>
                  <a:pt x="295" y="736"/>
                  <a:pt x="282" y="742"/>
                  <a:pt x="263" y="755"/>
                </a:cubicBezTo>
                <a:cubicBezTo>
                  <a:pt x="254" y="761"/>
                  <a:pt x="236" y="776"/>
                  <a:pt x="236" y="776"/>
                </a:cubicBezTo>
                <a:cubicBezTo>
                  <a:pt x="228" y="788"/>
                  <a:pt x="216" y="799"/>
                  <a:pt x="206" y="809"/>
                </a:cubicBezTo>
                <a:cubicBezTo>
                  <a:pt x="195" y="842"/>
                  <a:pt x="198" y="909"/>
                  <a:pt x="221" y="944"/>
                </a:cubicBezTo>
                <a:cubicBezTo>
                  <a:pt x="232" y="990"/>
                  <a:pt x="266" y="1027"/>
                  <a:pt x="278" y="1073"/>
                </a:cubicBezTo>
                <a:cubicBezTo>
                  <a:pt x="275" y="1099"/>
                  <a:pt x="271" y="1132"/>
                  <a:pt x="242" y="1142"/>
                </a:cubicBezTo>
                <a:cubicBezTo>
                  <a:pt x="230" y="1160"/>
                  <a:pt x="208" y="1158"/>
                  <a:pt x="188" y="1160"/>
                </a:cubicBezTo>
                <a:cubicBezTo>
                  <a:pt x="171" y="1159"/>
                  <a:pt x="154" y="1159"/>
                  <a:pt x="137" y="1154"/>
                </a:cubicBezTo>
                <a:cubicBezTo>
                  <a:pt x="131" y="1152"/>
                  <a:pt x="119" y="1148"/>
                  <a:pt x="119" y="1148"/>
                </a:cubicBezTo>
                <a:cubicBezTo>
                  <a:pt x="114" y="1141"/>
                  <a:pt x="103" y="1137"/>
                  <a:pt x="107" y="1133"/>
                </a:cubicBezTo>
                <a:close/>
              </a:path>
            </a:pathLst>
          </a:custGeom>
          <a:solidFill>
            <a:srgbClr val="C0C0C0"/>
          </a:solidFill>
          <a:ln w="19050">
            <a:solidFill>
              <a:schemeClr val="tx1"/>
            </a:solidFill>
            <a:round/>
            <a:headEnd/>
            <a:tailEnd/>
          </a:ln>
        </p:spPr>
        <p:txBody>
          <a:bodyPr wrap="none" anchor="ctr"/>
          <a:lstStyle/>
          <a:p>
            <a:endParaRPr lang="cs-CZ"/>
          </a:p>
        </p:txBody>
      </p:sp>
      <p:sp>
        <p:nvSpPr>
          <p:cNvPr id="5182" name="Oval 62"/>
          <p:cNvSpPr>
            <a:spLocks noChangeAspect="1" noChangeArrowheads="1"/>
          </p:cNvSpPr>
          <p:nvPr/>
        </p:nvSpPr>
        <p:spPr bwMode="auto">
          <a:xfrm>
            <a:off x="7005638" y="2054225"/>
            <a:ext cx="133350" cy="147638"/>
          </a:xfrm>
          <a:prstGeom prst="ellipse">
            <a:avLst/>
          </a:prstGeom>
          <a:solidFill>
            <a:srgbClr val="00FFFF"/>
          </a:solidFill>
          <a:ln w="19050">
            <a:solidFill>
              <a:schemeClr val="tx1"/>
            </a:solidFill>
            <a:round/>
            <a:headEnd/>
            <a:tailEnd/>
          </a:ln>
        </p:spPr>
        <p:txBody>
          <a:bodyPr wrap="none" anchor="ctr"/>
          <a:lstStyle/>
          <a:p>
            <a:endParaRPr lang="cs-CZ"/>
          </a:p>
        </p:txBody>
      </p:sp>
      <p:sp>
        <p:nvSpPr>
          <p:cNvPr id="5183" name="Oval 63"/>
          <p:cNvSpPr>
            <a:spLocks noChangeAspect="1" noChangeArrowheads="1"/>
          </p:cNvSpPr>
          <p:nvPr/>
        </p:nvSpPr>
        <p:spPr bwMode="auto">
          <a:xfrm flipH="1">
            <a:off x="7386638" y="246221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184" name="Oval 64"/>
          <p:cNvSpPr>
            <a:spLocks noChangeAspect="1" noChangeArrowheads="1"/>
          </p:cNvSpPr>
          <p:nvPr/>
        </p:nvSpPr>
        <p:spPr bwMode="auto">
          <a:xfrm flipH="1">
            <a:off x="7426325" y="246221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185" name="Oval 65"/>
          <p:cNvSpPr>
            <a:spLocks noChangeAspect="1" noChangeArrowheads="1"/>
          </p:cNvSpPr>
          <p:nvPr/>
        </p:nvSpPr>
        <p:spPr bwMode="auto">
          <a:xfrm flipH="1">
            <a:off x="7364413" y="2501900"/>
            <a:ext cx="36512"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186" name="Oval 66"/>
          <p:cNvSpPr>
            <a:spLocks noChangeAspect="1" noChangeArrowheads="1"/>
          </p:cNvSpPr>
          <p:nvPr/>
        </p:nvSpPr>
        <p:spPr bwMode="auto">
          <a:xfrm flipH="1">
            <a:off x="7407275" y="2501900"/>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187" name="Oval 67"/>
          <p:cNvSpPr>
            <a:spLocks noChangeAspect="1" noChangeArrowheads="1"/>
          </p:cNvSpPr>
          <p:nvPr/>
        </p:nvSpPr>
        <p:spPr bwMode="auto">
          <a:xfrm flipH="1">
            <a:off x="7446963" y="2501900"/>
            <a:ext cx="36512"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188" name="Oval 68"/>
          <p:cNvSpPr>
            <a:spLocks noChangeAspect="1" noChangeArrowheads="1"/>
          </p:cNvSpPr>
          <p:nvPr/>
        </p:nvSpPr>
        <p:spPr bwMode="auto">
          <a:xfrm flipH="1">
            <a:off x="7383463" y="254317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189" name="Oval 69"/>
          <p:cNvSpPr>
            <a:spLocks noChangeAspect="1" noChangeArrowheads="1"/>
          </p:cNvSpPr>
          <p:nvPr/>
        </p:nvSpPr>
        <p:spPr bwMode="auto">
          <a:xfrm flipH="1">
            <a:off x="7427913" y="254317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190" name="Oval 70"/>
          <p:cNvSpPr>
            <a:spLocks noChangeAspect="1" noChangeArrowheads="1"/>
          </p:cNvSpPr>
          <p:nvPr/>
        </p:nvSpPr>
        <p:spPr bwMode="auto">
          <a:xfrm flipH="1">
            <a:off x="7424738" y="2598738"/>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191" name="Oval 71"/>
          <p:cNvSpPr>
            <a:spLocks noChangeAspect="1" noChangeArrowheads="1"/>
          </p:cNvSpPr>
          <p:nvPr/>
        </p:nvSpPr>
        <p:spPr bwMode="auto">
          <a:xfrm flipH="1">
            <a:off x="7378700" y="2647950"/>
            <a:ext cx="36513"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192" name="Oval 72"/>
          <p:cNvSpPr>
            <a:spLocks noChangeAspect="1" noChangeArrowheads="1"/>
          </p:cNvSpPr>
          <p:nvPr/>
        </p:nvSpPr>
        <p:spPr bwMode="auto">
          <a:xfrm flipH="1">
            <a:off x="7453313" y="270192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193" name="Oval 73"/>
          <p:cNvSpPr>
            <a:spLocks noChangeAspect="1" noChangeArrowheads="1"/>
          </p:cNvSpPr>
          <p:nvPr/>
        </p:nvSpPr>
        <p:spPr bwMode="auto">
          <a:xfrm flipH="1">
            <a:off x="7543800" y="27860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194" name="Oval 74"/>
          <p:cNvSpPr>
            <a:spLocks noChangeAspect="1" noChangeArrowheads="1"/>
          </p:cNvSpPr>
          <p:nvPr/>
        </p:nvSpPr>
        <p:spPr bwMode="auto">
          <a:xfrm flipH="1">
            <a:off x="7367588" y="274002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195" name="Oval 75"/>
          <p:cNvSpPr>
            <a:spLocks noChangeAspect="1" noChangeArrowheads="1"/>
          </p:cNvSpPr>
          <p:nvPr/>
        </p:nvSpPr>
        <p:spPr bwMode="auto">
          <a:xfrm flipH="1">
            <a:off x="6907213" y="2755900"/>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196" name="Oval 76"/>
          <p:cNvSpPr>
            <a:spLocks noChangeAspect="1" noChangeArrowheads="1"/>
          </p:cNvSpPr>
          <p:nvPr/>
        </p:nvSpPr>
        <p:spPr bwMode="auto">
          <a:xfrm flipH="1">
            <a:off x="7016750" y="267811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197" name="Oval 77"/>
          <p:cNvSpPr>
            <a:spLocks noChangeAspect="1" noChangeArrowheads="1"/>
          </p:cNvSpPr>
          <p:nvPr/>
        </p:nvSpPr>
        <p:spPr bwMode="auto">
          <a:xfrm flipH="1">
            <a:off x="7062788" y="2592388"/>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198" name="Oval 78"/>
          <p:cNvSpPr>
            <a:spLocks noChangeAspect="1" noChangeArrowheads="1"/>
          </p:cNvSpPr>
          <p:nvPr/>
        </p:nvSpPr>
        <p:spPr bwMode="auto">
          <a:xfrm flipH="1">
            <a:off x="6991350" y="258762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199" name="Oval 79"/>
          <p:cNvSpPr>
            <a:spLocks noChangeAspect="1" noChangeArrowheads="1"/>
          </p:cNvSpPr>
          <p:nvPr/>
        </p:nvSpPr>
        <p:spPr bwMode="auto">
          <a:xfrm flipH="1">
            <a:off x="7108825" y="2768600"/>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200" name="Oval 80"/>
          <p:cNvSpPr>
            <a:spLocks noChangeAspect="1" noChangeArrowheads="1"/>
          </p:cNvSpPr>
          <p:nvPr/>
        </p:nvSpPr>
        <p:spPr bwMode="auto">
          <a:xfrm flipH="1">
            <a:off x="6988175" y="284321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201" name="Oval 81"/>
          <p:cNvSpPr>
            <a:spLocks noChangeAspect="1" noChangeArrowheads="1"/>
          </p:cNvSpPr>
          <p:nvPr/>
        </p:nvSpPr>
        <p:spPr bwMode="auto">
          <a:xfrm flipH="1">
            <a:off x="7242175" y="28241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202" name="Oval 82"/>
          <p:cNvSpPr>
            <a:spLocks noChangeAspect="1" noChangeArrowheads="1"/>
          </p:cNvSpPr>
          <p:nvPr/>
        </p:nvSpPr>
        <p:spPr bwMode="auto">
          <a:xfrm flipH="1">
            <a:off x="7437438" y="284321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203" name="Freeform 83"/>
          <p:cNvSpPr>
            <a:spLocks noChangeAspect="1"/>
          </p:cNvSpPr>
          <p:nvPr/>
        </p:nvSpPr>
        <p:spPr bwMode="auto">
          <a:xfrm>
            <a:off x="6902450" y="2025650"/>
            <a:ext cx="96838" cy="106363"/>
          </a:xfrm>
          <a:custGeom>
            <a:avLst/>
            <a:gdLst>
              <a:gd name="T0" fmla="*/ 50 w 174"/>
              <a:gd name="T1" fmla="*/ 38 h 170"/>
              <a:gd name="T2" fmla="*/ 102 w 174"/>
              <a:gd name="T3" fmla="*/ 0 h 170"/>
              <a:gd name="T4" fmla="*/ 134 w 174"/>
              <a:gd name="T5" fmla="*/ 2 h 170"/>
              <a:gd name="T6" fmla="*/ 146 w 174"/>
              <a:gd name="T7" fmla="*/ 6 h 170"/>
              <a:gd name="T8" fmla="*/ 168 w 174"/>
              <a:gd name="T9" fmla="*/ 28 h 170"/>
              <a:gd name="T10" fmla="*/ 174 w 174"/>
              <a:gd name="T11" fmla="*/ 46 h 170"/>
              <a:gd name="T12" fmla="*/ 100 w 174"/>
              <a:gd name="T13" fmla="*/ 160 h 170"/>
              <a:gd name="T14" fmla="*/ 62 w 174"/>
              <a:gd name="T15" fmla="*/ 170 h 170"/>
              <a:gd name="T16" fmla="*/ 34 w 174"/>
              <a:gd name="T17" fmla="*/ 168 h 170"/>
              <a:gd name="T18" fmla="*/ 22 w 174"/>
              <a:gd name="T19" fmla="*/ 164 h 170"/>
              <a:gd name="T20" fmla="*/ 0 w 174"/>
              <a:gd name="T21" fmla="*/ 132 h 170"/>
              <a:gd name="T22" fmla="*/ 32 w 174"/>
              <a:gd name="T23" fmla="*/ 66 h 170"/>
              <a:gd name="T24" fmla="*/ 50 w 174"/>
              <a:gd name="T25" fmla="*/ 38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170"/>
              <a:gd name="T41" fmla="*/ 174 w 174"/>
              <a:gd name="T42" fmla="*/ 170 h 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170">
                <a:moveTo>
                  <a:pt x="50" y="38"/>
                </a:moveTo>
                <a:cubicBezTo>
                  <a:pt x="62" y="19"/>
                  <a:pt x="80" y="5"/>
                  <a:pt x="102" y="0"/>
                </a:cubicBezTo>
                <a:cubicBezTo>
                  <a:pt x="113" y="1"/>
                  <a:pt x="123" y="1"/>
                  <a:pt x="134" y="2"/>
                </a:cubicBezTo>
                <a:cubicBezTo>
                  <a:pt x="138" y="3"/>
                  <a:pt x="146" y="6"/>
                  <a:pt x="146" y="6"/>
                </a:cubicBezTo>
                <a:cubicBezTo>
                  <a:pt x="154" y="14"/>
                  <a:pt x="160" y="20"/>
                  <a:pt x="168" y="28"/>
                </a:cubicBezTo>
                <a:cubicBezTo>
                  <a:pt x="170" y="34"/>
                  <a:pt x="174" y="46"/>
                  <a:pt x="174" y="46"/>
                </a:cubicBezTo>
                <a:cubicBezTo>
                  <a:pt x="169" y="86"/>
                  <a:pt x="139" y="143"/>
                  <a:pt x="100" y="160"/>
                </a:cubicBezTo>
                <a:cubicBezTo>
                  <a:pt x="88" y="165"/>
                  <a:pt x="75" y="167"/>
                  <a:pt x="62" y="170"/>
                </a:cubicBezTo>
                <a:cubicBezTo>
                  <a:pt x="53" y="169"/>
                  <a:pt x="43" y="169"/>
                  <a:pt x="34" y="168"/>
                </a:cubicBezTo>
                <a:cubicBezTo>
                  <a:pt x="30" y="167"/>
                  <a:pt x="22" y="164"/>
                  <a:pt x="22" y="164"/>
                </a:cubicBezTo>
                <a:cubicBezTo>
                  <a:pt x="13" y="155"/>
                  <a:pt x="4" y="144"/>
                  <a:pt x="0" y="132"/>
                </a:cubicBezTo>
                <a:cubicBezTo>
                  <a:pt x="3" y="106"/>
                  <a:pt x="15" y="85"/>
                  <a:pt x="32" y="66"/>
                </a:cubicBezTo>
                <a:cubicBezTo>
                  <a:pt x="35" y="63"/>
                  <a:pt x="68" y="32"/>
                  <a:pt x="50" y="38"/>
                </a:cubicBezTo>
                <a:close/>
              </a:path>
            </a:pathLst>
          </a:custGeom>
          <a:solidFill>
            <a:srgbClr val="33CCCC"/>
          </a:solidFill>
          <a:ln w="19050">
            <a:solidFill>
              <a:schemeClr val="tx1"/>
            </a:solidFill>
            <a:round/>
            <a:headEnd/>
            <a:tailEnd/>
          </a:ln>
        </p:spPr>
        <p:txBody>
          <a:bodyPr wrap="none" anchor="ctr"/>
          <a:lstStyle/>
          <a:p>
            <a:endParaRPr lang="cs-CZ"/>
          </a:p>
        </p:txBody>
      </p:sp>
      <p:sp>
        <p:nvSpPr>
          <p:cNvPr id="5204" name="Freeform 84"/>
          <p:cNvSpPr>
            <a:spLocks noChangeAspect="1"/>
          </p:cNvSpPr>
          <p:nvPr/>
        </p:nvSpPr>
        <p:spPr bwMode="auto">
          <a:xfrm rot="1562907">
            <a:off x="7040563" y="1928813"/>
            <a:ext cx="95250" cy="104775"/>
          </a:xfrm>
          <a:custGeom>
            <a:avLst/>
            <a:gdLst>
              <a:gd name="T0" fmla="*/ 50 w 174"/>
              <a:gd name="T1" fmla="*/ 38 h 170"/>
              <a:gd name="T2" fmla="*/ 102 w 174"/>
              <a:gd name="T3" fmla="*/ 0 h 170"/>
              <a:gd name="T4" fmla="*/ 134 w 174"/>
              <a:gd name="T5" fmla="*/ 2 h 170"/>
              <a:gd name="T6" fmla="*/ 146 w 174"/>
              <a:gd name="T7" fmla="*/ 6 h 170"/>
              <a:gd name="T8" fmla="*/ 168 w 174"/>
              <a:gd name="T9" fmla="*/ 28 h 170"/>
              <a:gd name="T10" fmla="*/ 174 w 174"/>
              <a:gd name="T11" fmla="*/ 46 h 170"/>
              <a:gd name="T12" fmla="*/ 100 w 174"/>
              <a:gd name="T13" fmla="*/ 160 h 170"/>
              <a:gd name="T14" fmla="*/ 62 w 174"/>
              <a:gd name="T15" fmla="*/ 170 h 170"/>
              <a:gd name="T16" fmla="*/ 34 w 174"/>
              <a:gd name="T17" fmla="*/ 168 h 170"/>
              <a:gd name="T18" fmla="*/ 22 w 174"/>
              <a:gd name="T19" fmla="*/ 164 h 170"/>
              <a:gd name="T20" fmla="*/ 0 w 174"/>
              <a:gd name="T21" fmla="*/ 132 h 170"/>
              <a:gd name="T22" fmla="*/ 32 w 174"/>
              <a:gd name="T23" fmla="*/ 66 h 170"/>
              <a:gd name="T24" fmla="*/ 50 w 174"/>
              <a:gd name="T25" fmla="*/ 38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4"/>
              <a:gd name="T40" fmla="*/ 0 h 170"/>
              <a:gd name="T41" fmla="*/ 174 w 174"/>
              <a:gd name="T42" fmla="*/ 170 h 1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4" h="170">
                <a:moveTo>
                  <a:pt x="50" y="38"/>
                </a:moveTo>
                <a:cubicBezTo>
                  <a:pt x="62" y="19"/>
                  <a:pt x="80" y="5"/>
                  <a:pt x="102" y="0"/>
                </a:cubicBezTo>
                <a:cubicBezTo>
                  <a:pt x="113" y="1"/>
                  <a:pt x="123" y="1"/>
                  <a:pt x="134" y="2"/>
                </a:cubicBezTo>
                <a:cubicBezTo>
                  <a:pt x="138" y="3"/>
                  <a:pt x="146" y="6"/>
                  <a:pt x="146" y="6"/>
                </a:cubicBezTo>
                <a:cubicBezTo>
                  <a:pt x="154" y="14"/>
                  <a:pt x="160" y="20"/>
                  <a:pt x="168" y="28"/>
                </a:cubicBezTo>
                <a:cubicBezTo>
                  <a:pt x="170" y="34"/>
                  <a:pt x="174" y="46"/>
                  <a:pt x="174" y="46"/>
                </a:cubicBezTo>
                <a:cubicBezTo>
                  <a:pt x="169" y="86"/>
                  <a:pt x="139" y="143"/>
                  <a:pt x="100" y="160"/>
                </a:cubicBezTo>
                <a:cubicBezTo>
                  <a:pt x="88" y="165"/>
                  <a:pt x="75" y="167"/>
                  <a:pt x="62" y="170"/>
                </a:cubicBezTo>
                <a:cubicBezTo>
                  <a:pt x="53" y="169"/>
                  <a:pt x="43" y="169"/>
                  <a:pt x="34" y="168"/>
                </a:cubicBezTo>
                <a:cubicBezTo>
                  <a:pt x="30" y="167"/>
                  <a:pt x="22" y="164"/>
                  <a:pt x="22" y="164"/>
                </a:cubicBezTo>
                <a:cubicBezTo>
                  <a:pt x="13" y="155"/>
                  <a:pt x="4" y="144"/>
                  <a:pt x="0" y="132"/>
                </a:cubicBezTo>
                <a:cubicBezTo>
                  <a:pt x="3" y="106"/>
                  <a:pt x="15" y="85"/>
                  <a:pt x="32" y="66"/>
                </a:cubicBezTo>
                <a:cubicBezTo>
                  <a:pt x="35" y="63"/>
                  <a:pt x="68" y="32"/>
                  <a:pt x="50" y="38"/>
                </a:cubicBezTo>
                <a:close/>
              </a:path>
            </a:pathLst>
          </a:custGeom>
          <a:solidFill>
            <a:srgbClr val="33CCCC"/>
          </a:solidFill>
          <a:ln w="19050">
            <a:solidFill>
              <a:schemeClr val="tx1"/>
            </a:solidFill>
            <a:round/>
            <a:headEnd/>
            <a:tailEnd/>
          </a:ln>
        </p:spPr>
        <p:txBody>
          <a:bodyPr wrap="none" anchor="ctr"/>
          <a:lstStyle/>
          <a:p>
            <a:endParaRPr lang="cs-CZ"/>
          </a:p>
        </p:txBody>
      </p:sp>
      <p:grpSp>
        <p:nvGrpSpPr>
          <p:cNvPr id="5205" name="Group 85"/>
          <p:cNvGrpSpPr>
            <a:grpSpLocks noChangeAspect="1"/>
          </p:cNvGrpSpPr>
          <p:nvPr/>
        </p:nvGrpSpPr>
        <p:grpSpPr bwMode="auto">
          <a:xfrm rot="-8798574">
            <a:off x="6981825" y="1889125"/>
            <a:ext cx="125413" cy="80963"/>
            <a:chOff x="1180" y="516"/>
            <a:chExt cx="228" cy="130"/>
          </a:xfrm>
        </p:grpSpPr>
        <p:sp>
          <p:nvSpPr>
            <p:cNvPr id="5364" name="Freeform 86"/>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sp>
          <p:nvSpPr>
            <p:cNvPr id="5365" name="Freeform 87"/>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grpSp>
      <p:grpSp>
        <p:nvGrpSpPr>
          <p:cNvPr id="5206" name="Group 88"/>
          <p:cNvGrpSpPr>
            <a:grpSpLocks noChangeAspect="1"/>
          </p:cNvGrpSpPr>
          <p:nvPr/>
        </p:nvGrpSpPr>
        <p:grpSpPr bwMode="auto">
          <a:xfrm rot="-6154590">
            <a:off x="6850063" y="1992313"/>
            <a:ext cx="141287" cy="71437"/>
            <a:chOff x="1180" y="516"/>
            <a:chExt cx="228" cy="130"/>
          </a:xfrm>
        </p:grpSpPr>
        <p:sp>
          <p:nvSpPr>
            <p:cNvPr id="5362" name="Freeform 89"/>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sp>
          <p:nvSpPr>
            <p:cNvPr id="5363" name="Freeform 90"/>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grpSp>
      <p:sp>
        <p:nvSpPr>
          <p:cNvPr id="5207" name="Freeform 91"/>
          <p:cNvSpPr>
            <a:spLocks noChangeAspect="1"/>
          </p:cNvSpPr>
          <p:nvPr/>
        </p:nvSpPr>
        <p:spPr bwMode="auto">
          <a:xfrm>
            <a:off x="6883400" y="1849438"/>
            <a:ext cx="123825" cy="109537"/>
          </a:xfrm>
          <a:custGeom>
            <a:avLst/>
            <a:gdLst>
              <a:gd name="T0" fmla="*/ 98 w 224"/>
              <a:gd name="T1" fmla="*/ 0 h 176"/>
              <a:gd name="T2" fmla="*/ 126 w 224"/>
              <a:gd name="T3" fmla="*/ 54 h 176"/>
              <a:gd name="T4" fmla="*/ 162 w 224"/>
              <a:gd name="T5" fmla="*/ 78 h 176"/>
              <a:gd name="T6" fmla="*/ 194 w 224"/>
              <a:gd name="T7" fmla="*/ 76 h 176"/>
              <a:gd name="T8" fmla="*/ 212 w 224"/>
              <a:gd name="T9" fmla="*/ 66 h 176"/>
              <a:gd name="T10" fmla="*/ 220 w 224"/>
              <a:gd name="T11" fmla="*/ 54 h 176"/>
              <a:gd name="T12" fmla="*/ 224 w 224"/>
              <a:gd name="T13" fmla="*/ 42 h 176"/>
              <a:gd name="T14" fmla="*/ 210 w 224"/>
              <a:gd name="T15" fmla="*/ 6 h 176"/>
              <a:gd name="T16" fmla="*/ 176 w 224"/>
              <a:gd name="T17" fmla="*/ 10 h 176"/>
              <a:gd name="T18" fmla="*/ 124 w 224"/>
              <a:gd name="T19" fmla="*/ 74 h 176"/>
              <a:gd name="T20" fmla="*/ 70 w 224"/>
              <a:gd name="T21" fmla="*/ 156 h 176"/>
              <a:gd name="T22" fmla="*/ 52 w 224"/>
              <a:gd name="T23" fmla="*/ 170 h 176"/>
              <a:gd name="T24" fmla="*/ 34 w 224"/>
              <a:gd name="T25" fmla="*/ 176 h 176"/>
              <a:gd name="T26" fmla="*/ 8 w 224"/>
              <a:gd name="T27" fmla="*/ 158 h 176"/>
              <a:gd name="T28" fmla="*/ 0 w 224"/>
              <a:gd name="T29" fmla="*/ 146 h 176"/>
              <a:gd name="T30" fmla="*/ 42 w 224"/>
              <a:gd name="T31" fmla="*/ 96 h 176"/>
              <a:gd name="T32" fmla="*/ 76 w 224"/>
              <a:gd name="T33" fmla="*/ 100 h 176"/>
              <a:gd name="T34" fmla="*/ 124 w 224"/>
              <a:gd name="T35" fmla="*/ 138 h 176"/>
              <a:gd name="T36" fmla="*/ 164 w 224"/>
              <a:gd name="T37" fmla="*/ 152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5208" name="Oval 92"/>
          <p:cNvSpPr>
            <a:spLocks noChangeAspect="1" noChangeArrowheads="1"/>
          </p:cNvSpPr>
          <p:nvPr/>
        </p:nvSpPr>
        <p:spPr bwMode="auto">
          <a:xfrm>
            <a:off x="7050088" y="2227263"/>
            <a:ext cx="131762" cy="147637"/>
          </a:xfrm>
          <a:prstGeom prst="ellipse">
            <a:avLst/>
          </a:prstGeom>
          <a:solidFill>
            <a:srgbClr val="00FFFF"/>
          </a:solidFill>
          <a:ln w="19050">
            <a:solidFill>
              <a:schemeClr val="tx1"/>
            </a:solidFill>
            <a:round/>
            <a:headEnd/>
            <a:tailEnd/>
          </a:ln>
        </p:spPr>
        <p:txBody>
          <a:bodyPr wrap="none" anchor="ctr"/>
          <a:lstStyle/>
          <a:p>
            <a:endParaRPr lang="cs-CZ"/>
          </a:p>
        </p:txBody>
      </p:sp>
      <p:sp>
        <p:nvSpPr>
          <p:cNvPr id="5209" name="Freeform 93"/>
          <p:cNvSpPr>
            <a:spLocks noChangeAspect="1"/>
          </p:cNvSpPr>
          <p:nvPr/>
        </p:nvSpPr>
        <p:spPr bwMode="auto">
          <a:xfrm>
            <a:off x="7188200" y="2027238"/>
            <a:ext cx="209550" cy="347662"/>
          </a:xfrm>
          <a:custGeom>
            <a:avLst/>
            <a:gdLst>
              <a:gd name="T0" fmla="*/ 72 w 380"/>
              <a:gd name="T1" fmla="*/ 24 h 560"/>
              <a:gd name="T2" fmla="*/ 0 w 380"/>
              <a:gd name="T3" fmla="*/ 192 h 560"/>
              <a:gd name="T4" fmla="*/ 152 w 380"/>
              <a:gd name="T5" fmla="*/ 480 h 560"/>
              <a:gd name="T6" fmla="*/ 248 w 380"/>
              <a:gd name="T7" fmla="*/ 536 h 560"/>
              <a:gd name="T8" fmla="*/ 296 w 380"/>
              <a:gd name="T9" fmla="*/ 552 h 560"/>
              <a:gd name="T10" fmla="*/ 320 w 380"/>
              <a:gd name="T11" fmla="*/ 560 h 560"/>
              <a:gd name="T12" fmla="*/ 352 w 380"/>
              <a:gd name="T13" fmla="*/ 400 h 560"/>
              <a:gd name="T14" fmla="*/ 320 w 380"/>
              <a:gd name="T15" fmla="*/ 352 h 560"/>
              <a:gd name="T16" fmla="*/ 272 w 380"/>
              <a:gd name="T17" fmla="*/ 320 h 560"/>
              <a:gd name="T18" fmla="*/ 224 w 380"/>
              <a:gd name="T19" fmla="*/ 224 h 560"/>
              <a:gd name="T20" fmla="*/ 216 w 380"/>
              <a:gd name="T21" fmla="*/ 200 h 560"/>
              <a:gd name="T22" fmla="*/ 240 w 380"/>
              <a:gd name="T23" fmla="*/ 56 h 560"/>
              <a:gd name="T24" fmla="*/ 232 w 380"/>
              <a:gd name="T25" fmla="*/ 32 h 560"/>
              <a:gd name="T26" fmla="*/ 184 w 380"/>
              <a:gd name="T27" fmla="*/ 0 h 560"/>
              <a:gd name="T28" fmla="*/ 96 w 380"/>
              <a:gd name="T29" fmla="*/ 8 h 560"/>
              <a:gd name="T30" fmla="*/ 72 w 380"/>
              <a:gd name="T31" fmla="*/ 24 h 5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0"/>
              <a:gd name="T49" fmla="*/ 0 h 560"/>
              <a:gd name="T50" fmla="*/ 380 w 380"/>
              <a:gd name="T51" fmla="*/ 560 h 5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0" h="560">
                <a:moveTo>
                  <a:pt x="72" y="24"/>
                </a:moveTo>
                <a:cubicBezTo>
                  <a:pt x="27" y="69"/>
                  <a:pt x="10" y="130"/>
                  <a:pt x="0" y="192"/>
                </a:cubicBezTo>
                <a:cubicBezTo>
                  <a:pt x="17" y="312"/>
                  <a:pt x="48" y="411"/>
                  <a:pt x="152" y="480"/>
                </a:cubicBezTo>
                <a:cubicBezTo>
                  <a:pt x="183" y="501"/>
                  <a:pt x="214" y="521"/>
                  <a:pt x="248" y="536"/>
                </a:cubicBezTo>
                <a:cubicBezTo>
                  <a:pt x="263" y="543"/>
                  <a:pt x="280" y="547"/>
                  <a:pt x="296" y="552"/>
                </a:cubicBezTo>
                <a:cubicBezTo>
                  <a:pt x="304" y="555"/>
                  <a:pt x="320" y="560"/>
                  <a:pt x="320" y="560"/>
                </a:cubicBezTo>
                <a:cubicBezTo>
                  <a:pt x="380" y="520"/>
                  <a:pt x="373" y="487"/>
                  <a:pt x="352" y="400"/>
                </a:cubicBezTo>
                <a:cubicBezTo>
                  <a:pt x="348" y="381"/>
                  <a:pt x="331" y="368"/>
                  <a:pt x="320" y="352"/>
                </a:cubicBezTo>
                <a:cubicBezTo>
                  <a:pt x="309" y="336"/>
                  <a:pt x="272" y="320"/>
                  <a:pt x="272" y="320"/>
                </a:cubicBezTo>
                <a:cubicBezTo>
                  <a:pt x="231" y="258"/>
                  <a:pt x="246" y="290"/>
                  <a:pt x="224" y="224"/>
                </a:cubicBezTo>
                <a:cubicBezTo>
                  <a:pt x="221" y="216"/>
                  <a:pt x="216" y="200"/>
                  <a:pt x="216" y="200"/>
                </a:cubicBezTo>
                <a:cubicBezTo>
                  <a:pt x="204" y="114"/>
                  <a:pt x="217" y="125"/>
                  <a:pt x="240" y="56"/>
                </a:cubicBezTo>
                <a:cubicBezTo>
                  <a:pt x="237" y="48"/>
                  <a:pt x="238" y="38"/>
                  <a:pt x="232" y="32"/>
                </a:cubicBezTo>
                <a:cubicBezTo>
                  <a:pt x="218" y="18"/>
                  <a:pt x="184" y="0"/>
                  <a:pt x="184" y="0"/>
                </a:cubicBezTo>
                <a:cubicBezTo>
                  <a:pt x="155" y="3"/>
                  <a:pt x="125" y="2"/>
                  <a:pt x="96" y="8"/>
                </a:cubicBezTo>
                <a:cubicBezTo>
                  <a:pt x="87" y="10"/>
                  <a:pt x="72" y="24"/>
                  <a:pt x="72" y="24"/>
                </a:cubicBezTo>
                <a:close/>
              </a:path>
            </a:pathLst>
          </a:custGeom>
          <a:solidFill>
            <a:srgbClr val="FF9900"/>
          </a:solidFill>
          <a:ln w="9525">
            <a:solidFill>
              <a:schemeClr val="tx1"/>
            </a:solidFill>
            <a:round/>
            <a:headEnd/>
            <a:tailEnd/>
          </a:ln>
        </p:spPr>
        <p:txBody>
          <a:bodyPr/>
          <a:lstStyle/>
          <a:p>
            <a:endParaRPr lang="cs-CZ"/>
          </a:p>
        </p:txBody>
      </p:sp>
      <p:grpSp>
        <p:nvGrpSpPr>
          <p:cNvPr id="5210" name="Group 94"/>
          <p:cNvGrpSpPr>
            <a:grpSpLocks noChangeAspect="1"/>
          </p:cNvGrpSpPr>
          <p:nvPr/>
        </p:nvGrpSpPr>
        <p:grpSpPr bwMode="auto">
          <a:xfrm>
            <a:off x="6873875" y="2227263"/>
            <a:ext cx="131763" cy="147637"/>
            <a:chOff x="3886" y="2474"/>
            <a:chExt cx="240" cy="240"/>
          </a:xfrm>
        </p:grpSpPr>
        <p:sp>
          <p:nvSpPr>
            <p:cNvPr id="5354" name="Oval 95"/>
            <p:cNvSpPr>
              <a:spLocks noChangeAspect="1" noChangeArrowheads="1"/>
            </p:cNvSpPr>
            <p:nvPr/>
          </p:nvSpPr>
          <p:spPr bwMode="auto">
            <a:xfrm>
              <a:off x="3886" y="2474"/>
              <a:ext cx="240" cy="240"/>
            </a:xfrm>
            <a:prstGeom prst="ellipse">
              <a:avLst/>
            </a:prstGeom>
            <a:solidFill>
              <a:srgbClr val="00FFFF"/>
            </a:solidFill>
            <a:ln w="19050">
              <a:solidFill>
                <a:schemeClr val="tx1"/>
              </a:solidFill>
              <a:round/>
              <a:headEnd/>
              <a:tailEnd/>
            </a:ln>
          </p:spPr>
          <p:txBody>
            <a:bodyPr wrap="none" anchor="ctr"/>
            <a:lstStyle/>
            <a:p>
              <a:endParaRPr lang="cs-CZ"/>
            </a:p>
          </p:txBody>
        </p:sp>
        <p:sp>
          <p:nvSpPr>
            <p:cNvPr id="5355" name="Oval 96"/>
            <p:cNvSpPr>
              <a:spLocks noChangeAspect="1" noChangeArrowheads="1"/>
            </p:cNvSpPr>
            <p:nvPr/>
          </p:nvSpPr>
          <p:spPr bwMode="auto">
            <a:xfrm flipH="1">
              <a:off x="3936" y="249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56" name="Oval 97"/>
            <p:cNvSpPr>
              <a:spLocks noChangeAspect="1" noChangeArrowheads="1"/>
            </p:cNvSpPr>
            <p:nvPr/>
          </p:nvSpPr>
          <p:spPr bwMode="auto">
            <a:xfrm flipH="1">
              <a:off x="4010" y="249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57" name="Oval 98"/>
            <p:cNvSpPr>
              <a:spLocks noChangeAspect="1" noChangeArrowheads="1"/>
            </p:cNvSpPr>
            <p:nvPr/>
          </p:nvSpPr>
          <p:spPr bwMode="auto">
            <a:xfrm flipH="1">
              <a:off x="3898" y="2558"/>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58" name="Oval 99"/>
            <p:cNvSpPr>
              <a:spLocks noChangeAspect="1" noChangeArrowheads="1"/>
            </p:cNvSpPr>
            <p:nvPr/>
          </p:nvSpPr>
          <p:spPr bwMode="auto">
            <a:xfrm flipH="1">
              <a:off x="3974" y="2558"/>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59" name="Oval 100"/>
            <p:cNvSpPr>
              <a:spLocks noChangeAspect="1" noChangeArrowheads="1"/>
            </p:cNvSpPr>
            <p:nvPr/>
          </p:nvSpPr>
          <p:spPr bwMode="auto">
            <a:xfrm flipH="1">
              <a:off x="4048" y="2558"/>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60" name="Oval 101"/>
            <p:cNvSpPr>
              <a:spLocks noChangeAspect="1" noChangeArrowheads="1"/>
            </p:cNvSpPr>
            <p:nvPr/>
          </p:nvSpPr>
          <p:spPr bwMode="auto">
            <a:xfrm flipH="1">
              <a:off x="3932" y="262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61" name="Oval 102"/>
            <p:cNvSpPr>
              <a:spLocks noChangeAspect="1" noChangeArrowheads="1"/>
            </p:cNvSpPr>
            <p:nvPr/>
          </p:nvSpPr>
          <p:spPr bwMode="auto">
            <a:xfrm flipH="1">
              <a:off x="4012" y="2624"/>
              <a:ext cx="64" cy="64"/>
            </a:xfrm>
            <a:prstGeom prst="ellipse">
              <a:avLst/>
            </a:prstGeom>
            <a:solidFill>
              <a:srgbClr val="0000FF"/>
            </a:solidFill>
            <a:ln w="9525">
              <a:solidFill>
                <a:schemeClr val="tx1"/>
              </a:solidFill>
              <a:round/>
              <a:headEnd/>
              <a:tailEnd/>
            </a:ln>
          </p:spPr>
          <p:txBody>
            <a:bodyPr wrap="none" anchor="ctr"/>
            <a:lstStyle/>
            <a:p>
              <a:endParaRPr lang="cs-CZ"/>
            </a:p>
          </p:txBody>
        </p:sp>
      </p:grpSp>
      <p:grpSp>
        <p:nvGrpSpPr>
          <p:cNvPr id="5211" name="Group 103"/>
          <p:cNvGrpSpPr>
            <a:grpSpLocks noChangeAspect="1"/>
          </p:cNvGrpSpPr>
          <p:nvPr/>
        </p:nvGrpSpPr>
        <p:grpSpPr bwMode="auto">
          <a:xfrm>
            <a:off x="7358063" y="2078038"/>
            <a:ext cx="131762" cy="149225"/>
            <a:chOff x="4766" y="2234"/>
            <a:chExt cx="240" cy="240"/>
          </a:xfrm>
        </p:grpSpPr>
        <p:sp>
          <p:nvSpPr>
            <p:cNvPr id="5346" name="Oval 104"/>
            <p:cNvSpPr>
              <a:spLocks noChangeAspect="1" noChangeArrowheads="1"/>
            </p:cNvSpPr>
            <p:nvPr/>
          </p:nvSpPr>
          <p:spPr bwMode="auto">
            <a:xfrm>
              <a:off x="4766" y="2234"/>
              <a:ext cx="240" cy="240"/>
            </a:xfrm>
            <a:prstGeom prst="ellipse">
              <a:avLst/>
            </a:prstGeom>
            <a:solidFill>
              <a:srgbClr val="00FFFF"/>
            </a:solidFill>
            <a:ln w="19050">
              <a:solidFill>
                <a:schemeClr val="tx1"/>
              </a:solidFill>
              <a:round/>
              <a:headEnd/>
              <a:tailEnd/>
            </a:ln>
          </p:spPr>
          <p:txBody>
            <a:bodyPr wrap="none" anchor="ctr"/>
            <a:lstStyle/>
            <a:p>
              <a:endParaRPr lang="cs-CZ"/>
            </a:p>
          </p:txBody>
        </p:sp>
        <p:sp>
          <p:nvSpPr>
            <p:cNvPr id="5347" name="Oval 105"/>
            <p:cNvSpPr>
              <a:spLocks noChangeAspect="1" noChangeArrowheads="1"/>
            </p:cNvSpPr>
            <p:nvPr/>
          </p:nvSpPr>
          <p:spPr bwMode="auto">
            <a:xfrm flipH="1">
              <a:off x="4816" y="225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48" name="Oval 106"/>
            <p:cNvSpPr>
              <a:spLocks noChangeAspect="1" noChangeArrowheads="1"/>
            </p:cNvSpPr>
            <p:nvPr/>
          </p:nvSpPr>
          <p:spPr bwMode="auto">
            <a:xfrm flipH="1">
              <a:off x="4890" y="225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49" name="Oval 107"/>
            <p:cNvSpPr>
              <a:spLocks noChangeAspect="1" noChangeArrowheads="1"/>
            </p:cNvSpPr>
            <p:nvPr/>
          </p:nvSpPr>
          <p:spPr bwMode="auto">
            <a:xfrm flipH="1">
              <a:off x="4778" y="2318"/>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50" name="Oval 108"/>
            <p:cNvSpPr>
              <a:spLocks noChangeAspect="1" noChangeArrowheads="1"/>
            </p:cNvSpPr>
            <p:nvPr/>
          </p:nvSpPr>
          <p:spPr bwMode="auto">
            <a:xfrm flipH="1">
              <a:off x="4854" y="2318"/>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51" name="Oval 109"/>
            <p:cNvSpPr>
              <a:spLocks noChangeAspect="1" noChangeArrowheads="1"/>
            </p:cNvSpPr>
            <p:nvPr/>
          </p:nvSpPr>
          <p:spPr bwMode="auto">
            <a:xfrm flipH="1">
              <a:off x="4928" y="2318"/>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52" name="Oval 110"/>
            <p:cNvSpPr>
              <a:spLocks noChangeAspect="1" noChangeArrowheads="1"/>
            </p:cNvSpPr>
            <p:nvPr/>
          </p:nvSpPr>
          <p:spPr bwMode="auto">
            <a:xfrm flipH="1">
              <a:off x="4812" y="238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53" name="Oval 111"/>
            <p:cNvSpPr>
              <a:spLocks noChangeAspect="1" noChangeArrowheads="1"/>
            </p:cNvSpPr>
            <p:nvPr/>
          </p:nvSpPr>
          <p:spPr bwMode="auto">
            <a:xfrm flipH="1">
              <a:off x="4892" y="2384"/>
              <a:ext cx="64" cy="64"/>
            </a:xfrm>
            <a:prstGeom prst="ellipse">
              <a:avLst/>
            </a:prstGeom>
            <a:solidFill>
              <a:srgbClr val="0000FF"/>
            </a:solidFill>
            <a:ln w="9525">
              <a:solidFill>
                <a:schemeClr val="tx1"/>
              </a:solidFill>
              <a:round/>
              <a:headEnd/>
              <a:tailEnd/>
            </a:ln>
          </p:spPr>
          <p:txBody>
            <a:bodyPr wrap="none" anchor="ctr"/>
            <a:lstStyle/>
            <a:p>
              <a:endParaRPr lang="cs-CZ"/>
            </a:p>
          </p:txBody>
        </p:sp>
      </p:grpSp>
      <p:grpSp>
        <p:nvGrpSpPr>
          <p:cNvPr id="5212" name="Group 112"/>
          <p:cNvGrpSpPr>
            <a:grpSpLocks noChangeAspect="1"/>
          </p:cNvGrpSpPr>
          <p:nvPr/>
        </p:nvGrpSpPr>
        <p:grpSpPr bwMode="auto">
          <a:xfrm>
            <a:off x="7161213" y="2360613"/>
            <a:ext cx="131762" cy="149225"/>
            <a:chOff x="4406" y="2690"/>
            <a:chExt cx="240" cy="240"/>
          </a:xfrm>
        </p:grpSpPr>
        <p:sp>
          <p:nvSpPr>
            <p:cNvPr id="5338" name="Oval 113"/>
            <p:cNvSpPr>
              <a:spLocks noChangeAspect="1" noChangeArrowheads="1"/>
            </p:cNvSpPr>
            <p:nvPr/>
          </p:nvSpPr>
          <p:spPr bwMode="auto">
            <a:xfrm>
              <a:off x="4406" y="2690"/>
              <a:ext cx="240" cy="240"/>
            </a:xfrm>
            <a:prstGeom prst="ellipse">
              <a:avLst/>
            </a:prstGeom>
            <a:solidFill>
              <a:srgbClr val="00FFFF"/>
            </a:solidFill>
            <a:ln w="19050">
              <a:solidFill>
                <a:schemeClr val="tx1"/>
              </a:solidFill>
              <a:round/>
              <a:headEnd/>
              <a:tailEnd/>
            </a:ln>
          </p:spPr>
          <p:txBody>
            <a:bodyPr wrap="none" anchor="ctr"/>
            <a:lstStyle/>
            <a:p>
              <a:endParaRPr lang="cs-CZ"/>
            </a:p>
          </p:txBody>
        </p:sp>
        <p:sp>
          <p:nvSpPr>
            <p:cNvPr id="5339" name="Oval 114"/>
            <p:cNvSpPr>
              <a:spLocks noChangeAspect="1" noChangeArrowheads="1"/>
            </p:cNvSpPr>
            <p:nvPr/>
          </p:nvSpPr>
          <p:spPr bwMode="auto">
            <a:xfrm flipH="1">
              <a:off x="4456" y="2710"/>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40" name="Oval 115"/>
            <p:cNvSpPr>
              <a:spLocks noChangeAspect="1" noChangeArrowheads="1"/>
            </p:cNvSpPr>
            <p:nvPr/>
          </p:nvSpPr>
          <p:spPr bwMode="auto">
            <a:xfrm flipH="1">
              <a:off x="4530" y="2710"/>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41" name="Oval 116"/>
            <p:cNvSpPr>
              <a:spLocks noChangeAspect="1" noChangeArrowheads="1"/>
            </p:cNvSpPr>
            <p:nvPr/>
          </p:nvSpPr>
          <p:spPr bwMode="auto">
            <a:xfrm flipH="1">
              <a:off x="4418" y="277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42" name="Oval 117"/>
            <p:cNvSpPr>
              <a:spLocks noChangeAspect="1" noChangeArrowheads="1"/>
            </p:cNvSpPr>
            <p:nvPr/>
          </p:nvSpPr>
          <p:spPr bwMode="auto">
            <a:xfrm flipH="1">
              <a:off x="4494" y="277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43" name="Oval 118"/>
            <p:cNvSpPr>
              <a:spLocks noChangeAspect="1" noChangeArrowheads="1"/>
            </p:cNvSpPr>
            <p:nvPr/>
          </p:nvSpPr>
          <p:spPr bwMode="auto">
            <a:xfrm flipH="1">
              <a:off x="4568" y="2774"/>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44" name="Oval 119"/>
            <p:cNvSpPr>
              <a:spLocks noChangeAspect="1" noChangeArrowheads="1"/>
            </p:cNvSpPr>
            <p:nvPr/>
          </p:nvSpPr>
          <p:spPr bwMode="auto">
            <a:xfrm flipH="1">
              <a:off x="4452" y="2840"/>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45" name="Oval 120"/>
            <p:cNvSpPr>
              <a:spLocks noChangeAspect="1" noChangeArrowheads="1"/>
            </p:cNvSpPr>
            <p:nvPr/>
          </p:nvSpPr>
          <p:spPr bwMode="auto">
            <a:xfrm flipH="1">
              <a:off x="4532" y="2840"/>
              <a:ext cx="64" cy="64"/>
            </a:xfrm>
            <a:prstGeom prst="ellipse">
              <a:avLst/>
            </a:prstGeom>
            <a:solidFill>
              <a:srgbClr val="0000FF"/>
            </a:solidFill>
            <a:ln w="9525">
              <a:solidFill>
                <a:schemeClr val="tx1"/>
              </a:solidFill>
              <a:round/>
              <a:headEnd/>
              <a:tailEnd/>
            </a:ln>
          </p:spPr>
          <p:txBody>
            <a:bodyPr wrap="none" anchor="ctr"/>
            <a:lstStyle/>
            <a:p>
              <a:endParaRPr lang="cs-CZ"/>
            </a:p>
          </p:txBody>
        </p:sp>
      </p:grpSp>
      <p:sp>
        <p:nvSpPr>
          <p:cNvPr id="5213" name="Oval 121"/>
          <p:cNvSpPr>
            <a:spLocks noChangeAspect="1" noChangeArrowheads="1"/>
          </p:cNvSpPr>
          <p:nvPr/>
        </p:nvSpPr>
        <p:spPr bwMode="auto">
          <a:xfrm flipH="1">
            <a:off x="7034213" y="2065338"/>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214" name="Oval 122"/>
          <p:cNvSpPr>
            <a:spLocks noChangeAspect="1" noChangeArrowheads="1"/>
          </p:cNvSpPr>
          <p:nvPr/>
        </p:nvSpPr>
        <p:spPr bwMode="auto">
          <a:xfrm flipH="1">
            <a:off x="7073900" y="2065338"/>
            <a:ext cx="36513"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215" name="Oval 123"/>
          <p:cNvSpPr>
            <a:spLocks noChangeAspect="1" noChangeArrowheads="1"/>
          </p:cNvSpPr>
          <p:nvPr/>
        </p:nvSpPr>
        <p:spPr bwMode="auto">
          <a:xfrm flipH="1">
            <a:off x="7013575" y="210502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216" name="Oval 124"/>
          <p:cNvSpPr>
            <a:spLocks noChangeAspect="1" noChangeArrowheads="1"/>
          </p:cNvSpPr>
          <p:nvPr/>
        </p:nvSpPr>
        <p:spPr bwMode="auto">
          <a:xfrm flipH="1">
            <a:off x="7054850" y="210502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217" name="Oval 125"/>
          <p:cNvSpPr>
            <a:spLocks noChangeAspect="1" noChangeArrowheads="1"/>
          </p:cNvSpPr>
          <p:nvPr/>
        </p:nvSpPr>
        <p:spPr bwMode="auto">
          <a:xfrm flipH="1">
            <a:off x="7096125" y="2105025"/>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218" name="Oval 126"/>
          <p:cNvSpPr>
            <a:spLocks noChangeAspect="1" noChangeArrowheads="1"/>
          </p:cNvSpPr>
          <p:nvPr/>
        </p:nvSpPr>
        <p:spPr bwMode="auto">
          <a:xfrm flipH="1">
            <a:off x="7031038" y="2146300"/>
            <a:ext cx="36512"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219" name="Oval 127"/>
          <p:cNvSpPr>
            <a:spLocks noChangeAspect="1" noChangeArrowheads="1"/>
          </p:cNvSpPr>
          <p:nvPr/>
        </p:nvSpPr>
        <p:spPr bwMode="auto">
          <a:xfrm flipH="1">
            <a:off x="7075488" y="2146300"/>
            <a:ext cx="34925" cy="39688"/>
          </a:xfrm>
          <a:prstGeom prst="ellipse">
            <a:avLst/>
          </a:prstGeom>
          <a:solidFill>
            <a:srgbClr val="0000FF"/>
          </a:solidFill>
          <a:ln w="9525">
            <a:solidFill>
              <a:schemeClr val="tx1"/>
            </a:solidFill>
            <a:round/>
            <a:headEnd/>
            <a:tailEnd/>
          </a:ln>
        </p:spPr>
        <p:txBody>
          <a:bodyPr wrap="none" anchor="ctr"/>
          <a:lstStyle/>
          <a:p>
            <a:endParaRPr lang="cs-CZ"/>
          </a:p>
        </p:txBody>
      </p:sp>
      <p:sp>
        <p:nvSpPr>
          <p:cNvPr id="5220" name="Oval 128"/>
          <p:cNvSpPr>
            <a:spLocks noChangeAspect="1" noChangeArrowheads="1"/>
          </p:cNvSpPr>
          <p:nvPr/>
        </p:nvSpPr>
        <p:spPr bwMode="auto">
          <a:xfrm flipH="1">
            <a:off x="7078663" y="22399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221" name="Oval 129"/>
          <p:cNvSpPr>
            <a:spLocks noChangeAspect="1" noChangeArrowheads="1"/>
          </p:cNvSpPr>
          <p:nvPr/>
        </p:nvSpPr>
        <p:spPr bwMode="auto">
          <a:xfrm flipH="1">
            <a:off x="7118350" y="2239963"/>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222" name="Oval 130"/>
          <p:cNvSpPr>
            <a:spLocks noChangeAspect="1" noChangeArrowheads="1"/>
          </p:cNvSpPr>
          <p:nvPr/>
        </p:nvSpPr>
        <p:spPr bwMode="auto">
          <a:xfrm flipH="1">
            <a:off x="7056438" y="2279650"/>
            <a:ext cx="36512" cy="38100"/>
          </a:xfrm>
          <a:prstGeom prst="ellipse">
            <a:avLst/>
          </a:prstGeom>
          <a:solidFill>
            <a:srgbClr val="0000FF"/>
          </a:solidFill>
          <a:ln w="9525">
            <a:solidFill>
              <a:schemeClr val="tx1"/>
            </a:solidFill>
            <a:round/>
            <a:headEnd/>
            <a:tailEnd/>
          </a:ln>
        </p:spPr>
        <p:txBody>
          <a:bodyPr wrap="none" anchor="ctr"/>
          <a:lstStyle/>
          <a:p>
            <a:endParaRPr lang="cs-CZ"/>
          </a:p>
        </p:txBody>
      </p:sp>
      <p:sp>
        <p:nvSpPr>
          <p:cNvPr id="5223" name="Oval 131"/>
          <p:cNvSpPr>
            <a:spLocks noChangeAspect="1" noChangeArrowheads="1"/>
          </p:cNvSpPr>
          <p:nvPr/>
        </p:nvSpPr>
        <p:spPr bwMode="auto">
          <a:xfrm flipH="1">
            <a:off x="7099300" y="2279650"/>
            <a:ext cx="34925" cy="38100"/>
          </a:xfrm>
          <a:prstGeom prst="ellipse">
            <a:avLst/>
          </a:prstGeom>
          <a:solidFill>
            <a:srgbClr val="0000FF"/>
          </a:solidFill>
          <a:ln w="9525">
            <a:solidFill>
              <a:schemeClr val="tx1"/>
            </a:solidFill>
            <a:round/>
            <a:headEnd/>
            <a:tailEnd/>
          </a:ln>
        </p:spPr>
        <p:txBody>
          <a:bodyPr wrap="none" anchor="ctr"/>
          <a:lstStyle/>
          <a:p>
            <a:endParaRPr lang="cs-CZ"/>
          </a:p>
        </p:txBody>
      </p:sp>
      <p:sp>
        <p:nvSpPr>
          <p:cNvPr id="5224" name="Oval 132"/>
          <p:cNvSpPr>
            <a:spLocks noChangeAspect="1" noChangeArrowheads="1"/>
          </p:cNvSpPr>
          <p:nvPr/>
        </p:nvSpPr>
        <p:spPr bwMode="auto">
          <a:xfrm flipH="1">
            <a:off x="7138988" y="2279650"/>
            <a:ext cx="36512" cy="38100"/>
          </a:xfrm>
          <a:prstGeom prst="ellipse">
            <a:avLst/>
          </a:prstGeom>
          <a:solidFill>
            <a:srgbClr val="0000FF"/>
          </a:solidFill>
          <a:ln w="9525">
            <a:solidFill>
              <a:schemeClr val="tx1"/>
            </a:solidFill>
            <a:round/>
            <a:headEnd/>
            <a:tailEnd/>
          </a:ln>
        </p:spPr>
        <p:txBody>
          <a:bodyPr wrap="none" anchor="ctr"/>
          <a:lstStyle/>
          <a:p>
            <a:endParaRPr lang="cs-CZ"/>
          </a:p>
        </p:txBody>
      </p:sp>
      <p:sp>
        <p:nvSpPr>
          <p:cNvPr id="5225" name="Oval 133"/>
          <p:cNvSpPr>
            <a:spLocks noChangeAspect="1" noChangeArrowheads="1"/>
          </p:cNvSpPr>
          <p:nvPr/>
        </p:nvSpPr>
        <p:spPr bwMode="auto">
          <a:xfrm flipH="1">
            <a:off x="7075488" y="2319338"/>
            <a:ext cx="34925" cy="39687"/>
          </a:xfrm>
          <a:prstGeom prst="ellipse">
            <a:avLst/>
          </a:prstGeom>
          <a:solidFill>
            <a:srgbClr val="0000FF"/>
          </a:solidFill>
          <a:ln w="9525">
            <a:solidFill>
              <a:schemeClr val="tx1"/>
            </a:solidFill>
            <a:round/>
            <a:headEnd/>
            <a:tailEnd/>
          </a:ln>
        </p:spPr>
        <p:txBody>
          <a:bodyPr wrap="none" anchor="ctr"/>
          <a:lstStyle/>
          <a:p>
            <a:endParaRPr lang="cs-CZ"/>
          </a:p>
        </p:txBody>
      </p:sp>
      <p:sp>
        <p:nvSpPr>
          <p:cNvPr id="5226" name="Oval 134"/>
          <p:cNvSpPr>
            <a:spLocks noChangeAspect="1" noChangeArrowheads="1"/>
          </p:cNvSpPr>
          <p:nvPr/>
        </p:nvSpPr>
        <p:spPr bwMode="auto">
          <a:xfrm flipH="1">
            <a:off x="7119938" y="2319338"/>
            <a:ext cx="34925" cy="39687"/>
          </a:xfrm>
          <a:prstGeom prst="ellipse">
            <a:avLst/>
          </a:prstGeom>
          <a:solidFill>
            <a:srgbClr val="0000FF"/>
          </a:solidFill>
          <a:ln w="9525">
            <a:solidFill>
              <a:schemeClr val="tx1"/>
            </a:solidFill>
            <a:round/>
            <a:headEnd/>
            <a:tailEnd/>
          </a:ln>
        </p:spPr>
        <p:txBody>
          <a:bodyPr wrap="none" anchor="ctr"/>
          <a:lstStyle/>
          <a:p>
            <a:endParaRPr lang="cs-CZ"/>
          </a:p>
        </p:txBody>
      </p:sp>
      <p:grpSp>
        <p:nvGrpSpPr>
          <p:cNvPr id="5227" name="Group 135"/>
          <p:cNvGrpSpPr>
            <a:grpSpLocks noChangeAspect="1"/>
          </p:cNvGrpSpPr>
          <p:nvPr/>
        </p:nvGrpSpPr>
        <p:grpSpPr bwMode="auto">
          <a:xfrm>
            <a:off x="7459663" y="2271713"/>
            <a:ext cx="131762" cy="147637"/>
            <a:chOff x="4950" y="2546"/>
            <a:chExt cx="240" cy="240"/>
          </a:xfrm>
        </p:grpSpPr>
        <p:sp>
          <p:nvSpPr>
            <p:cNvPr id="5330" name="Oval 136"/>
            <p:cNvSpPr>
              <a:spLocks noChangeAspect="1" noChangeArrowheads="1"/>
            </p:cNvSpPr>
            <p:nvPr/>
          </p:nvSpPr>
          <p:spPr bwMode="auto">
            <a:xfrm>
              <a:off x="4950" y="2546"/>
              <a:ext cx="240" cy="240"/>
            </a:xfrm>
            <a:prstGeom prst="ellipse">
              <a:avLst/>
            </a:prstGeom>
            <a:solidFill>
              <a:srgbClr val="00FFFF"/>
            </a:solidFill>
            <a:ln w="19050">
              <a:solidFill>
                <a:schemeClr val="tx1"/>
              </a:solidFill>
              <a:round/>
              <a:headEnd/>
              <a:tailEnd/>
            </a:ln>
          </p:spPr>
          <p:txBody>
            <a:bodyPr wrap="none" anchor="ctr"/>
            <a:lstStyle/>
            <a:p>
              <a:endParaRPr lang="cs-CZ"/>
            </a:p>
          </p:txBody>
        </p:sp>
        <p:sp>
          <p:nvSpPr>
            <p:cNvPr id="5331" name="Oval 137"/>
            <p:cNvSpPr>
              <a:spLocks noChangeAspect="1" noChangeArrowheads="1"/>
            </p:cNvSpPr>
            <p:nvPr/>
          </p:nvSpPr>
          <p:spPr bwMode="auto">
            <a:xfrm flipH="1">
              <a:off x="5000" y="2566"/>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32" name="Oval 138"/>
            <p:cNvSpPr>
              <a:spLocks noChangeAspect="1" noChangeArrowheads="1"/>
            </p:cNvSpPr>
            <p:nvPr/>
          </p:nvSpPr>
          <p:spPr bwMode="auto">
            <a:xfrm flipH="1">
              <a:off x="5074" y="2566"/>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33" name="Oval 139"/>
            <p:cNvSpPr>
              <a:spLocks noChangeAspect="1" noChangeArrowheads="1"/>
            </p:cNvSpPr>
            <p:nvPr/>
          </p:nvSpPr>
          <p:spPr bwMode="auto">
            <a:xfrm flipH="1">
              <a:off x="4962" y="2630"/>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34" name="Oval 140"/>
            <p:cNvSpPr>
              <a:spLocks noChangeAspect="1" noChangeArrowheads="1"/>
            </p:cNvSpPr>
            <p:nvPr/>
          </p:nvSpPr>
          <p:spPr bwMode="auto">
            <a:xfrm flipH="1">
              <a:off x="5038" y="2630"/>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35" name="Oval 141"/>
            <p:cNvSpPr>
              <a:spLocks noChangeAspect="1" noChangeArrowheads="1"/>
            </p:cNvSpPr>
            <p:nvPr/>
          </p:nvSpPr>
          <p:spPr bwMode="auto">
            <a:xfrm flipH="1">
              <a:off x="5112" y="2630"/>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36" name="Oval 142"/>
            <p:cNvSpPr>
              <a:spLocks noChangeAspect="1" noChangeArrowheads="1"/>
            </p:cNvSpPr>
            <p:nvPr/>
          </p:nvSpPr>
          <p:spPr bwMode="auto">
            <a:xfrm flipH="1">
              <a:off x="4996" y="2696"/>
              <a:ext cx="64" cy="64"/>
            </a:xfrm>
            <a:prstGeom prst="ellipse">
              <a:avLst/>
            </a:prstGeom>
            <a:solidFill>
              <a:srgbClr val="0000FF"/>
            </a:solidFill>
            <a:ln w="9525">
              <a:solidFill>
                <a:schemeClr val="tx1"/>
              </a:solidFill>
              <a:round/>
              <a:headEnd/>
              <a:tailEnd/>
            </a:ln>
          </p:spPr>
          <p:txBody>
            <a:bodyPr wrap="none" anchor="ctr"/>
            <a:lstStyle/>
            <a:p>
              <a:endParaRPr lang="cs-CZ"/>
            </a:p>
          </p:txBody>
        </p:sp>
        <p:sp>
          <p:nvSpPr>
            <p:cNvPr id="5337" name="Oval 143"/>
            <p:cNvSpPr>
              <a:spLocks noChangeAspect="1" noChangeArrowheads="1"/>
            </p:cNvSpPr>
            <p:nvPr/>
          </p:nvSpPr>
          <p:spPr bwMode="auto">
            <a:xfrm flipH="1">
              <a:off x="5076" y="2696"/>
              <a:ext cx="64" cy="64"/>
            </a:xfrm>
            <a:prstGeom prst="ellipse">
              <a:avLst/>
            </a:prstGeom>
            <a:solidFill>
              <a:srgbClr val="0000FF"/>
            </a:solidFill>
            <a:ln w="9525">
              <a:solidFill>
                <a:schemeClr val="tx1"/>
              </a:solidFill>
              <a:round/>
              <a:headEnd/>
              <a:tailEnd/>
            </a:ln>
          </p:spPr>
          <p:txBody>
            <a:bodyPr wrap="none" anchor="ctr"/>
            <a:lstStyle/>
            <a:p>
              <a:endParaRPr lang="cs-CZ"/>
            </a:p>
          </p:txBody>
        </p:sp>
      </p:grpSp>
      <p:grpSp>
        <p:nvGrpSpPr>
          <p:cNvPr id="5228" name="Group 144"/>
          <p:cNvGrpSpPr>
            <a:grpSpLocks noChangeAspect="1"/>
          </p:cNvGrpSpPr>
          <p:nvPr/>
        </p:nvGrpSpPr>
        <p:grpSpPr bwMode="auto">
          <a:xfrm rot="-8798574" flipH="1" flipV="1">
            <a:off x="6689725" y="1079500"/>
            <a:ext cx="319088" cy="204788"/>
            <a:chOff x="1180" y="516"/>
            <a:chExt cx="228" cy="130"/>
          </a:xfrm>
        </p:grpSpPr>
        <p:sp>
          <p:nvSpPr>
            <p:cNvPr id="5328" name="Freeform 145"/>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sp>
          <p:nvSpPr>
            <p:cNvPr id="5329" name="Freeform 146"/>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grpSp>
      <p:grpSp>
        <p:nvGrpSpPr>
          <p:cNvPr id="5229" name="Group 147"/>
          <p:cNvGrpSpPr>
            <a:grpSpLocks noChangeAspect="1"/>
          </p:cNvGrpSpPr>
          <p:nvPr/>
        </p:nvGrpSpPr>
        <p:grpSpPr bwMode="auto">
          <a:xfrm rot="-8798574" flipH="1" flipV="1">
            <a:off x="6921500" y="1498600"/>
            <a:ext cx="319088" cy="204788"/>
            <a:chOff x="1180" y="516"/>
            <a:chExt cx="228" cy="130"/>
          </a:xfrm>
        </p:grpSpPr>
        <p:sp>
          <p:nvSpPr>
            <p:cNvPr id="5326" name="Freeform 148"/>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sp>
          <p:nvSpPr>
            <p:cNvPr id="5327" name="Freeform 149"/>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grpSp>
      <p:grpSp>
        <p:nvGrpSpPr>
          <p:cNvPr id="5230" name="Group 150"/>
          <p:cNvGrpSpPr>
            <a:grpSpLocks noChangeAspect="1"/>
          </p:cNvGrpSpPr>
          <p:nvPr/>
        </p:nvGrpSpPr>
        <p:grpSpPr bwMode="auto">
          <a:xfrm rot="-8798574" flipH="1" flipV="1">
            <a:off x="6442075" y="1638300"/>
            <a:ext cx="315913" cy="204788"/>
            <a:chOff x="1180" y="516"/>
            <a:chExt cx="228" cy="130"/>
          </a:xfrm>
        </p:grpSpPr>
        <p:sp>
          <p:nvSpPr>
            <p:cNvPr id="5324" name="Freeform 151"/>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sp>
          <p:nvSpPr>
            <p:cNvPr id="5325" name="Freeform 152"/>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grpSp>
      <p:grpSp>
        <p:nvGrpSpPr>
          <p:cNvPr id="5231" name="Group 153"/>
          <p:cNvGrpSpPr>
            <a:grpSpLocks noChangeAspect="1"/>
          </p:cNvGrpSpPr>
          <p:nvPr/>
        </p:nvGrpSpPr>
        <p:grpSpPr bwMode="auto">
          <a:xfrm rot="-8798574" flipH="1" flipV="1">
            <a:off x="6454775" y="1295400"/>
            <a:ext cx="319088" cy="204788"/>
            <a:chOff x="1180" y="516"/>
            <a:chExt cx="228" cy="130"/>
          </a:xfrm>
        </p:grpSpPr>
        <p:sp>
          <p:nvSpPr>
            <p:cNvPr id="5322" name="Freeform 154"/>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sp>
          <p:nvSpPr>
            <p:cNvPr id="5323" name="Freeform 155"/>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FF00"/>
            </a:solidFill>
            <a:ln w="9525">
              <a:solidFill>
                <a:srgbClr val="FFFF00"/>
              </a:solidFill>
              <a:round/>
              <a:headEnd/>
              <a:tailEnd/>
            </a:ln>
          </p:spPr>
          <p:txBody>
            <a:bodyPr wrap="none" anchor="ctr"/>
            <a:lstStyle/>
            <a:p>
              <a:endParaRPr lang="cs-CZ"/>
            </a:p>
          </p:txBody>
        </p:sp>
      </p:grpSp>
      <p:sp>
        <p:nvSpPr>
          <p:cNvPr id="5232" name="Freeform 156"/>
          <p:cNvSpPr>
            <a:spLocks/>
          </p:cNvSpPr>
          <p:nvPr/>
        </p:nvSpPr>
        <p:spPr bwMode="auto">
          <a:xfrm>
            <a:off x="7551738" y="1158875"/>
            <a:ext cx="315912" cy="279400"/>
          </a:xfrm>
          <a:custGeom>
            <a:avLst/>
            <a:gdLst>
              <a:gd name="T0" fmla="*/ 98 w 224"/>
              <a:gd name="T1" fmla="*/ 0 h 176"/>
              <a:gd name="T2" fmla="*/ 126 w 224"/>
              <a:gd name="T3" fmla="*/ 54 h 176"/>
              <a:gd name="T4" fmla="*/ 162 w 224"/>
              <a:gd name="T5" fmla="*/ 78 h 176"/>
              <a:gd name="T6" fmla="*/ 194 w 224"/>
              <a:gd name="T7" fmla="*/ 76 h 176"/>
              <a:gd name="T8" fmla="*/ 212 w 224"/>
              <a:gd name="T9" fmla="*/ 66 h 176"/>
              <a:gd name="T10" fmla="*/ 220 w 224"/>
              <a:gd name="T11" fmla="*/ 54 h 176"/>
              <a:gd name="T12" fmla="*/ 224 w 224"/>
              <a:gd name="T13" fmla="*/ 42 h 176"/>
              <a:gd name="T14" fmla="*/ 210 w 224"/>
              <a:gd name="T15" fmla="*/ 6 h 176"/>
              <a:gd name="T16" fmla="*/ 176 w 224"/>
              <a:gd name="T17" fmla="*/ 10 h 176"/>
              <a:gd name="T18" fmla="*/ 124 w 224"/>
              <a:gd name="T19" fmla="*/ 74 h 176"/>
              <a:gd name="T20" fmla="*/ 70 w 224"/>
              <a:gd name="T21" fmla="*/ 156 h 176"/>
              <a:gd name="T22" fmla="*/ 52 w 224"/>
              <a:gd name="T23" fmla="*/ 170 h 176"/>
              <a:gd name="T24" fmla="*/ 34 w 224"/>
              <a:gd name="T25" fmla="*/ 176 h 176"/>
              <a:gd name="T26" fmla="*/ 8 w 224"/>
              <a:gd name="T27" fmla="*/ 158 h 176"/>
              <a:gd name="T28" fmla="*/ 0 w 224"/>
              <a:gd name="T29" fmla="*/ 146 h 176"/>
              <a:gd name="T30" fmla="*/ 42 w 224"/>
              <a:gd name="T31" fmla="*/ 96 h 176"/>
              <a:gd name="T32" fmla="*/ 76 w 224"/>
              <a:gd name="T33" fmla="*/ 100 h 176"/>
              <a:gd name="T34" fmla="*/ 124 w 224"/>
              <a:gd name="T35" fmla="*/ 138 h 176"/>
              <a:gd name="T36" fmla="*/ 164 w 224"/>
              <a:gd name="T37" fmla="*/ 152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5233" name="Freeform 157"/>
          <p:cNvSpPr>
            <a:spLocks/>
          </p:cNvSpPr>
          <p:nvPr/>
        </p:nvSpPr>
        <p:spPr bwMode="auto">
          <a:xfrm>
            <a:off x="7934325" y="1527175"/>
            <a:ext cx="315913" cy="279400"/>
          </a:xfrm>
          <a:custGeom>
            <a:avLst/>
            <a:gdLst>
              <a:gd name="T0" fmla="*/ 98 w 224"/>
              <a:gd name="T1" fmla="*/ 0 h 176"/>
              <a:gd name="T2" fmla="*/ 126 w 224"/>
              <a:gd name="T3" fmla="*/ 54 h 176"/>
              <a:gd name="T4" fmla="*/ 162 w 224"/>
              <a:gd name="T5" fmla="*/ 78 h 176"/>
              <a:gd name="T6" fmla="*/ 194 w 224"/>
              <a:gd name="T7" fmla="*/ 76 h 176"/>
              <a:gd name="T8" fmla="*/ 212 w 224"/>
              <a:gd name="T9" fmla="*/ 66 h 176"/>
              <a:gd name="T10" fmla="*/ 220 w 224"/>
              <a:gd name="T11" fmla="*/ 54 h 176"/>
              <a:gd name="T12" fmla="*/ 224 w 224"/>
              <a:gd name="T13" fmla="*/ 42 h 176"/>
              <a:gd name="T14" fmla="*/ 210 w 224"/>
              <a:gd name="T15" fmla="*/ 6 h 176"/>
              <a:gd name="T16" fmla="*/ 176 w 224"/>
              <a:gd name="T17" fmla="*/ 10 h 176"/>
              <a:gd name="T18" fmla="*/ 124 w 224"/>
              <a:gd name="T19" fmla="*/ 74 h 176"/>
              <a:gd name="T20" fmla="*/ 70 w 224"/>
              <a:gd name="T21" fmla="*/ 156 h 176"/>
              <a:gd name="T22" fmla="*/ 52 w 224"/>
              <a:gd name="T23" fmla="*/ 170 h 176"/>
              <a:gd name="T24" fmla="*/ 34 w 224"/>
              <a:gd name="T25" fmla="*/ 176 h 176"/>
              <a:gd name="T26" fmla="*/ 8 w 224"/>
              <a:gd name="T27" fmla="*/ 158 h 176"/>
              <a:gd name="T28" fmla="*/ 0 w 224"/>
              <a:gd name="T29" fmla="*/ 146 h 176"/>
              <a:gd name="T30" fmla="*/ 42 w 224"/>
              <a:gd name="T31" fmla="*/ 96 h 176"/>
              <a:gd name="T32" fmla="*/ 76 w 224"/>
              <a:gd name="T33" fmla="*/ 100 h 176"/>
              <a:gd name="T34" fmla="*/ 124 w 224"/>
              <a:gd name="T35" fmla="*/ 138 h 176"/>
              <a:gd name="T36" fmla="*/ 164 w 224"/>
              <a:gd name="T37" fmla="*/ 152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5234" name="Freeform 158"/>
          <p:cNvSpPr>
            <a:spLocks/>
          </p:cNvSpPr>
          <p:nvPr/>
        </p:nvSpPr>
        <p:spPr bwMode="auto">
          <a:xfrm>
            <a:off x="7473950" y="1501775"/>
            <a:ext cx="315913" cy="279400"/>
          </a:xfrm>
          <a:custGeom>
            <a:avLst/>
            <a:gdLst>
              <a:gd name="T0" fmla="*/ 98 w 224"/>
              <a:gd name="T1" fmla="*/ 0 h 176"/>
              <a:gd name="T2" fmla="*/ 126 w 224"/>
              <a:gd name="T3" fmla="*/ 54 h 176"/>
              <a:gd name="T4" fmla="*/ 162 w 224"/>
              <a:gd name="T5" fmla="*/ 78 h 176"/>
              <a:gd name="T6" fmla="*/ 194 w 224"/>
              <a:gd name="T7" fmla="*/ 76 h 176"/>
              <a:gd name="T8" fmla="*/ 212 w 224"/>
              <a:gd name="T9" fmla="*/ 66 h 176"/>
              <a:gd name="T10" fmla="*/ 220 w 224"/>
              <a:gd name="T11" fmla="*/ 54 h 176"/>
              <a:gd name="T12" fmla="*/ 224 w 224"/>
              <a:gd name="T13" fmla="*/ 42 h 176"/>
              <a:gd name="T14" fmla="*/ 210 w 224"/>
              <a:gd name="T15" fmla="*/ 6 h 176"/>
              <a:gd name="T16" fmla="*/ 176 w 224"/>
              <a:gd name="T17" fmla="*/ 10 h 176"/>
              <a:gd name="T18" fmla="*/ 124 w 224"/>
              <a:gd name="T19" fmla="*/ 74 h 176"/>
              <a:gd name="T20" fmla="*/ 70 w 224"/>
              <a:gd name="T21" fmla="*/ 156 h 176"/>
              <a:gd name="T22" fmla="*/ 52 w 224"/>
              <a:gd name="T23" fmla="*/ 170 h 176"/>
              <a:gd name="T24" fmla="*/ 34 w 224"/>
              <a:gd name="T25" fmla="*/ 176 h 176"/>
              <a:gd name="T26" fmla="*/ 8 w 224"/>
              <a:gd name="T27" fmla="*/ 158 h 176"/>
              <a:gd name="T28" fmla="*/ 0 w 224"/>
              <a:gd name="T29" fmla="*/ 146 h 176"/>
              <a:gd name="T30" fmla="*/ 42 w 224"/>
              <a:gd name="T31" fmla="*/ 96 h 176"/>
              <a:gd name="T32" fmla="*/ 76 w 224"/>
              <a:gd name="T33" fmla="*/ 100 h 176"/>
              <a:gd name="T34" fmla="*/ 124 w 224"/>
              <a:gd name="T35" fmla="*/ 138 h 176"/>
              <a:gd name="T36" fmla="*/ 164 w 224"/>
              <a:gd name="T37" fmla="*/ 152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5235" name="Oval 159"/>
          <p:cNvSpPr>
            <a:spLocks noChangeAspect="1" noChangeArrowheads="1"/>
          </p:cNvSpPr>
          <p:nvPr/>
        </p:nvSpPr>
        <p:spPr bwMode="auto">
          <a:xfrm flipH="1">
            <a:off x="6399213" y="31781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236" name="Oval 160"/>
          <p:cNvSpPr>
            <a:spLocks noChangeAspect="1" noChangeArrowheads="1"/>
          </p:cNvSpPr>
          <p:nvPr/>
        </p:nvSpPr>
        <p:spPr bwMode="auto">
          <a:xfrm flipH="1">
            <a:off x="6443663" y="31781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237" name="Oval 161"/>
          <p:cNvSpPr>
            <a:spLocks noChangeAspect="1" noChangeArrowheads="1"/>
          </p:cNvSpPr>
          <p:nvPr/>
        </p:nvSpPr>
        <p:spPr bwMode="auto">
          <a:xfrm flipH="1">
            <a:off x="6591300" y="3216275"/>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238" name="Oval 162"/>
          <p:cNvSpPr>
            <a:spLocks noChangeAspect="1" noChangeArrowheads="1"/>
          </p:cNvSpPr>
          <p:nvPr/>
        </p:nvSpPr>
        <p:spPr bwMode="auto">
          <a:xfrm flipH="1">
            <a:off x="6421438" y="3221038"/>
            <a:ext cx="39687"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39" name="Oval 163"/>
          <p:cNvSpPr>
            <a:spLocks noChangeAspect="1" noChangeArrowheads="1"/>
          </p:cNvSpPr>
          <p:nvPr/>
        </p:nvSpPr>
        <p:spPr bwMode="auto">
          <a:xfrm flipH="1">
            <a:off x="6489700" y="3221038"/>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40" name="Oval 164"/>
          <p:cNvSpPr>
            <a:spLocks noChangeAspect="1" noChangeArrowheads="1"/>
          </p:cNvSpPr>
          <p:nvPr/>
        </p:nvSpPr>
        <p:spPr bwMode="auto">
          <a:xfrm flipH="1">
            <a:off x="6496050" y="3313113"/>
            <a:ext cx="39688"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41" name="Oval 165"/>
          <p:cNvSpPr>
            <a:spLocks noChangeAspect="1" noChangeArrowheads="1"/>
          </p:cNvSpPr>
          <p:nvPr/>
        </p:nvSpPr>
        <p:spPr bwMode="auto">
          <a:xfrm flipH="1">
            <a:off x="6597650" y="331311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42" name="Oval 166"/>
          <p:cNvSpPr>
            <a:spLocks noChangeAspect="1" noChangeArrowheads="1"/>
          </p:cNvSpPr>
          <p:nvPr/>
        </p:nvSpPr>
        <p:spPr bwMode="auto">
          <a:xfrm flipH="1">
            <a:off x="6508750" y="337343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43" name="Oval 167"/>
          <p:cNvSpPr>
            <a:spLocks noChangeAspect="1" noChangeArrowheads="1"/>
          </p:cNvSpPr>
          <p:nvPr/>
        </p:nvSpPr>
        <p:spPr bwMode="auto">
          <a:xfrm flipH="1">
            <a:off x="6553200" y="337343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44" name="Oval 168"/>
          <p:cNvSpPr>
            <a:spLocks noChangeAspect="1" noChangeArrowheads="1"/>
          </p:cNvSpPr>
          <p:nvPr/>
        </p:nvSpPr>
        <p:spPr bwMode="auto">
          <a:xfrm flipH="1">
            <a:off x="6530975" y="3416300"/>
            <a:ext cx="39688"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245" name="Oval 169"/>
          <p:cNvSpPr>
            <a:spLocks noChangeAspect="1" noChangeArrowheads="1"/>
          </p:cNvSpPr>
          <p:nvPr/>
        </p:nvSpPr>
        <p:spPr bwMode="auto">
          <a:xfrm flipH="1">
            <a:off x="6575425" y="3416300"/>
            <a:ext cx="39688"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246" name="Oval 170"/>
          <p:cNvSpPr>
            <a:spLocks noChangeAspect="1" noChangeArrowheads="1"/>
          </p:cNvSpPr>
          <p:nvPr/>
        </p:nvSpPr>
        <p:spPr bwMode="auto">
          <a:xfrm flipH="1">
            <a:off x="6697663" y="338931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47" name="Oval 171"/>
          <p:cNvSpPr>
            <a:spLocks noChangeAspect="1" noChangeArrowheads="1"/>
          </p:cNvSpPr>
          <p:nvPr/>
        </p:nvSpPr>
        <p:spPr bwMode="auto">
          <a:xfrm flipH="1">
            <a:off x="6724650" y="32781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48" name="Oval 172"/>
          <p:cNvSpPr>
            <a:spLocks noChangeAspect="1" noChangeArrowheads="1"/>
          </p:cNvSpPr>
          <p:nvPr/>
        </p:nvSpPr>
        <p:spPr bwMode="auto">
          <a:xfrm flipH="1">
            <a:off x="6654800" y="3155950"/>
            <a:ext cx="38100" cy="42863"/>
          </a:xfrm>
          <a:prstGeom prst="ellipse">
            <a:avLst/>
          </a:prstGeom>
          <a:solidFill>
            <a:srgbClr val="008000"/>
          </a:solidFill>
          <a:ln w="9525">
            <a:solidFill>
              <a:schemeClr val="tx1"/>
            </a:solidFill>
            <a:round/>
            <a:headEnd/>
            <a:tailEnd/>
          </a:ln>
        </p:spPr>
        <p:txBody>
          <a:bodyPr wrap="none" anchor="ctr"/>
          <a:lstStyle/>
          <a:p>
            <a:endParaRPr lang="cs-CZ"/>
          </a:p>
        </p:txBody>
      </p:sp>
      <p:sp>
        <p:nvSpPr>
          <p:cNvPr id="5249" name="Oval 173"/>
          <p:cNvSpPr>
            <a:spLocks noChangeAspect="1" noChangeArrowheads="1"/>
          </p:cNvSpPr>
          <p:nvPr/>
        </p:nvSpPr>
        <p:spPr bwMode="auto">
          <a:xfrm flipH="1">
            <a:off x="6497638" y="30749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50" name="Oval 174"/>
          <p:cNvSpPr>
            <a:spLocks noChangeAspect="1" noChangeArrowheads="1"/>
          </p:cNvSpPr>
          <p:nvPr/>
        </p:nvSpPr>
        <p:spPr bwMode="auto">
          <a:xfrm flipH="1">
            <a:off x="6850063" y="354171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51" name="Oval 175"/>
          <p:cNvSpPr>
            <a:spLocks noChangeAspect="1" noChangeArrowheads="1"/>
          </p:cNvSpPr>
          <p:nvPr/>
        </p:nvSpPr>
        <p:spPr bwMode="auto">
          <a:xfrm flipH="1">
            <a:off x="6791325" y="338296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52" name="Oval 176"/>
          <p:cNvSpPr>
            <a:spLocks noChangeAspect="1" noChangeArrowheads="1"/>
          </p:cNvSpPr>
          <p:nvPr/>
        </p:nvSpPr>
        <p:spPr bwMode="auto">
          <a:xfrm flipH="1">
            <a:off x="6854825" y="32654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53" name="Oval 177"/>
          <p:cNvSpPr>
            <a:spLocks noChangeAspect="1" noChangeArrowheads="1"/>
          </p:cNvSpPr>
          <p:nvPr/>
        </p:nvSpPr>
        <p:spPr bwMode="auto">
          <a:xfrm flipH="1">
            <a:off x="6607175" y="304641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54" name="Oval 178"/>
          <p:cNvSpPr>
            <a:spLocks noChangeAspect="1" noChangeArrowheads="1"/>
          </p:cNvSpPr>
          <p:nvPr/>
        </p:nvSpPr>
        <p:spPr bwMode="auto">
          <a:xfrm flipH="1">
            <a:off x="6634163" y="29352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55" name="Oval 179"/>
          <p:cNvSpPr>
            <a:spLocks noChangeAspect="1" noChangeArrowheads="1"/>
          </p:cNvSpPr>
          <p:nvPr/>
        </p:nvSpPr>
        <p:spPr bwMode="auto">
          <a:xfrm flipH="1">
            <a:off x="6759575" y="319881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56" name="Oval 180"/>
          <p:cNvSpPr>
            <a:spLocks noChangeAspect="1" noChangeArrowheads="1"/>
          </p:cNvSpPr>
          <p:nvPr/>
        </p:nvSpPr>
        <p:spPr bwMode="auto">
          <a:xfrm flipH="1">
            <a:off x="6700838" y="3040063"/>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57" name="Oval 181"/>
          <p:cNvSpPr>
            <a:spLocks noChangeAspect="1" noChangeArrowheads="1"/>
          </p:cNvSpPr>
          <p:nvPr/>
        </p:nvSpPr>
        <p:spPr bwMode="auto">
          <a:xfrm flipH="1">
            <a:off x="6764338" y="2922588"/>
            <a:ext cx="38100" cy="42862"/>
          </a:xfrm>
          <a:prstGeom prst="ellipse">
            <a:avLst/>
          </a:prstGeom>
          <a:solidFill>
            <a:srgbClr val="008000"/>
          </a:solidFill>
          <a:ln w="9525">
            <a:solidFill>
              <a:schemeClr val="tx1"/>
            </a:solidFill>
            <a:round/>
            <a:headEnd/>
            <a:tailEnd/>
          </a:ln>
        </p:spPr>
        <p:txBody>
          <a:bodyPr wrap="none" anchor="ctr"/>
          <a:lstStyle/>
          <a:p>
            <a:endParaRPr lang="cs-CZ"/>
          </a:p>
        </p:txBody>
      </p:sp>
      <p:sp>
        <p:nvSpPr>
          <p:cNvPr id="5258" name="Text Box 182"/>
          <p:cNvSpPr txBox="1">
            <a:spLocks noChangeArrowheads="1"/>
          </p:cNvSpPr>
          <p:nvPr/>
        </p:nvSpPr>
        <p:spPr bwMode="auto">
          <a:xfrm>
            <a:off x="7591425" y="3484563"/>
            <a:ext cx="1230313" cy="701675"/>
          </a:xfrm>
          <a:prstGeom prst="rect">
            <a:avLst/>
          </a:prstGeom>
          <a:noFill/>
          <a:ln w="9525">
            <a:noFill/>
            <a:miter lim="800000"/>
            <a:headEnd/>
            <a:tailEnd/>
          </a:ln>
        </p:spPr>
        <p:txBody>
          <a:bodyPr wrap="none">
            <a:spAutoFit/>
          </a:bodyPr>
          <a:lstStyle/>
          <a:p>
            <a:r>
              <a:rPr lang="da-DK" sz="2000">
                <a:latin typeface="Arial" pitchFamily="34" charset="0"/>
              </a:rPr>
              <a:t>Alergi</a:t>
            </a:r>
            <a:r>
              <a:rPr lang="cs-CZ" sz="2000">
                <a:latin typeface="Arial" pitchFamily="34" charset="0"/>
              </a:rPr>
              <a:t>cká</a:t>
            </a:r>
            <a:endParaRPr lang="da-DK" sz="2000">
              <a:latin typeface="Arial" pitchFamily="34" charset="0"/>
            </a:endParaRPr>
          </a:p>
          <a:p>
            <a:r>
              <a:rPr lang="cs-CZ" sz="2000">
                <a:latin typeface="Arial" pitchFamily="34" charset="0"/>
              </a:rPr>
              <a:t>r</a:t>
            </a:r>
            <a:r>
              <a:rPr lang="da-DK" sz="2000">
                <a:latin typeface="Arial" pitchFamily="34" charset="0"/>
              </a:rPr>
              <a:t>eak</a:t>
            </a:r>
            <a:r>
              <a:rPr lang="cs-CZ" sz="2000">
                <a:latin typeface="Arial" pitchFamily="34" charset="0"/>
              </a:rPr>
              <a:t>ce</a:t>
            </a:r>
            <a:endParaRPr lang="en-GB" sz="2000">
              <a:latin typeface="Arial" pitchFamily="34" charset="0"/>
            </a:endParaRPr>
          </a:p>
        </p:txBody>
      </p:sp>
      <p:sp>
        <p:nvSpPr>
          <p:cNvPr id="5259" name="Line 183"/>
          <p:cNvSpPr>
            <a:spLocks noChangeShapeType="1"/>
          </p:cNvSpPr>
          <p:nvPr/>
        </p:nvSpPr>
        <p:spPr bwMode="auto">
          <a:xfrm flipV="1">
            <a:off x="3767138" y="1444625"/>
            <a:ext cx="422275" cy="307975"/>
          </a:xfrm>
          <a:prstGeom prst="line">
            <a:avLst/>
          </a:prstGeom>
          <a:noFill/>
          <a:ln w="38100">
            <a:solidFill>
              <a:srgbClr val="FFFFFF"/>
            </a:solidFill>
            <a:round/>
            <a:headEnd/>
            <a:tailEnd type="triangle" w="med" len="med"/>
          </a:ln>
        </p:spPr>
        <p:txBody>
          <a:bodyPr wrap="none" anchor="ctr"/>
          <a:lstStyle/>
          <a:p>
            <a:endParaRPr lang="cs-CZ"/>
          </a:p>
        </p:txBody>
      </p:sp>
      <p:sp>
        <p:nvSpPr>
          <p:cNvPr id="5260" name="Line 184"/>
          <p:cNvSpPr>
            <a:spLocks noChangeShapeType="1"/>
          </p:cNvSpPr>
          <p:nvPr/>
        </p:nvSpPr>
        <p:spPr bwMode="auto">
          <a:xfrm>
            <a:off x="3789363" y="3074988"/>
            <a:ext cx="403225" cy="360362"/>
          </a:xfrm>
          <a:prstGeom prst="line">
            <a:avLst/>
          </a:prstGeom>
          <a:noFill/>
          <a:ln w="38100">
            <a:solidFill>
              <a:srgbClr val="FFFFFF"/>
            </a:solidFill>
            <a:round/>
            <a:headEnd/>
            <a:tailEnd type="triangle" w="med" len="med"/>
          </a:ln>
        </p:spPr>
        <p:txBody>
          <a:bodyPr wrap="none" anchor="ctr"/>
          <a:lstStyle/>
          <a:p>
            <a:endParaRPr lang="cs-CZ"/>
          </a:p>
        </p:txBody>
      </p:sp>
      <p:sp>
        <p:nvSpPr>
          <p:cNvPr id="5261" name="Line 185"/>
          <p:cNvSpPr>
            <a:spLocks noChangeShapeType="1"/>
          </p:cNvSpPr>
          <p:nvPr/>
        </p:nvSpPr>
        <p:spPr bwMode="auto">
          <a:xfrm>
            <a:off x="5089525" y="1330325"/>
            <a:ext cx="452438" cy="0"/>
          </a:xfrm>
          <a:prstGeom prst="line">
            <a:avLst/>
          </a:prstGeom>
          <a:noFill/>
          <a:ln w="38100">
            <a:solidFill>
              <a:srgbClr val="FFFFFF"/>
            </a:solidFill>
            <a:round/>
            <a:headEnd/>
            <a:tailEnd type="triangle" w="med" len="med"/>
          </a:ln>
        </p:spPr>
        <p:txBody>
          <a:bodyPr wrap="none" anchor="ctr"/>
          <a:lstStyle/>
          <a:p>
            <a:endParaRPr lang="cs-CZ"/>
          </a:p>
        </p:txBody>
      </p:sp>
      <p:sp>
        <p:nvSpPr>
          <p:cNvPr id="5262" name="Line 186"/>
          <p:cNvSpPr>
            <a:spLocks noChangeShapeType="1"/>
          </p:cNvSpPr>
          <p:nvPr/>
        </p:nvSpPr>
        <p:spPr bwMode="auto">
          <a:xfrm>
            <a:off x="5037138" y="3621088"/>
            <a:ext cx="504825" cy="0"/>
          </a:xfrm>
          <a:prstGeom prst="line">
            <a:avLst/>
          </a:prstGeom>
          <a:noFill/>
          <a:ln w="38100">
            <a:solidFill>
              <a:srgbClr val="FFFFFF"/>
            </a:solidFill>
            <a:round/>
            <a:headEnd/>
            <a:tailEnd type="triangle" w="med" len="med"/>
          </a:ln>
        </p:spPr>
        <p:txBody>
          <a:bodyPr wrap="none" anchor="ctr"/>
          <a:lstStyle/>
          <a:p>
            <a:endParaRPr lang="cs-CZ"/>
          </a:p>
        </p:txBody>
      </p:sp>
      <p:sp>
        <p:nvSpPr>
          <p:cNvPr id="5263" name="Text Box 187"/>
          <p:cNvSpPr txBox="1">
            <a:spLocks noChangeArrowheads="1"/>
          </p:cNvSpPr>
          <p:nvPr/>
        </p:nvSpPr>
        <p:spPr bwMode="auto">
          <a:xfrm>
            <a:off x="4217988" y="1100138"/>
            <a:ext cx="808037" cy="457200"/>
          </a:xfrm>
          <a:prstGeom prst="rect">
            <a:avLst/>
          </a:prstGeom>
          <a:noFill/>
          <a:ln w="38100">
            <a:noFill/>
            <a:miter lim="800000"/>
            <a:headEnd/>
            <a:tailEnd/>
          </a:ln>
        </p:spPr>
        <p:txBody>
          <a:bodyPr>
            <a:spAutoFit/>
          </a:bodyPr>
          <a:lstStyle/>
          <a:p>
            <a:pPr algn="ctr" eaLnBrk="1" hangingPunct="1">
              <a:spcBef>
                <a:spcPct val="50000"/>
              </a:spcBef>
            </a:pPr>
            <a:r>
              <a:rPr lang="en-US" altLang="en-US">
                <a:solidFill>
                  <a:srgbClr val="FAFD00"/>
                </a:solidFill>
                <a:latin typeface="Arial" pitchFamily="34" charset="0"/>
              </a:rPr>
              <a:t>IL-4</a:t>
            </a:r>
          </a:p>
        </p:txBody>
      </p:sp>
      <p:sp>
        <p:nvSpPr>
          <p:cNvPr id="5264" name="Text Box 188"/>
          <p:cNvSpPr txBox="1">
            <a:spLocks noChangeArrowheads="1"/>
          </p:cNvSpPr>
          <p:nvPr/>
        </p:nvSpPr>
        <p:spPr bwMode="auto">
          <a:xfrm>
            <a:off x="4098925" y="3395663"/>
            <a:ext cx="1047750" cy="457200"/>
          </a:xfrm>
          <a:prstGeom prst="rect">
            <a:avLst/>
          </a:prstGeom>
          <a:noFill/>
          <a:ln w="12700">
            <a:noFill/>
            <a:miter lim="800000"/>
            <a:headEnd/>
            <a:tailEnd/>
          </a:ln>
        </p:spPr>
        <p:txBody>
          <a:bodyPr>
            <a:spAutoFit/>
          </a:bodyPr>
          <a:lstStyle/>
          <a:p>
            <a:pPr algn="ctr" eaLnBrk="1" hangingPunct="1">
              <a:spcBef>
                <a:spcPct val="50000"/>
              </a:spcBef>
            </a:pPr>
            <a:r>
              <a:rPr lang="en-US" altLang="en-US">
                <a:solidFill>
                  <a:srgbClr val="FAFD00"/>
                </a:solidFill>
                <a:latin typeface="Arial" pitchFamily="34" charset="0"/>
              </a:rPr>
              <a:t>IL-5</a:t>
            </a:r>
          </a:p>
        </p:txBody>
      </p:sp>
      <p:sp>
        <p:nvSpPr>
          <p:cNvPr id="5265" name="Freeform 189"/>
          <p:cNvSpPr>
            <a:spLocks/>
          </p:cNvSpPr>
          <p:nvPr/>
        </p:nvSpPr>
        <p:spPr bwMode="auto">
          <a:xfrm>
            <a:off x="3008313" y="1998663"/>
            <a:ext cx="592137" cy="568325"/>
          </a:xfrm>
          <a:custGeom>
            <a:avLst/>
            <a:gdLst>
              <a:gd name="T0" fmla="*/ 9 w 420"/>
              <a:gd name="T1" fmla="*/ 94 h 358"/>
              <a:gd name="T2" fmla="*/ 12 w 420"/>
              <a:gd name="T3" fmla="*/ 82 h 358"/>
              <a:gd name="T4" fmla="*/ 30 w 420"/>
              <a:gd name="T5" fmla="*/ 76 h 358"/>
              <a:gd name="T6" fmla="*/ 150 w 420"/>
              <a:gd name="T7" fmla="*/ 31 h 358"/>
              <a:gd name="T8" fmla="*/ 192 w 420"/>
              <a:gd name="T9" fmla="*/ 28 h 358"/>
              <a:gd name="T10" fmla="*/ 351 w 420"/>
              <a:gd name="T11" fmla="*/ 52 h 358"/>
              <a:gd name="T12" fmla="*/ 384 w 420"/>
              <a:gd name="T13" fmla="*/ 103 h 358"/>
              <a:gd name="T14" fmla="*/ 396 w 420"/>
              <a:gd name="T15" fmla="*/ 136 h 358"/>
              <a:gd name="T16" fmla="*/ 399 w 420"/>
              <a:gd name="T17" fmla="*/ 145 h 358"/>
              <a:gd name="T18" fmla="*/ 327 w 420"/>
              <a:gd name="T19" fmla="*/ 358 h 358"/>
              <a:gd name="T20" fmla="*/ 231 w 420"/>
              <a:gd name="T21" fmla="*/ 355 h 358"/>
              <a:gd name="T22" fmla="*/ 189 w 420"/>
              <a:gd name="T23" fmla="*/ 343 h 358"/>
              <a:gd name="T24" fmla="*/ 180 w 420"/>
              <a:gd name="T25" fmla="*/ 340 h 358"/>
              <a:gd name="T26" fmla="*/ 129 w 420"/>
              <a:gd name="T27" fmla="*/ 307 h 358"/>
              <a:gd name="T28" fmla="*/ 102 w 420"/>
              <a:gd name="T29" fmla="*/ 286 h 358"/>
              <a:gd name="T30" fmla="*/ 39 w 420"/>
              <a:gd name="T31" fmla="*/ 235 h 358"/>
              <a:gd name="T32" fmla="*/ 0 w 420"/>
              <a:gd name="T33" fmla="*/ 175 h 358"/>
              <a:gd name="T34" fmla="*/ 9 w 420"/>
              <a:gd name="T35" fmla="*/ 94 h 3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0"/>
              <a:gd name="T55" fmla="*/ 0 h 358"/>
              <a:gd name="T56" fmla="*/ 420 w 420"/>
              <a:gd name="T57" fmla="*/ 358 h 3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0" h="358">
                <a:moveTo>
                  <a:pt x="9" y="94"/>
                </a:moveTo>
                <a:cubicBezTo>
                  <a:pt x="10" y="90"/>
                  <a:pt x="9" y="85"/>
                  <a:pt x="12" y="82"/>
                </a:cubicBezTo>
                <a:cubicBezTo>
                  <a:pt x="17" y="78"/>
                  <a:pt x="30" y="76"/>
                  <a:pt x="30" y="76"/>
                </a:cubicBezTo>
                <a:cubicBezTo>
                  <a:pt x="38" y="51"/>
                  <a:pt x="126" y="34"/>
                  <a:pt x="150" y="31"/>
                </a:cubicBezTo>
                <a:cubicBezTo>
                  <a:pt x="164" y="29"/>
                  <a:pt x="178" y="29"/>
                  <a:pt x="192" y="28"/>
                </a:cubicBezTo>
                <a:cubicBezTo>
                  <a:pt x="234" y="0"/>
                  <a:pt x="309" y="24"/>
                  <a:pt x="351" y="52"/>
                </a:cubicBezTo>
                <a:cubicBezTo>
                  <a:pt x="363" y="70"/>
                  <a:pt x="372" y="85"/>
                  <a:pt x="384" y="103"/>
                </a:cubicBezTo>
                <a:cubicBezTo>
                  <a:pt x="387" y="108"/>
                  <a:pt x="395" y="132"/>
                  <a:pt x="396" y="136"/>
                </a:cubicBezTo>
                <a:cubicBezTo>
                  <a:pt x="397" y="139"/>
                  <a:pt x="399" y="145"/>
                  <a:pt x="399" y="145"/>
                </a:cubicBezTo>
                <a:cubicBezTo>
                  <a:pt x="409" y="235"/>
                  <a:pt x="420" y="321"/>
                  <a:pt x="327" y="358"/>
                </a:cubicBezTo>
                <a:cubicBezTo>
                  <a:pt x="295" y="357"/>
                  <a:pt x="263" y="357"/>
                  <a:pt x="231" y="355"/>
                </a:cubicBezTo>
                <a:cubicBezTo>
                  <a:pt x="221" y="354"/>
                  <a:pt x="199" y="346"/>
                  <a:pt x="189" y="343"/>
                </a:cubicBezTo>
                <a:cubicBezTo>
                  <a:pt x="186" y="342"/>
                  <a:pt x="180" y="340"/>
                  <a:pt x="180" y="340"/>
                </a:cubicBezTo>
                <a:cubicBezTo>
                  <a:pt x="165" y="328"/>
                  <a:pt x="147" y="313"/>
                  <a:pt x="129" y="307"/>
                </a:cubicBezTo>
                <a:cubicBezTo>
                  <a:pt x="109" y="287"/>
                  <a:pt x="119" y="292"/>
                  <a:pt x="102" y="286"/>
                </a:cubicBezTo>
                <a:cubicBezTo>
                  <a:pt x="93" y="267"/>
                  <a:pt x="59" y="242"/>
                  <a:pt x="39" y="235"/>
                </a:cubicBezTo>
                <a:cubicBezTo>
                  <a:pt x="24" y="213"/>
                  <a:pt x="9" y="202"/>
                  <a:pt x="0" y="175"/>
                </a:cubicBezTo>
                <a:cubicBezTo>
                  <a:pt x="1" y="152"/>
                  <a:pt x="9" y="119"/>
                  <a:pt x="9" y="94"/>
                </a:cubicBezTo>
                <a:close/>
              </a:path>
            </a:pathLst>
          </a:custGeom>
          <a:solidFill>
            <a:schemeClr val="accent1"/>
          </a:solidFill>
          <a:ln w="9525">
            <a:solidFill>
              <a:schemeClr val="tx1"/>
            </a:solidFill>
            <a:round/>
            <a:headEnd/>
            <a:tailEnd/>
          </a:ln>
        </p:spPr>
        <p:txBody>
          <a:bodyPr/>
          <a:lstStyle/>
          <a:p>
            <a:endParaRPr lang="cs-CZ"/>
          </a:p>
        </p:txBody>
      </p:sp>
      <p:sp>
        <p:nvSpPr>
          <p:cNvPr id="5266" name="Oval 190"/>
          <p:cNvSpPr>
            <a:spLocks noChangeAspect="1" noChangeArrowheads="1"/>
          </p:cNvSpPr>
          <p:nvPr/>
        </p:nvSpPr>
        <p:spPr bwMode="auto">
          <a:xfrm>
            <a:off x="3214688" y="2159000"/>
            <a:ext cx="304800" cy="342900"/>
          </a:xfrm>
          <a:prstGeom prst="ellipse">
            <a:avLst/>
          </a:prstGeom>
          <a:solidFill>
            <a:srgbClr val="FF9900"/>
          </a:solidFill>
          <a:ln w="9525">
            <a:solidFill>
              <a:schemeClr val="tx1"/>
            </a:solidFill>
            <a:round/>
            <a:headEnd/>
            <a:tailEnd/>
          </a:ln>
        </p:spPr>
        <p:txBody>
          <a:bodyPr wrap="none" anchor="ctr"/>
          <a:lstStyle/>
          <a:p>
            <a:endParaRPr lang="cs-CZ"/>
          </a:p>
        </p:txBody>
      </p:sp>
      <p:sp>
        <p:nvSpPr>
          <p:cNvPr id="5267" name="Freeform 191"/>
          <p:cNvSpPr>
            <a:spLocks/>
          </p:cNvSpPr>
          <p:nvPr/>
        </p:nvSpPr>
        <p:spPr bwMode="auto">
          <a:xfrm>
            <a:off x="1778000" y="3203575"/>
            <a:ext cx="641350" cy="552450"/>
          </a:xfrm>
          <a:custGeom>
            <a:avLst/>
            <a:gdLst>
              <a:gd name="T0" fmla="*/ 6 w 455"/>
              <a:gd name="T1" fmla="*/ 156 h 348"/>
              <a:gd name="T2" fmla="*/ 99 w 455"/>
              <a:gd name="T3" fmla="*/ 0 h 348"/>
              <a:gd name="T4" fmla="*/ 291 w 455"/>
              <a:gd name="T5" fmla="*/ 18 h 348"/>
              <a:gd name="T6" fmla="*/ 360 w 455"/>
              <a:gd name="T7" fmla="*/ 48 h 348"/>
              <a:gd name="T8" fmla="*/ 393 w 455"/>
              <a:gd name="T9" fmla="*/ 84 h 348"/>
              <a:gd name="T10" fmla="*/ 402 w 455"/>
              <a:gd name="T11" fmla="*/ 93 h 348"/>
              <a:gd name="T12" fmla="*/ 420 w 455"/>
              <a:gd name="T13" fmla="*/ 141 h 348"/>
              <a:gd name="T14" fmla="*/ 450 w 455"/>
              <a:gd name="T15" fmla="*/ 237 h 348"/>
              <a:gd name="T16" fmla="*/ 399 w 455"/>
              <a:gd name="T17" fmla="*/ 348 h 348"/>
              <a:gd name="T18" fmla="*/ 240 w 455"/>
              <a:gd name="T19" fmla="*/ 318 h 348"/>
              <a:gd name="T20" fmla="*/ 171 w 455"/>
              <a:gd name="T21" fmla="*/ 309 h 348"/>
              <a:gd name="T22" fmla="*/ 78 w 455"/>
              <a:gd name="T23" fmla="*/ 270 h 348"/>
              <a:gd name="T24" fmla="*/ 54 w 455"/>
              <a:gd name="T25" fmla="*/ 246 h 348"/>
              <a:gd name="T26" fmla="*/ 21 w 455"/>
              <a:gd name="T27" fmla="*/ 201 h 348"/>
              <a:gd name="T28" fmla="*/ 6 w 455"/>
              <a:gd name="T29" fmla="*/ 156 h 3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5"/>
              <a:gd name="T46" fmla="*/ 0 h 348"/>
              <a:gd name="T47" fmla="*/ 455 w 455"/>
              <a:gd name="T48" fmla="*/ 348 h 34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5" h="348">
                <a:moveTo>
                  <a:pt x="6" y="156"/>
                </a:moveTo>
                <a:cubicBezTo>
                  <a:pt x="0" y="71"/>
                  <a:pt x="9" y="18"/>
                  <a:pt x="99" y="0"/>
                </a:cubicBezTo>
                <a:cubicBezTo>
                  <a:pt x="159" y="2"/>
                  <a:pt x="231" y="0"/>
                  <a:pt x="291" y="18"/>
                </a:cubicBezTo>
                <a:cubicBezTo>
                  <a:pt x="316" y="26"/>
                  <a:pt x="336" y="38"/>
                  <a:pt x="360" y="48"/>
                </a:cubicBezTo>
                <a:cubicBezTo>
                  <a:pt x="372" y="60"/>
                  <a:pt x="381" y="72"/>
                  <a:pt x="393" y="84"/>
                </a:cubicBezTo>
                <a:cubicBezTo>
                  <a:pt x="396" y="87"/>
                  <a:pt x="402" y="93"/>
                  <a:pt x="402" y="93"/>
                </a:cubicBezTo>
                <a:cubicBezTo>
                  <a:pt x="406" y="109"/>
                  <a:pt x="411" y="128"/>
                  <a:pt x="420" y="141"/>
                </a:cubicBezTo>
                <a:cubicBezTo>
                  <a:pt x="428" y="174"/>
                  <a:pt x="442" y="204"/>
                  <a:pt x="450" y="237"/>
                </a:cubicBezTo>
                <a:cubicBezTo>
                  <a:pt x="447" y="287"/>
                  <a:pt x="455" y="337"/>
                  <a:pt x="399" y="348"/>
                </a:cubicBezTo>
                <a:cubicBezTo>
                  <a:pt x="344" y="344"/>
                  <a:pt x="294" y="326"/>
                  <a:pt x="240" y="318"/>
                </a:cubicBezTo>
                <a:cubicBezTo>
                  <a:pt x="218" y="311"/>
                  <a:pt x="194" y="311"/>
                  <a:pt x="171" y="309"/>
                </a:cubicBezTo>
                <a:cubicBezTo>
                  <a:pt x="139" y="301"/>
                  <a:pt x="105" y="290"/>
                  <a:pt x="78" y="270"/>
                </a:cubicBezTo>
                <a:cubicBezTo>
                  <a:pt x="68" y="263"/>
                  <a:pt x="64" y="253"/>
                  <a:pt x="54" y="246"/>
                </a:cubicBezTo>
                <a:cubicBezTo>
                  <a:pt x="48" y="229"/>
                  <a:pt x="34" y="214"/>
                  <a:pt x="21" y="201"/>
                </a:cubicBezTo>
                <a:cubicBezTo>
                  <a:pt x="16" y="185"/>
                  <a:pt x="6" y="174"/>
                  <a:pt x="6" y="156"/>
                </a:cubicBezTo>
                <a:close/>
              </a:path>
            </a:pathLst>
          </a:custGeom>
          <a:solidFill>
            <a:schemeClr val="accent1"/>
          </a:solidFill>
          <a:ln w="9525">
            <a:solidFill>
              <a:schemeClr val="tx1"/>
            </a:solidFill>
            <a:round/>
            <a:headEnd/>
            <a:tailEnd/>
          </a:ln>
        </p:spPr>
        <p:txBody>
          <a:bodyPr/>
          <a:lstStyle/>
          <a:p>
            <a:endParaRPr lang="cs-CZ"/>
          </a:p>
        </p:txBody>
      </p:sp>
      <p:sp>
        <p:nvSpPr>
          <p:cNvPr id="5268" name="Oval 192"/>
          <p:cNvSpPr>
            <a:spLocks noChangeAspect="1" noChangeArrowheads="1"/>
          </p:cNvSpPr>
          <p:nvPr/>
        </p:nvSpPr>
        <p:spPr bwMode="auto">
          <a:xfrm>
            <a:off x="1855788" y="3263900"/>
            <a:ext cx="303212" cy="342900"/>
          </a:xfrm>
          <a:prstGeom prst="ellipse">
            <a:avLst/>
          </a:prstGeom>
          <a:solidFill>
            <a:srgbClr val="FF9900"/>
          </a:solidFill>
          <a:ln w="9525">
            <a:solidFill>
              <a:schemeClr val="tx1"/>
            </a:solidFill>
            <a:round/>
            <a:headEnd/>
            <a:tailEnd/>
          </a:ln>
        </p:spPr>
        <p:txBody>
          <a:bodyPr wrap="none" anchor="ctr"/>
          <a:lstStyle/>
          <a:p>
            <a:endParaRPr lang="cs-CZ"/>
          </a:p>
        </p:txBody>
      </p:sp>
      <p:sp>
        <p:nvSpPr>
          <p:cNvPr id="5269" name="Freeform 193"/>
          <p:cNvSpPr>
            <a:spLocks/>
          </p:cNvSpPr>
          <p:nvPr/>
        </p:nvSpPr>
        <p:spPr bwMode="auto">
          <a:xfrm>
            <a:off x="892175" y="2886075"/>
            <a:ext cx="1258888" cy="1384300"/>
          </a:xfrm>
          <a:custGeom>
            <a:avLst/>
            <a:gdLst>
              <a:gd name="T0" fmla="*/ 432 w 793"/>
              <a:gd name="T1" fmla="*/ 660 h 872"/>
              <a:gd name="T2" fmla="*/ 489 w 793"/>
              <a:gd name="T3" fmla="*/ 690 h 872"/>
              <a:gd name="T4" fmla="*/ 555 w 793"/>
              <a:gd name="T5" fmla="*/ 747 h 872"/>
              <a:gd name="T6" fmla="*/ 645 w 793"/>
              <a:gd name="T7" fmla="*/ 774 h 872"/>
              <a:gd name="T8" fmla="*/ 711 w 793"/>
              <a:gd name="T9" fmla="*/ 786 h 872"/>
              <a:gd name="T10" fmla="*/ 759 w 793"/>
              <a:gd name="T11" fmla="*/ 726 h 872"/>
              <a:gd name="T12" fmla="*/ 663 w 793"/>
              <a:gd name="T13" fmla="*/ 612 h 872"/>
              <a:gd name="T14" fmla="*/ 579 w 793"/>
              <a:gd name="T15" fmla="*/ 504 h 872"/>
              <a:gd name="T16" fmla="*/ 540 w 793"/>
              <a:gd name="T17" fmla="*/ 363 h 872"/>
              <a:gd name="T18" fmla="*/ 558 w 793"/>
              <a:gd name="T19" fmla="*/ 222 h 872"/>
              <a:gd name="T20" fmla="*/ 660 w 793"/>
              <a:gd name="T21" fmla="*/ 180 h 872"/>
              <a:gd name="T22" fmla="*/ 744 w 793"/>
              <a:gd name="T23" fmla="*/ 150 h 872"/>
              <a:gd name="T24" fmla="*/ 792 w 793"/>
              <a:gd name="T25" fmla="*/ 93 h 872"/>
              <a:gd name="T26" fmla="*/ 726 w 793"/>
              <a:gd name="T27" fmla="*/ 12 h 872"/>
              <a:gd name="T28" fmla="*/ 585 w 793"/>
              <a:gd name="T29" fmla="*/ 15 h 872"/>
              <a:gd name="T30" fmla="*/ 459 w 793"/>
              <a:gd name="T31" fmla="*/ 72 h 872"/>
              <a:gd name="T32" fmla="*/ 384 w 793"/>
              <a:gd name="T33" fmla="*/ 159 h 872"/>
              <a:gd name="T34" fmla="*/ 321 w 793"/>
              <a:gd name="T35" fmla="*/ 243 h 872"/>
              <a:gd name="T36" fmla="*/ 228 w 793"/>
              <a:gd name="T37" fmla="*/ 234 h 872"/>
              <a:gd name="T38" fmla="*/ 171 w 793"/>
              <a:gd name="T39" fmla="*/ 126 h 872"/>
              <a:gd name="T40" fmla="*/ 81 w 793"/>
              <a:gd name="T41" fmla="*/ 78 h 872"/>
              <a:gd name="T42" fmla="*/ 3 w 793"/>
              <a:gd name="T43" fmla="*/ 114 h 872"/>
              <a:gd name="T44" fmla="*/ 93 w 793"/>
              <a:gd name="T45" fmla="*/ 222 h 872"/>
              <a:gd name="T46" fmla="*/ 135 w 793"/>
              <a:gd name="T47" fmla="*/ 321 h 872"/>
              <a:gd name="T48" fmla="*/ 201 w 793"/>
              <a:gd name="T49" fmla="*/ 420 h 872"/>
              <a:gd name="T50" fmla="*/ 171 w 793"/>
              <a:gd name="T51" fmla="*/ 522 h 872"/>
              <a:gd name="T52" fmla="*/ 93 w 793"/>
              <a:gd name="T53" fmla="*/ 687 h 872"/>
              <a:gd name="T54" fmla="*/ 75 w 793"/>
              <a:gd name="T55" fmla="*/ 789 h 872"/>
              <a:gd name="T56" fmla="*/ 114 w 793"/>
              <a:gd name="T57" fmla="*/ 870 h 872"/>
              <a:gd name="T58" fmla="*/ 231 w 793"/>
              <a:gd name="T59" fmla="*/ 831 h 872"/>
              <a:gd name="T60" fmla="*/ 309 w 793"/>
              <a:gd name="T61" fmla="*/ 723 h 872"/>
              <a:gd name="T62" fmla="*/ 393 w 793"/>
              <a:gd name="T63" fmla="*/ 654 h 8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93"/>
              <a:gd name="T97" fmla="*/ 0 h 872"/>
              <a:gd name="T98" fmla="*/ 793 w 793"/>
              <a:gd name="T99" fmla="*/ 872 h 8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93" h="872">
                <a:moveTo>
                  <a:pt x="393" y="654"/>
                </a:moveTo>
                <a:cubicBezTo>
                  <a:pt x="408" y="650"/>
                  <a:pt x="420" y="657"/>
                  <a:pt x="432" y="660"/>
                </a:cubicBezTo>
                <a:cubicBezTo>
                  <a:pt x="444" y="663"/>
                  <a:pt x="456" y="670"/>
                  <a:pt x="465" y="675"/>
                </a:cubicBezTo>
                <a:cubicBezTo>
                  <a:pt x="474" y="680"/>
                  <a:pt x="479" y="682"/>
                  <a:pt x="489" y="690"/>
                </a:cubicBezTo>
                <a:cubicBezTo>
                  <a:pt x="499" y="698"/>
                  <a:pt x="514" y="716"/>
                  <a:pt x="525" y="726"/>
                </a:cubicBezTo>
                <a:cubicBezTo>
                  <a:pt x="536" y="736"/>
                  <a:pt x="548" y="742"/>
                  <a:pt x="555" y="747"/>
                </a:cubicBezTo>
                <a:cubicBezTo>
                  <a:pt x="562" y="752"/>
                  <a:pt x="555" y="754"/>
                  <a:pt x="570" y="759"/>
                </a:cubicBezTo>
                <a:cubicBezTo>
                  <a:pt x="585" y="764"/>
                  <a:pt x="628" y="770"/>
                  <a:pt x="645" y="774"/>
                </a:cubicBezTo>
                <a:cubicBezTo>
                  <a:pt x="662" y="778"/>
                  <a:pt x="664" y="784"/>
                  <a:pt x="675" y="786"/>
                </a:cubicBezTo>
                <a:cubicBezTo>
                  <a:pt x="686" y="788"/>
                  <a:pt x="701" y="789"/>
                  <a:pt x="711" y="786"/>
                </a:cubicBezTo>
                <a:cubicBezTo>
                  <a:pt x="721" y="783"/>
                  <a:pt x="727" y="775"/>
                  <a:pt x="735" y="765"/>
                </a:cubicBezTo>
                <a:cubicBezTo>
                  <a:pt x="743" y="755"/>
                  <a:pt x="761" y="742"/>
                  <a:pt x="759" y="726"/>
                </a:cubicBezTo>
                <a:cubicBezTo>
                  <a:pt x="757" y="710"/>
                  <a:pt x="739" y="685"/>
                  <a:pt x="723" y="666"/>
                </a:cubicBezTo>
                <a:cubicBezTo>
                  <a:pt x="707" y="647"/>
                  <a:pt x="679" y="625"/>
                  <a:pt x="663" y="612"/>
                </a:cubicBezTo>
                <a:cubicBezTo>
                  <a:pt x="647" y="599"/>
                  <a:pt x="644" y="606"/>
                  <a:pt x="630" y="588"/>
                </a:cubicBezTo>
                <a:cubicBezTo>
                  <a:pt x="616" y="570"/>
                  <a:pt x="590" y="531"/>
                  <a:pt x="579" y="504"/>
                </a:cubicBezTo>
                <a:cubicBezTo>
                  <a:pt x="568" y="477"/>
                  <a:pt x="567" y="449"/>
                  <a:pt x="561" y="426"/>
                </a:cubicBezTo>
                <a:cubicBezTo>
                  <a:pt x="555" y="403"/>
                  <a:pt x="542" y="389"/>
                  <a:pt x="540" y="363"/>
                </a:cubicBezTo>
                <a:cubicBezTo>
                  <a:pt x="538" y="337"/>
                  <a:pt x="543" y="290"/>
                  <a:pt x="546" y="267"/>
                </a:cubicBezTo>
                <a:cubicBezTo>
                  <a:pt x="549" y="244"/>
                  <a:pt x="549" y="234"/>
                  <a:pt x="558" y="222"/>
                </a:cubicBezTo>
                <a:cubicBezTo>
                  <a:pt x="567" y="210"/>
                  <a:pt x="583" y="202"/>
                  <a:pt x="600" y="195"/>
                </a:cubicBezTo>
                <a:cubicBezTo>
                  <a:pt x="617" y="188"/>
                  <a:pt x="644" y="184"/>
                  <a:pt x="660" y="180"/>
                </a:cubicBezTo>
                <a:cubicBezTo>
                  <a:pt x="676" y="176"/>
                  <a:pt x="685" y="173"/>
                  <a:pt x="699" y="168"/>
                </a:cubicBezTo>
                <a:cubicBezTo>
                  <a:pt x="713" y="163"/>
                  <a:pt x="732" y="158"/>
                  <a:pt x="744" y="150"/>
                </a:cubicBezTo>
                <a:cubicBezTo>
                  <a:pt x="756" y="142"/>
                  <a:pt x="766" y="129"/>
                  <a:pt x="774" y="120"/>
                </a:cubicBezTo>
                <a:cubicBezTo>
                  <a:pt x="782" y="111"/>
                  <a:pt x="791" y="107"/>
                  <a:pt x="792" y="93"/>
                </a:cubicBezTo>
                <a:cubicBezTo>
                  <a:pt x="793" y="79"/>
                  <a:pt x="791" y="49"/>
                  <a:pt x="780" y="36"/>
                </a:cubicBezTo>
                <a:cubicBezTo>
                  <a:pt x="769" y="23"/>
                  <a:pt x="746" y="18"/>
                  <a:pt x="726" y="12"/>
                </a:cubicBezTo>
                <a:cubicBezTo>
                  <a:pt x="706" y="6"/>
                  <a:pt x="680" y="0"/>
                  <a:pt x="657" y="0"/>
                </a:cubicBezTo>
                <a:cubicBezTo>
                  <a:pt x="634" y="0"/>
                  <a:pt x="608" y="8"/>
                  <a:pt x="585" y="15"/>
                </a:cubicBezTo>
                <a:cubicBezTo>
                  <a:pt x="562" y="22"/>
                  <a:pt x="540" y="36"/>
                  <a:pt x="519" y="45"/>
                </a:cubicBezTo>
                <a:cubicBezTo>
                  <a:pt x="498" y="54"/>
                  <a:pt x="478" y="60"/>
                  <a:pt x="459" y="72"/>
                </a:cubicBezTo>
                <a:cubicBezTo>
                  <a:pt x="440" y="84"/>
                  <a:pt x="418" y="105"/>
                  <a:pt x="405" y="120"/>
                </a:cubicBezTo>
                <a:cubicBezTo>
                  <a:pt x="392" y="135"/>
                  <a:pt x="391" y="144"/>
                  <a:pt x="384" y="159"/>
                </a:cubicBezTo>
                <a:cubicBezTo>
                  <a:pt x="377" y="174"/>
                  <a:pt x="370" y="199"/>
                  <a:pt x="360" y="213"/>
                </a:cubicBezTo>
                <a:cubicBezTo>
                  <a:pt x="350" y="227"/>
                  <a:pt x="333" y="238"/>
                  <a:pt x="321" y="243"/>
                </a:cubicBezTo>
                <a:cubicBezTo>
                  <a:pt x="309" y="248"/>
                  <a:pt x="300" y="247"/>
                  <a:pt x="285" y="246"/>
                </a:cubicBezTo>
                <a:cubicBezTo>
                  <a:pt x="270" y="245"/>
                  <a:pt x="245" y="244"/>
                  <a:pt x="228" y="234"/>
                </a:cubicBezTo>
                <a:cubicBezTo>
                  <a:pt x="211" y="224"/>
                  <a:pt x="192" y="204"/>
                  <a:pt x="183" y="186"/>
                </a:cubicBezTo>
                <a:cubicBezTo>
                  <a:pt x="174" y="168"/>
                  <a:pt x="181" y="142"/>
                  <a:pt x="171" y="126"/>
                </a:cubicBezTo>
                <a:cubicBezTo>
                  <a:pt x="161" y="110"/>
                  <a:pt x="141" y="95"/>
                  <a:pt x="126" y="87"/>
                </a:cubicBezTo>
                <a:cubicBezTo>
                  <a:pt x="111" y="79"/>
                  <a:pt x="95" y="78"/>
                  <a:pt x="81" y="78"/>
                </a:cubicBezTo>
                <a:cubicBezTo>
                  <a:pt x="67" y="78"/>
                  <a:pt x="52" y="84"/>
                  <a:pt x="39" y="90"/>
                </a:cubicBezTo>
                <a:cubicBezTo>
                  <a:pt x="26" y="96"/>
                  <a:pt x="6" y="103"/>
                  <a:pt x="3" y="114"/>
                </a:cubicBezTo>
                <a:cubicBezTo>
                  <a:pt x="0" y="125"/>
                  <a:pt x="6" y="141"/>
                  <a:pt x="21" y="159"/>
                </a:cubicBezTo>
                <a:cubicBezTo>
                  <a:pt x="36" y="177"/>
                  <a:pt x="78" y="206"/>
                  <a:pt x="93" y="222"/>
                </a:cubicBezTo>
                <a:cubicBezTo>
                  <a:pt x="108" y="238"/>
                  <a:pt x="107" y="242"/>
                  <a:pt x="114" y="258"/>
                </a:cubicBezTo>
                <a:cubicBezTo>
                  <a:pt x="121" y="274"/>
                  <a:pt x="126" y="302"/>
                  <a:pt x="135" y="321"/>
                </a:cubicBezTo>
                <a:cubicBezTo>
                  <a:pt x="144" y="340"/>
                  <a:pt x="160" y="358"/>
                  <a:pt x="171" y="375"/>
                </a:cubicBezTo>
                <a:cubicBezTo>
                  <a:pt x="182" y="392"/>
                  <a:pt x="198" y="404"/>
                  <a:pt x="201" y="420"/>
                </a:cubicBezTo>
                <a:cubicBezTo>
                  <a:pt x="204" y="436"/>
                  <a:pt x="197" y="457"/>
                  <a:pt x="192" y="474"/>
                </a:cubicBezTo>
                <a:cubicBezTo>
                  <a:pt x="187" y="491"/>
                  <a:pt x="181" y="499"/>
                  <a:pt x="171" y="522"/>
                </a:cubicBezTo>
                <a:cubicBezTo>
                  <a:pt x="161" y="545"/>
                  <a:pt x="142" y="584"/>
                  <a:pt x="129" y="612"/>
                </a:cubicBezTo>
                <a:cubicBezTo>
                  <a:pt x="116" y="640"/>
                  <a:pt x="103" y="664"/>
                  <a:pt x="93" y="687"/>
                </a:cubicBezTo>
                <a:cubicBezTo>
                  <a:pt x="83" y="710"/>
                  <a:pt x="72" y="733"/>
                  <a:pt x="69" y="750"/>
                </a:cubicBezTo>
                <a:cubicBezTo>
                  <a:pt x="66" y="767"/>
                  <a:pt x="71" y="774"/>
                  <a:pt x="75" y="789"/>
                </a:cubicBezTo>
                <a:cubicBezTo>
                  <a:pt x="79" y="804"/>
                  <a:pt x="90" y="830"/>
                  <a:pt x="96" y="843"/>
                </a:cubicBezTo>
                <a:cubicBezTo>
                  <a:pt x="102" y="856"/>
                  <a:pt x="103" y="868"/>
                  <a:pt x="114" y="870"/>
                </a:cubicBezTo>
                <a:cubicBezTo>
                  <a:pt x="125" y="872"/>
                  <a:pt x="143" y="861"/>
                  <a:pt x="162" y="855"/>
                </a:cubicBezTo>
                <a:cubicBezTo>
                  <a:pt x="181" y="849"/>
                  <a:pt x="211" y="846"/>
                  <a:pt x="231" y="831"/>
                </a:cubicBezTo>
                <a:cubicBezTo>
                  <a:pt x="251" y="816"/>
                  <a:pt x="269" y="783"/>
                  <a:pt x="282" y="765"/>
                </a:cubicBezTo>
                <a:cubicBezTo>
                  <a:pt x="295" y="747"/>
                  <a:pt x="299" y="737"/>
                  <a:pt x="309" y="723"/>
                </a:cubicBezTo>
                <a:cubicBezTo>
                  <a:pt x="319" y="709"/>
                  <a:pt x="330" y="692"/>
                  <a:pt x="342" y="681"/>
                </a:cubicBezTo>
                <a:cubicBezTo>
                  <a:pt x="354" y="670"/>
                  <a:pt x="378" y="658"/>
                  <a:pt x="393" y="654"/>
                </a:cubicBezTo>
                <a:close/>
              </a:path>
            </a:pathLst>
          </a:custGeom>
          <a:solidFill>
            <a:srgbClr val="FF0000"/>
          </a:solidFill>
          <a:ln w="9525">
            <a:solidFill>
              <a:schemeClr val="tx1"/>
            </a:solidFill>
            <a:round/>
            <a:headEnd/>
            <a:tailEnd/>
          </a:ln>
        </p:spPr>
        <p:txBody>
          <a:bodyPr/>
          <a:lstStyle/>
          <a:p>
            <a:endParaRPr lang="cs-CZ"/>
          </a:p>
        </p:txBody>
      </p:sp>
      <p:sp>
        <p:nvSpPr>
          <p:cNvPr id="5270" name="Freeform 194"/>
          <p:cNvSpPr>
            <a:spLocks noChangeAspect="1"/>
          </p:cNvSpPr>
          <p:nvPr/>
        </p:nvSpPr>
        <p:spPr bwMode="auto">
          <a:xfrm flipH="1" flipV="1">
            <a:off x="1284288" y="3382963"/>
            <a:ext cx="239712" cy="493712"/>
          </a:xfrm>
          <a:custGeom>
            <a:avLst/>
            <a:gdLst>
              <a:gd name="T0" fmla="*/ 200 w 400"/>
              <a:gd name="T1" fmla="*/ 18 h 730"/>
              <a:gd name="T2" fmla="*/ 128 w 400"/>
              <a:gd name="T3" fmla="*/ 50 h 730"/>
              <a:gd name="T4" fmla="*/ 40 w 400"/>
              <a:gd name="T5" fmla="*/ 130 h 730"/>
              <a:gd name="T6" fmla="*/ 24 w 400"/>
              <a:gd name="T7" fmla="*/ 178 h 730"/>
              <a:gd name="T8" fmla="*/ 16 w 400"/>
              <a:gd name="T9" fmla="*/ 202 h 730"/>
              <a:gd name="T10" fmla="*/ 40 w 400"/>
              <a:gd name="T11" fmla="*/ 538 h 730"/>
              <a:gd name="T12" fmla="*/ 96 w 400"/>
              <a:gd name="T13" fmla="*/ 610 h 730"/>
              <a:gd name="T14" fmla="*/ 176 w 400"/>
              <a:gd name="T15" fmla="*/ 714 h 730"/>
              <a:gd name="T16" fmla="*/ 232 w 400"/>
              <a:gd name="T17" fmla="*/ 730 h 730"/>
              <a:gd name="T18" fmla="*/ 328 w 400"/>
              <a:gd name="T19" fmla="*/ 698 h 730"/>
              <a:gd name="T20" fmla="*/ 376 w 400"/>
              <a:gd name="T21" fmla="*/ 650 h 730"/>
              <a:gd name="T22" fmla="*/ 400 w 400"/>
              <a:gd name="T23" fmla="*/ 546 h 730"/>
              <a:gd name="T24" fmla="*/ 304 w 400"/>
              <a:gd name="T25" fmla="*/ 434 h 730"/>
              <a:gd name="T26" fmla="*/ 280 w 400"/>
              <a:gd name="T27" fmla="*/ 410 h 730"/>
              <a:gd name="T28" fmla="*/ 256 w 400"/>
              <a:gd name="T29" fmla="*/ 386 h 730"/>
              <a:gd name="T30" fmla="*/ 304 w 400"/>
              <a:gd name="T31" fmla="*/ 146 h 730"/>
              <a:gd name="T32" fmla="*/ 272 w 400"/>
              <a:gd name="T33" fmla="*/ 58 h 730"/>
              <a:gd name="T34" fmla="*/ 224 w 400"/>
              <a:gd name="T35" fmla="*/ 26 h 730"/>
              <a:gd name="T36" fmla="*/ 200 w 400"/>
              <a:gd name="T37" fmla="*/ 18 h 7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0"/>
              <a:gd name="T58" fmla="*/ 0 h 730"/>
              <a:gd name="T59" fmla="*/ 400 w 400"/>
              <a:gd name="T60" fmla="*/ 730 h 7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0" h="730">
                <a:moveTo>
                  <a:pt x="200" y="18"/>
                </a:moveTo>
                <a:cubicBezTo>
                  <a:pt x="155" y="3"/>
                  <a:pt x="161" y="24"/>
                  <a:pt x="128" y="50"/>
                </a:cubicBezTo>
                <a:cubicBezTo>
                  <a:pt x="95" y="75"/>
                  <a:pt x="58" y="89"/>
                  <a:pt x="40" y="130"/>
                </a:cubicBezTo>
                <a:cubicBezTo>
                  <a:pt x="33" y="145"/>
                  <a:pt x="29" y="162"/>
                  <a:pt x="24" y="178"/>
                </a:cubicBezTo>
                <a:cubicBezTo>
                  <a:pt x="21" y="186"/>
                  <a:pt x="16" y="202"/>
                  <a:pt x="16" y="202"/>
                </a:cubicBezTo>
                <a:cubicBezTo>
                  <a:pt x="0" y="317"/>
                  <a:pt x="3" y="428"/>
                  <a:pt x="40" y="538"/>
                </a:cubicBezTo>
                <a:cubicBezTo>
                  <a:pt x="49" y="566"/>
                  <a:pt x="81" y="584"/>
                  <a:pt x="96" y="610"/>
                </a:cubicBezTo>
                <a:cubicBezTo>
                  <a:pt x="114" y="641"/>
                  <a:pt x="143" y="695"/>
                  <a:pt x="176" y="714"/>
                </a:cubicBezTo>
                <a:cubicBezTo>
                  <a:pt x="193" y="724"/>
                  <a:pt x="214" y="724"/>
                  <a:pt x="232" y="730"/>
                </a:cubicBezTo>
                <a:cubicBezTo>
                  <a:pt x="267" y="724"/>
                  <a:pt x="300" y="723"/>
                  <a:pt x="328" y="698"/>
                </a:cubicBezTo>
                <a:cubicBezTo>
                  <a:pt x="345" y="683"/>
                  <a:pt x="376" y="650"/>
                  <a:pt x="376" y="650"/>
                </a:cubicBezTo>
                <a:cubicBezTo>
                  <a:pt x="387" y="616"/>
                  <a:pt x="391" y="581"/>
                  <a:pt x="400" y="546"/>
                </a:cubicBezTo>
                <a:cubicBezTo>
                  <a:pt x="383" y="495"/>
                  <a:pt x="342" y="472"/>
                  <a:pt x="304" y="434"/>
                </a:cubicBezTo>
                <a:cubicBezTo>
                  <a:pt x="296" y="426"/>
                  <a:pt x="288" y="418"/>
                  <a:pt x="280" y="410"/>
                </a:cubicBezTo>
                <a:cubicBezTo>
                  <a:pt x="272" y="402"/>
                  <a:pt x="256" y="386"/>
                  <a:pt x="256" y="386"/>
                </a:cubicBezTo>
                <a:cubicBezTo>
                  <a:pt x="220" y="278"/>
                  <a:pt x="282" y="235"/>
                  <a:pt x="304" y="146"/>
                </a:cubicBezTo>
                <a:cubicBezTo>
                  <a:pt x="299" y="119"/>
                  <a:pt x="295" y="78"/>
                  <a:pt x="272" y="58"/>
                </a:cubicBezTo>
                <a:cubicBezTo>
                  <a:pt x="258" y="45"/>
                  <a:pt x="240" y="37"/>
                  <a:pt x="224" y="26"/>
                </a:cubicBezTo>
                <a:cubicBezTo>
                  <a:pt x="198" y="9"/>
                  <a:pt x="200" y="0"/>
                  <a:pt x="200" y="18"/>
                </a:cubicBezTo>
                <a:close/>
              </a:path>
            </a:pathLst>
          </a:custGeom>
          <a:solidFill>
            <a:srgbClr val="FF9900"/>
          </a:solidFill>
          <a:ln w="9525">
            <a:solidFill>
              <a:schemeClr val="tx1"/>
            </a:solidFill>
            <a:round/>
            <a:headEnd/>
            <a:tailEnd/>
          </a:ln>
        </p:spPr>
        <p:txBody>
          <a:bodyPr/>
          <a:lstStyle/>
          <a:p>
            <a:endParaRPr lang="cs-CZ"/>
          </a:p>
        </p:txBody>
      </p:sp>
      <p:sp>
        <p:nvSpPr>
          <p:cNvPr id="5271" name="Freeform 195"/>
          <p:cNvSpPr>
            <a:spLocks/>
          </p:cNvSpPr>
          <p:nvPr/>
        </p:nvSpPr>
        <p:spPr bwMode="auto">
          <a:xfrm>
            <a:off x="998538" y="2111375"/>
            <a:ext cx="315912" cy="279400"/>
          </a:xfrm>
          <a:custGeom>
            <a:avLst/>
            <a:gdLst>
              <a:gd name="T0" fmla="*/ 98 w 224"/>
              <a:gd name="T1" fmla="*/ 0 h 176"/>
              <a:gd name="T2" fmla="*/ 126 w 224"/>
              <a:gd name="T3" fmla="*/ 54 h 176"/>
              <a:gd name="T4" fmla="*/ 162 w 224"/>
              <a:gd name="T5" fmla="*/ 78 h 176"/>
              <a:gd name="T6" fmla="*/ 194 w 224"/>
              <a:gd name="T7" fmla="*/ 76 h 176"/>
              <a:gd name="T8" fmla="*/ 212 w 224"/>
              <a:gd name="T9" fmla="*/ 66 h 176"/>
              <a:gd name="T10" fmla="*/ 220 w 224"/>
              <a:gd name="T11" fmla="*/ 54 h 176"/>
              <a:gd name="T12" fmla="*/ 224 w 224"/>
              <a:gd name="T13" fmla="*/ 42 h 176"/>
              <a:gd name="T14" fmla="*/ 210 w 224"/>
              <a:gd name="T15" fmla="*/ 6 h 176"/>
              <a:gd name="T16" fmla="*/ 176 w 224"/>
              <a:gd name="T17" fmla="*/ 10 h 176"/>
              <a:gd name="T18" fmla="*/ 124 w 224"/>
              <a:gd name="T19" fmla="*/ 74 h 176"/>
              <a:gd name="T20" fmla="*/ 70 w 224"/>
              <a:gd name="T21" fmla="*/ 156 h 176"/>
              <a:gd name="T22" fmla="*/ 52 w 224"/>
              <a:gd name="T23" fmla="*/ 170 h 176"/>
              <a:gd name="T24" fmla="*/ 34 w 224"/>
              <a:gd name="T25" fmla="*/ 176 h 176"/>
              <a:gd name="T26" fmla="*/ 8 w 224"/>
              <a:gd name="T27" fmla="*/ 158 h 176"/>
              <a:gd name="T28" fmla="*/ 0 w 224"/>
              <a:gd name="T29" fmla="*/ 146 h 176"/>
              <a:gd name="T30" fmla="*/ 42 w 224"/>
              <a:gd name="T31" fmla="*/ 96 h 176"/>
              <a:gd name="T32" fmla="*/ 76 w 224"/>
              <a:gd name="T33" fmla="*/ 100 h 176"/>
              <a:gd name="T34" fmla="*/ 124 w 224"/>
              <a:gd name="T35" fmla="*/ 138 h 176"/>
              <a:gd name="T36" fmla="*/ 164 w 224"/>
              <a:gd name="T37" fmla="*/ 152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5272" name="Freeform 196"/>
          <p:cNvSpPr>
            <a:spLocks/>
          </p:cNvSpPr>
          <p:nvPr/>
        </p:nvSpPr>
        <p:spPr bwMode="auto">
          <a:xfrm>
            <a:off x="1254125" y="2784475"/>
            <a:ext cx="315913" cy="279400"/>
          </a:xfrm>
          <a:custGeom>
            <a:avLst/>
            <a:gdLst>
              <a:gd name="T0" fmla="*/ 98 w 224"/>
              <a:gd name="T1" fmla="*/ 0 h 176"/>
              <a:gd name="T2" fmla="*/ 126 w 224"/>
              <a:gd name="T3" fmla="*/ 54 h 176"/>
              <a:gd name="T4" fmla="*/ 162 w 224"/>
              <a:gd name="T5" fmla="*/ 78 h 176"/>
              <a:gd name="T6" fmla="*/ 194 w 224"/>
              <a:gd name="T7" fmla="*/ 76 h 176"/>
              <a:gd name="T8" fmla="*/ 212 w 224"/>
              <a:gd name="T9" fmla="*/ 66 h 176"/>
              <a:gd name="T10" fmla="*/ 220 w 224"/>
              <a:gd name="T11" fmla="*/ 54 h 176"/>
              <a:gd name="T12" fmla="*/ 224 w 224"/>
              <a:gd name="T13" fmla="*/ 42 h 176"/>
              <a:gd name="T14" fmla="*/ 210 w 224"/>
              <a:gd name="T15" fmla="*/ 6 h 176"/>
              <a:gd name="T16" fmla="*/ 176 w 224"/>
              <a:gd name="T17" fmla="*/ 10 h 176"/>
              <a:gd name="T18" fmla="*/ 124 w 224"/>
              <a:gd name="T19" fmla="*/ 74 h 176"/>
              <a:gd name="T20" fmla="*/ 70 w 224"/>
              <a:gd name="T21" fmla="*/ 156 h 176"/>
              <a:gd name="T22" fmla="*/ 52 w 224"/>
              <a:gd name="T23" fmla="*/ 170 h 176"/>
              <a:gd name="T24" fmla="*/ 34 w 224"/>
              <a:gd name="T25" fmla="*/ 176 h 176"/>
              <a:gd name="T26" fmla="*/ 8 w 224"/>
              <a:gd name="T27" fmla="*/ 158 h 176"/>
              <a:gd name="T28" fmla="*/ 0 w 224"/>
              <a:gd name="T29" fmla="*/ 146 h 176"/>
              <a:gd name="T30" fmla="*/ 42 w 224"/>
              <a:gd name="T31" fmla="*/ 96 h 176"/>
              <a:gd name="T32" fmla="*/ 76 w 224"/>
              <a:gd name="T33" fmla="*/ 100 h 176"/>
              <a:gd name="T34" fmla="*/ 124 w 224"/>
              <a:gd name="T35" fmla="*/ 138 h 176"/>
              <a:gd name="T36" fmla="*/ 164 w 224"/>
              <a:gd name="T37" fmla="*/ 152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5273" name="Freeform 197"/>
          <p:cNvSpPr>
            <a:spLocks/>
          </p:cNvSpPr>
          <p:nvPr/>
        </p:nvSpPr>
        <p:spPr bwMode="auto">
          <a:xfrm>
            <a:off x="933450" y="2568575"/>
            <a:ext cx="315913" cy="279400"/>
          </a:xfrm>
          <a:custGeom>
            <a:avLst/>
            <a:gdLst>
              <a:gd name="T0" fmla="*/ 98 w 224"/>
              <a:gd name="T1" fmla="*/ 0 h 176"/>
              <a:gd name="T2" fmla="*/ 126 w 224"/>
              <a:gd name="T3" fmla="*/ 54 h 176"/>
              <a:gd name="T4" fmla="*/ 162 w 224"/>
              <a:gd name="T5" fmla="*/ 78 h 176"/>
              <a:gd name="T6" fmla="*/ 194 w 224"/>
              <a:gd name="T7" fmla="*/ 76 h 176"/>
              <a:gd name="T8" fmla="*/ 212 w 224"/>
              <a:gd name="T9" fmla="*/ 66 h 176"/>
              <a:gd name="T10" fmla="*/ 220 w 224"/>
              <a:gd name="T11" fmla="*/ 54 h 176"/>
              <a:gd name="T12" fmla="*/ 224 w 224"/>
              <a:gd name="T13" fmla="*/ 42 h 176"/>
              <a:gd name="T14" fmla="*/ 210 w 224"/>
              <a:gd name="T15" fmla="*/ 6 h 176"/>
              <a:gd name="T16" fmla="*/ 176 w 224"/>
              <a:gd name="T17" fmla="*/ 10 h 176"/>
              <a:gd name="T18" fmla="*/ 124 w 224"/>
              <a:gd name="T19" fmla="*/ 74 h 176"/>
              <a:gd name="T20" fmla="*/ 70 w 224"/>
              <a:gd name="T21" fmla="*/ 156 h 176"/>
              <a:gd name="T22" fmla="*/ 52 w 224"/>
              <a:gd name="T23" fmla="*/ 170 h 176"/>
              <a:gd name="T24" fmla="*/ 34 w 224"/>
              <a:gd name="T25" fmla="*/ 176 h 176"/>
              <a:gd name="T26" fmla="*/ 8 w 224"/>
              <a:gd name="T27" fmla="*/ 158 h 176"/>
              <a:gd name="T28" fmla="*/ 0 w 224"/>
              <a:gd name="T29" fmla="*/ 146 h 176"/>
              <a:gd name="T30" fmla="*/ 42 w 224"/>
              <a:gd name="T31" fmla="*/ 96 h 176"/>
              <a:gd name="T32" fmla="*/ 76 w 224"/>
              <a:gd name="T33" fmla="*/ 100 h 176"/>
              <a:gd name="T34" fmla="*/ 124 w 224"/>
              <a:gd name="T35" fmla="*/ 138 h 176"/>
              <a:gd name="T36" fmla="*/ 164 w 224"/>
              <a:gd name="T37" fmla="*/ 152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5274" name="Freeform 198"/>
          <p:cNvSpPr>
            <a:spLocks/>
          </p:cNvSpPr>
          <p:nvPr/>
        </p:nvSpPr>
        <p:spPr bwMode="auto">
          <a:xfrm>
            <a:off x="1355725" y="2352675"/>
            <a:ext cx="315913" cy="279400"/>
          </a:xfrm>
          <a:custGeom>
            <a:avLst/>
            <a:gdLst>
              <a:gd name="T0" fmla="*/ 98 w 224"/>
              <a:gd name="T1" fmla="*/ 0 h 176"/>
              <a:gd name="T2" fmla="*/ 126 w 224"/>
              <a:gd name="T3" fmla="*/ 54 h 176"/>
              <a:gd name="T4" fmla="*/ 162 w 224"/>
              <a:gd name="T5" fmla="*/ 78 h 176"/>
              <a:gd name="T6" fmla="*/ 194 w 224"/>
              <a:gd name="T7" fmla="*/ 76 h 176"/>
              <a:gd name="T8" fmla="*/ 212 w 224"/>
              <a:gd name="T9" fmla="*/ 66 h 176"/>
              <a:gd name="T10" fmla="*/ 220 w 224"/>
              <a:gd name="T11" fmla="*/ 54 h 176"/>
              <a:gd name="T12" fmla="*/ 224 w 224"/>
              <a:gd name="T13" fmla="*/ 42 h 176"/>
              <a:gd name="T14" fmla="*/ 210 w 224"/>
              <a:gd name="T15" fmla="*/ 6 h 176"/>
              <a:gd name="T16" fmla="*/ 176 w 224"/>
              <a:gd name="T17" fmla="*/ 10 h 176"/>
              <a:gd name="T18" fmla="*/ 124 w 224"/>
              <a:gd name="T19" fmla="*/ 74 h 176"/>
              <a:gd name="T20" fmla="*/ 70 w 224"/>
              <a:gd name="T21" fmla="*/ 156 h 176"/>
              <a:gd name="T22" fmla="*/ 52 w 224"/>
              <a:gd name="T23" fmla="*/ 170 h 176"/>
              <a:gd name="T24" fmla="*/ 34 w 224"/>
              <a:gd name="T25" fmla="*/ 176 h 176"/>
              <a:gd name="T26" fmla="*/ 8 w 224"/>
              <a:gd name="T27" fmla="*/ 158 h 176"/>
              <a:gd name="T28" fmla="*/ 0 w 224"/>
              <a:gd name="T29" fmla="*/ 146 h 176"/>
              <a:gd name="T30" fmla="*/ 42 w 224"/>
              <a:gd name="T31" fmla="*/ 96 h 176"/>
              <a:gd name="T32" fmla="*/ 76 w 224"/>
              <a:gd name="T33" fmla="*/ 100 h 176"/>
              <a:gd name="T34" fmla="*/ 124 w 224"/>
              <a:gd name="T35" fmla="*/ 138 h 176"/>
              <a:gd name="T36" fmla="*/ 164 w 224"/>
              <a:gd name="T37" fmla="*/ 152 h 1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76"/>
              <a:gd name="T59" fmla="*/ 224 w 224"/>
              <a:gd name="T60" fmla="*/ 176 h 1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76">
                <a:moveTo>
                  <a:pt x="98" y="0"/>
                </a:moveTo>
                <a:cubicBezTo>
                  <a:pt x="109" y="16"/>
                  <a:pt x="112" y="40"/>
                  <a:pt x="126" y="54"/>
                </a:cubicBezTo>
                <a:cubicBezTo>
                  <a:pt x="137" y="65"/>
                  <a:pt x="150" y="70"/>
                  <a:pt x="162" y="78"/>
                </a:cubicBezTo>
                <a:cubicBezTo>
                  <a:pt x="173" y="77"/>
                  <a:pt x="183" y="77"/>
                  <a:pt x="194" y="76"/>
                </a:cubicBezTo>
                <a:cubicBezTo>
                  <a:pt x="201" y="75"/>
                  <a:pt x="212" y="66"/>
                  <a:pt x="212" y="66"/>
                </a:cubicBezTo>
                <a:cubicBezTo>
                  <a:pt x="215" y="62"/>
                  <a:pt x="218" y="59"/>
                  <a:pt x="220" y="54"/>
                </a:cubicBezTo>
                <a:cubicBezTo>
                  <a:pt x="221" y="50"/>
                  <a:pt x="224" y="42"/>
                  <a:pt x="224" y="42"/>
                </a:cubicBezTo>
                <a:cubicBezTo>
                  <a:pt x="222" y="26"/>
                  <a:pt x="224" y="15"/>
                  <a:pt x="210" y="6"/>
                </a:cubicBezTo>
                <a:cubicBezTo>
                  <a:pt x="199" y="7"/>
                  <a:pt x="186" y="4"/>
                  <a:pt x="176" y="10"/>
                </a:cubicBezTo>
                <a:cubicBezTo>
                  <a:pt x="150" y="25"/>
                  <a:pt x="140" y="51"/>
                  <a:pt x="124" y="74"/>
                </a:cubicBezTo>
                <a:cubicBezTo>
                  <a:pt x="117" y="101"/>
                  <a:pt x="90" y="136"/>
                  <a:pt x="70" y="156"/>
                </a:cubicBezTo>
                <a:cubicBezTo>
                  <a:pt x="66" y="160"/>
                  <a:pt x="58" y="167"/>
                  <a:pt x="52" y="170"/>
                </a:cubicBezTo>
                <a:cubicBezTo>
                  <a:pt x="46" y="173"/>
                  <a:pt x="34" y="176"/>
                  <a:pt x="34" y="176"/>
                </a:cubicBezTo>
                <a:cubicBezTo>
                  <a:pt x="21" y="173"/>
                  <a:pt x="16" y="168"/>
                  <a:pt x="8" y="158"/>
                </a:cubicBezTo>
                <a:cubicBezTo>
                  <a:pt x="5" y="154"/>
                  <a:pt x="0" y="146"/>
                  <a:pt x="0" y="146"/>
                </a:cubicBezTo>
                <a:cubicBezTo>
                  <a:pt x="3" y="116"/>
                  <a:pt x="14" y="105"/>
                  <a:pt x="42" y="96"/>
                </a:cubicBezTo>
                <a:cubicBezTo>
                  <a:pt x="46" y="96"/>
                  <a:pt x="67" y="95"/>
                  <a:pt x="76" y="100"/>
                </a:cubicBezTo>
                <a:cubicBezTo>
                  <a:pt x="94" y="109"/>
                  <a:pt x="104" y="131"/>
                  <a:pt x="124" y="138"/>
                </a:cubicBezTo>
                <a:cubicBezTo>
                  <a:pt x="137" y="142"/>
                  <a:pt x="152" y="146"/>
                  <a:pt x="164" y="152"/>
                </a:cubicBezTo>
              </a:path>
            </a:pathLst>
          </a:custGeom>
          <a:noFill/>
          <a:ln w="38100">
            <a:solidFill>
              <a:srgbClr val="008000"/>
            </a:solidFill>
            <a:round/>
            <a:headEnd/>
            <a:tailEnd/>
          </a:ln>
        </p:spPr>
        <p:txBody>
          <a:bodyPr wrap="none" anchor="ctr"/>
          <a:lstStyle/>
          <a:p>
            <a:endParaRPr lang="cs-CZ"/>
          </a:p>
        </p:txBody>
      </p:sp>
      <p:sp>
        <p:nvSpPr>
          <p:cNvPr id="5275" name="Text Box 199"/>
          <p:cNvSpPr txBox="1">
            <a:spLocks noChangeArrowheads="1"/>
          </p:cNvSpPr>
          <p:nvPr/>
        </p:nvSpPr>
        <p:spPr bwMode="auto">
          <a:xfrm>
            <a:off x="5580063" y="4027488"/>
            <a:ext cx="1146175" cy="396875"/>
          </a:xfrm>
          <a:prstGeom prst="rect">
            <a:avLst/>
          </a:prstGeom>
          <a:noFill/>
          <a:ln w="9525">
            <a:noFill/>
            <a:miter lim="800000"/>
            <a:headEnd/>
            <a:tailEnd/>
          </a:ln>
        </p:spPr>
        <p:txBody>
          <a:bodyPr wrap="none">
            <a:spAutoFit/>
          </a:bodyPr>
          <a:lstStyle/>
          <a:p>
            <a:r>
              <a:rPr lang="da-DK" sz="2000">
                <a:latin typeface="Arial" pitchFamily="34" charset="0"/>
              </a:rPr>
              <a:t>Eo</a:t>
            </a:r>
            <a:r>
              <a:rPr lang="cs-CZ" sz="2000">
                <a:latin typeface="Arial" pitchFamily="34" charset="0"/>
              </a:rPr>
              <a:t>z</a:t>
            </a:r>
            <a:r>
              <a:rPr lang="da-DK" sz="2000">
                <a:latin typeface="Arial" pitchFamily="34" charset="0"/>
              </a:rPr>
              <a:t>ino</a:t>
            </a:r>
            <a:r>
              <a:rPr lang="cs-CZ" sz="2000">
                <a:latin typeface="Arial" pitchFamily="34" charset="0"/>
              </a:rPr>
              <a:t>fil</a:t>
            </a:r>
            <a:endParaRPr lang="da-DK" sz="2000">
              <a:latin typeface="Arial" pitchFamily="34" charset="0"/>
            </a:endParaRPr>
          </a:p>
        </p:txBody>
      </p:sp>
      <p:sp>
        <p:nvSpPr>
          <p:cNvPr id="5276" name="Text Box 200"/>
          <p:cNvSpPr txBox="1">
            <a:spLocks noChangeArrowheads="1"/>
          </p:cNvSpPr>
          <p:nvPr/>
        </p:nvSpPr>
        <p:spPr bwMode="auto">
          <a:xfrm>
            <a:off x="6281738" y="866775"/>
            <a:ext cx="488950" cy="336550"/>
          </a:xfrm>
          <a:prstGeom prst="rect">
            <a:avLst/>
          </a:prstGeom>
          <a:noFill/>
          <a:ln w="9525">
            <a:noFill/>
            <a:miter lim="800000"/>
            <a:headEnd/>
            <a:tailEnd/>
          </a:ln>
        </p:spPr>
        <p:txBody>
          <a:bodyPr wrap="none">
            <a:spAutoFit/>
          </a:bodyPr>
          <a:lstStyle/>
          <a:p>
            <a:r>
              <a:rPr lang="da-DK" sz="1600">
                <a:solidFill>
                  <a:srgbClr val="FAFD00"/>
                </a:solidFill>
                <a:latin typeface="Arial" pitchFamily="34" charset="0"/>
              </a:rPr>
              <a:t>IgE</a:t>
            </a:r>
          </a:p>
        </p:txBody>
      </p:sp>
      <p:sp>
        <p:nvSpPr>
          <p:cNvPr id="5277" name="Text Box 201"/>
          <p:cNvSpPr txBox="1">
            <a:spLocks noChangeArrowheads="1"/>
          </p:cNvSpPr>
          <p:nvPr/>
        </p:nvSpPr>
        <p:spPr bwMode="auto">
          <a:xfrm>
            <a:off x="5935663" y="1217613"/>
            <a:ext cx="314325" cy="396875"/>
          </a:xfrm>
          <a:prstGeom prst="rect">
            <a:avLst/>
          </a:prstGeom>
          <a:noFill/>
          <a:ln w="9525">
            <a:noFill/>
            <a:miter lim="800000"/>
            <a:headEnd/>
            <a:tailEnd/>
          </a:ln>
        </p:spPr>
        <p:txBody>
          <a:bodyPr wrap="none">
            <a:spAutoFit/>
          </a:bodyPr>
          <a:lstStyle/>
          <a:p>
            <a:pPr algn="ctr"/>
            <a:r>
              <a:rPr lang="da-DK" sz="2000">
                <a:solidFill>
                  <a:srgbClr val="FAFD00"/>
                </a:solidFill>
                <a:latin typeface="Arial" pitchFamily="34" charset="0"/>
              </a:rPr>
              <a:t>B</a:t>
            </a:r>
            <a:endParaRPr lang="en-GB" sz="2000">
              <a:solidFill>
                <a:srgbClr val="FAFD00"/>
              </a:solidFill>
              <a:latin typeface="Arial" pitchFamily="34" charset="0"/>
            </a:endParaRPr>
          </a:p>
        </p:txBody>
      </p:sp>
      <p:sp>
        <p:nvSpPr>
          <p:cNvPr id="5278" name="Text Box 202"/>
          <p:cNvSpPr txBox="1">
            <a:spLocks noChangeArrowheads="1"/>
          </p:cNvSpPr>
          <p:nvPr/>
        </p:nvSpPr>
        <p:spPr bwMode="auto">
          <a:xfrm>
            <a:off x="3216275" y="2132013"/>
            <a:ext cx="301625" cy="396875"/>
          </a:xfrm>
          <a:prstGeom prst="rect">
            <a:avLst/>
          </a:prstGeom>
          <a:noFill/>
          <a:ln w="9525">
            <a:noFill/>
            <a:miter lim="800000"/>
            <a:headEnd/>
            <a:tailEnd/>
          </a:ln>
        </p:spPr>
        <p:txBody>
          <a:bodyPr wrap="none">
            <a:spAutoFit/>
          </a:bodyPr>
          <a:lstStyle/>
          <a:p>
            <a:pPr algn="ctr"/>
            <a:r>
              <a:rPr lang="da-DK" sz="2000">
                <a:solidFill>
                  <a:srgbClr val="FAFD00"/>
                </a:solidFill>
                <a:latin typeface="Arial" pitchFamily="34" charset="0"/>
              </a:rPr>
              <a:t>T</a:t>
            </a:r>
            <a:endParaRPr lang="en-GB" sz="2000">
              <a:solidFill>
                <a:srgbClr val="FAFD00"/>
              </a:solidFill>
              <a:latin typeface="Arial" pitchFamily="34" charset="0"/>
            </a:endParaRPr>
          </a:p>
        </p:txBody>
      </p:sp>
      <p:sp>
        <p:nvSpPr>
          <p:cNvPr id="5279" name="Text Box 203"/>
          <p:cNvSpPr txBox="1">
            <a:spLocks noChangeArrowheads="1"/>
          </p:cNvSpPr>
          <p:nvPr/>
        </p:nvSpPr>
        <p:spPr bwMode="auto">
          <a:xfrm>
            <a:off x="1857375" y="3236913"/>
            <a:ext cx="301625" cy="396875"/>
          </a:xfrm>
          <a:prstGeom prst="rect">
            <a:avLst/>
          </a:prstGeom>
          <a:noFill/>
          <a:ln w="9525">
            <a:noFill/>
            <a:miter lim="800000"/>
            <a:headEnd/>
            <a:tailEnd/>
          </a:ln>
        </p:spPr>
        <p:txBody>
          <a:bodyPr wrap="none">
            <a:spAutoFit/>
          </a:bodyPr>
          <a:lstStyle/>
          <a:p>
            <a:pPr algn="ctr"/>
            <a:r>
              <a:rPr lang="da-DK" sz="2000">
                <a:solidFill>
                  <a:srgbClr val="FAFD00"/>
                </a:solidFill>
                <a:latin typeface="Arial" pitchFamily="34" charset="0"/>
              </a:rPr>
              <a:t>T</a:t>
            </a:r>
            <a:endParaRPr lang="en-GB" sz="2000">
              <a:solidFill>
                <a:srgbClr val="FAFD00"/>
              </a:solidFill>
              <a:latin typeface="Arial" pitchFamily="34" charset="0"/>
            </a:endParaRPr>
          </a:p>
        </p:txBody>
      </p:sp>
      <p:sp>
        <p:nvSpPr>
          <p:cNvPr id="5280" name="Text Box 204"/>
          <p:cNvSpPr txBox="1">
            <a:spLocks noChangeArrowheads="1"/>
          </p:cNvSpPr>
          <p:nvPr/>
        </p:nvSpPr>
        <p:spPr bwMode="auto">
          <a:xfrm>
            <a:off x="3044825" y="2632075"/>
            <a:ext cx="474663" cy="336550"/>
          </a:xfrm>
          <a:prstGeom prst="rect">
            <a:avLst/>
          </a:prstGeom>
          <a:noFill/>
          <a:ln w="9525">
            <a:noFill/>
            <a:miter lim="800000"/>
            <a:headEnd/>
            <a:tailEnd/>
          </a:ln>
        </p:spPr>
        <p:txBody>
          <a:bodyPr wrap="none">
            <a:spAutoFit/>
          </a:bodyPr>
          <a:lstStyle/>
          <a:p>
            <a:r>
              <a:rPr lang="da-DK" sz="1600">
                <a:solidFill>
                  <a:srgbClr val="FAFD00"/>
                </a:solidFill>
                <a:latin typeface="Arial" pitchFamily="34" charset="0"/>
              </a:rPr>
              <a:t>Th2</a:t>
            </a:r>
          </a:p>
        </p:txBody>
      </p:sp>
      <p:sp>
        <p:nvSpPr>
          <p:cNvPr id="5281" name="Line 205"/>
          <p:cNvSpPr>
            <a:spLocks noChangeShapeType="1"/>
          </p:cNvSpPr>
          <p:nvPr/>
        </p:nvSpPr>
        <p:spPr bwMode="auto">
          <a:xfrm flipV="1">
            <a:off x="2452688" y="2651125"/>
            <a:ext cx="422275" cy="307975"/>
          </a:xfrm>
          <a:prstGeom prst="line">
            <a:avLst/>
          </a:prstGeom>
          <a:noFill/>
          <a:ln w="38100">
            <a:solidFill>
              <a:srgbClr val="FFFFFF"/>
            </a:solidFill>
            <a:round/>
            <a:headEnd/>
            <a:tailEnd type="triangle" w="med" len="med"/>
          </a:ln>
        </p:spPr>
        <p:txBody>
          <a:bodyPr wrap="none" anchor="ctr"/>
          <a:lstStyle/>
          <a:p>
            <a:endParaRPr lang="cs-CZ"/>
          </a:p>
        </p:txBody>
      </p:sp>
      <p:sp>
        <p:nvSpPr>
          <p:cNvPr id="5282" name="Text Box 206"/>
          <p:cNvSpPr txBox="1">
            <a:spLocks noChangeArrowheads="1"/>
          </p:cNvSpPr>
          <p:nvPr/>
        </p:nvSpPr>
        <p:spPr bwMode="auto">
          <a:xfrm>
            <a:off x="468313" y="3429000"/>
            <a:ext cx="708025" cy="396875"/>
          </a:xfrm>
          <a:prstGeom prst="rect">
            <a:avLst/>
          </a:prstGeom>
          <a:noFill/>
          <a:ln w="9525">
            <a:noFill/>
            <a:miter lim="800000"/>
            <a:headEnd/>
            <a:tailEnd/>
          </a:ln>
        </p:spPr>
        <p:txBody>
          <a:bodyPr wrap="none">
            <a:spAutoFit/>
          </a:bodyPr>
          <a:lstStyle/>
          <a:p>
            <a:r>
              <a:rPr lang="da-DK" sz="2000">
                <a:latin typeface="Arial" pitchFamily="34" charset="0"/>
              </a:rPr>
              <a:t>APC</a:t>
            </a:r>
          </a:p>
        </p:txBody>
      </p:sp>
      <p:sp>
        <p:nvSpPr>
          <p:cNvPr id="5283" name="Text Box 207"/>
          <p:cNvSpPr txBox="1">
            <a:spLocks noChangeArrowheads="1"/>
          </p:cNvSpPr>
          <p:nvPr/>
        </p:nvSpPr>
        <p:spPr bwMode="auto">
          <a:xfrm>
            <a:off x="847725" y="1592263"/>
            <a:ext cx="1060450" cy="396875"/>
          </a:xfrm>
          <a:prstGeom prst="rect">
            <a:avLst/>
          </a:prstGeom>
          <a:noFill/>
          <a:ln w="9525">
            <a:noFill/>
            <a:miter lim="800000"/>
            <a:headEnd/>
            <a:tailEnd/>
          </a:ln>
        </p:spPr>
        <p:txBody>
          <a:bodyPr wrap="none">
            <a:spAutoFit/>
          </a:bodyPr>
          <a:lstStyle/>
          <a:p>
            <a:r>
              <a:rPr lang="da-DK" sz="2000">
                <a:latin typeface="Arial" pitchFamily="34" charset="0"/>
              </a:rPr>
              <a:t>Alergen</a:t>
            </a:r>
          </a:p>
        </p:txBody>
      </p:sp>
      <p:sp>
        <p:nvSpPr>
          <p:cNvPr id="5284" name="Freeform 208"/>
          <p:cNvSpPr>
            <a:spLocks/>
          </p:cNvSpPr>
          <p:nvPr/>
        </p:nvSpPr>
        <p:spPr bwMode="auto">
          <a:xfrm flipV="1">
            <a:off x="2970213" y="4614863"/>
            <a:ext cx="592137" cy="568325"/>
          </a:xfrm>
          <a:custGeom>
            <a:avLst/>
            <a:gdLst>
              <a:gd name="T0" fmla="*/ 9 w 420"/>
              <a:gd name="T1" fmla="*/ 94 h 358"/>
              <a:gd name="T2" fmla="*/ 12 w 420"/>
              <a:gd name="T3" fmla="*/ 82 h 358"/>
              <a:gd name="T4" fmla="*/ 30 w 420"/>
              <a:gd name="T5" fmla="*/ 76 h 358"/>
              <a:gd name="T6" fmla="*/ 150 w 420"/>
              <a:gd name="T7" fmla="*/ 31 h 358"/>
              <a:gd name="T8" fmla="*/ 192 w 420"/>
              <a:gd name="T9" fmla="*/ 28 h 358"/>
              <a:gd name="T10" fmla="*/ 351 w 420"/>
              <a:gd name="T11" fmla="*/ 52 h 358"/>
              <a:gd name="T12" fmla="*/ 384 w 420"/>
              <a:gd name="T13" fmla="*/ 103 h 358"/>
              <a:gd name="T14" fmla="*/ 396 w 420"/>
              <a:gd name="T15" fmla="*/ 136 h 358"/>
              <a:gd name="T16" fmla="*/ 399 w 420"/>
              <a:gd name="T17" fmla="*/ 145 h 358"/>
              <a:gd name="T18" fmla="*/ 327 w 420"/>
              <a:gd name="T19" fmla="*/ 358 h 358"/>
              <a:gd name="T20" fmla="*/ 231 w 420"/>
              <a:gd name="T21" fmla="*/ 355 h 358"/>
              <a:gd name="T22" fmla="*/ 189 w 420"/>
              <a:gd name="T23" fmla="*/ 343 h 358"/>
              <a:gd name="T24" fmla="*/ 180 w 420"/>
              <a:gd name="T25" fmla="*/ 340 h 358"/>
              <a:gd name="T26" fmla="*/ 129 w 420"/>
              <a:gd name="T27" fmla="*/ 307 h 358"/>
              <a:gd name="T28" fmla="*/ 102 w 420"/>
              <a:gd name="T29" fmla="*/ 286 h 358"/>
              <a:gd name="T30" fmla="*/ 39 w 420"/>
              <a:gd name="T31" fmla="*/ 235 h 358"/>
              <a:gd name="T32" fmla="*/ 0 w 420"/>
              <a:gd name="T33" fmla="*/ 175 h 358"/>
              <a:gd name="T34" fmla="*/ 9 w 420"/>
              <a:gd name="T35" fmla="*/ 94 h 3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0"/>
              <a:gd name="T55" fmla="*/ 0 h 358"/>
              <a:gd name="T56" fmla="*/ 420 w 420"/>
              <a:gd name="T57" fmla="*/ 358 h 3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0" h="358">
                <a:moveTo>
                  <a:pt x="9" y="94"/>
                </a:moveTo>
                <a:cubicBezTo>
                  <a:pt x="10" y="90"/>
                  <a:pt x="9" y="85"/>
                  <a:pt x="12" y="82"/>
                </a:cubicBezTo>
                <a:cubicBezTo>
                  <a:pt x="17" y="78"/>
                  <a:pt x="30" y="76"/>
                  <a:pt x="30" y="76"/>
                </a:cubicBezTo>
                <a:cubicBezTo>
                  <a:pt x="38" y="51"/>
                  <a:pt x="126" y="34"/>
                  <a:pt x="150" y="31"/>
                </a:cubicBezTo>
                <a:cubicBezTo>
                  <a:pt x="164" y="29"/>
                  <a:pt x="178" y="29"/>
                  <a:pt x="192" y="28"/>
                </a:cubicBezTo>
                <a:cubicBezTo>
                  <a:pt x="234" y="0"/>
                  <a:pt x="309" y="24"/>
                  <a:pt x="351" y="52"/>
                </a:cubicBezTo>
                <a:cubicBezTo>
                  <a:pt x="363" y="70"/>
                  <a:pt x="372" y="85"/>
                  <a:pt x="384" y="103"/>
                </a:cubicBezTo>
                <a:cubicBezTo>
                  <a:pt x="387" y="108"/>
                  <a:pt x="395" y="132"/>
                  <a:pt x="396" y="136"/>
                </a:cubicBezTo>
                <a:cubicBezTo>
                  <a:pt x="397" y="139"/>
                  <a:pt x="399" y="145"/>
                  <a:pt x="399" y="145"/>
                </a:cubicBezTo>
                <a:cubicBezTo>
                  <a:pt x="409" y="235"/>
                  <a:pt x="420" y="321"/>
                  <a:pt x="327" y="358"/>
                </a:cubicBezTo>
                <a:cubicBezTo>
                  <a:pt x="295" y="357"/>
                  <a:pt x="263" y="357"/>
                  <a:pt x="231" y="355"/>
                </a:cubicBezTo>
                <a:cubicBezTo>
                  <a:pt x="221" y="354"/>
                  <a:pt x="199" y="346"/>
                  <a:pt x="189" y="343"/>
                </a:cubicBezTo>
                <a:cubicBezTo>
                  <a:pt x="186" y="342"/>
                  <a:pt x="180" y="340"/>
                  <a:pt x="180" y="340"/>
                </a:cubicBezTo>
                <a:cubicBezTo>
                  <a:pt x="165" y="328"/>
                  <a:pt x="147" y="313"/>
                  <a:pt x="129" y="307"/>
                </a:cubicBezTo>
                <a:cubicBezTo>
                  <a:pt x="109" y="287"/>
                  <a:pt x="119" y="292"/>
                  <a:pt x="102" y="286"/>
                </a:cubicBezTo>
                <a:cubicBezTo>
                  <a:pt x="93" y="267"/>
                  <a:pt x="59" y="242"/>
                  <a:pt x="39" y="235"/>
                </a:cubicBezTo>
                <a:cubicBezTo>
                  <a:pt x="24" y="213"/>
                  <a:pt x="9" y="202"/>
                  <a:pt x="0" y="175"/>
                </a:cubicBezTo>
                <a:cubicBezTo>
                  <a:pt x="1" y="152"/>
                  <a:pt x="9" y="119"/>
                  <a:pt x="9" y="94"/>
                </a:cubicBezTo>
                <a:close/>
              </a:path>
            </a:pathLst>
          </a:custGeom>
          <a:solidFill>
            <a:schemeClr val="accent1"/>
          </a:solidFill>
          <a:ln w="9525">
            <a:solidFill>
              <a:schemeClr val="tx1"/>
            </a:solidFill>
            <a:round/>
            <a:headEnd/>
            <a:tailEnd/>
          </a:ln>
        </p:spPr>
        <p:txBody>
          <a:bodyPr/>
          <a:lstStyle/>
          <a:p>
            <a:endParaRPr lang="cs-CZ"/>
          </a:p>
        </p:txBody>
      </p:sp>
      <p:sp>
        <p:nvSpPr>
          <p:cNvPr id="5285" name="Oval 209"/>
          <p:cNvSpPr>
            <a:spLocks noChangeAspect="1" noChangeArrowheads="1"/>
          </p:cNvSpPr>
          <p:nvPr/>
        </p:nvSpPr>
        <p:spPr bwMode="auto">
          <a:xfrm>
            <a:off x="3176588" y="4775200"/>
            <a:ext cx="304800" cy="342900"/>
          </a:xfrm>
          <a:prstGeom prst="ellipse">
            <a:avLst/>
          </a:prstGeom>
          <a:solidFill>
            <a:srgbClr val="FF9900"/>
          </a:solidFill>
          <a:ln w="9525">
            <a:solidFill>
              <a:schemeClr val="tx1"/>
            </a:solidFill>
            <a:round/>
            <a:headEnd/>
            <a:tailEnd/>
          </a:ln>
        </p:spPr>
        <p:txBody>
          <a:bodyPr wrap="none" anchor="ctr"/>
          <a:lstStyle/>
          <a:p>
            <a:endParaRPr lang="cs-CZ"/>
          </a:p>
        </p:txBody>
      </p:sp>
      <p:sp>
        <p:nvSpPr>
          <p:cNvPr id="5286" name="Text Box 210"/>
          <p:cNvSpPr txBox="1">
            <a:spLocks noChangeArrowheads="1"/>
          </p:cNvSpPr>
          <p:nvPr/>
        </p:nvSpPr>
        <p:spPr bwMode="auto">
          <a:xfrm>
            <a:off x="3178175" y="4748213"/>
            <a:ext cx="301625" cy="396875"/>
          </a:xfrm>
          <a:prstGeom prst="rect">
            <a:avLst/>
          </a:prstGeom>
          <a:noFill/>
          <a:ln w="9525">
            <a:noFill/>
            <a:miter lim="800000"/>
            <a:headEnd/>
            <a:tailEnd/>
          </a:ln>
        </p:spPr>
        <p:txBody>
          <a:bodyPr wrap="none">
            <a:spAutoFit/>
          </a:bodyPr>
          <a:lstStyle/>
          <a:p>
            <a:pPr algn="ctr"/>
            <a:r>
              <a:rPr lang="da-DK" sz="2000">
                <a:solidFill>
                  <a:srgbClr val="FAFD00"/>
                </a:solidFill>
                <a:latin typeface="Arial" pitchFamily="34" charset="0"/>
              </a:rPr>
              <a:t>T</a:t>
            </a:r>
            <a:endParaRPr lang="en-GB" sz="2000">
              <a:solidFill>
                <a:srgbClr val="FAFD00"/>
              </a:solidFill>
              <a:latin typeface="Arial" pitchFamily="34" charset="0"/>
            </a:endParaRPr>
          </a:p>
        </p:txBody>
      </p:sp>
      <p:sp>
        <p:nvSpPr>
          <p:cNvPr id="5287" name="Text Box 211"/>
          <p:cNvSpPr txBox="1">
            <a:spLocks noChangeArrowheads="1"/>
          </p:cNvSpPr>
          <p:nvPr/>
        </p:nvSpPr>
        <p:spPr bwMode="auto">
          <a:xfrm>
            <a:off x="3006725" y="5248275"/>
            <a:ext cx="474663" cy="336550"/>
          </a:xfrm>
          <a:prstGeom prst="rect">
            <a:avLst/>
          </a:prstGeom>
          <a:noFill/>
          <a:ln w="9525">
            <a:noFill/>
            <a:miter lim="800000"/>
            <a:headEnd/>
            <a:tailEnd/>
          </a:ln>
        </p:spPr>
        <p:txBody>
          <a:bodyPr wrap="none">
            <a:spAutoFit/>
          </a:bodyPr>
          <a:lstStyle/>
          <a:p>
            <a:r>
              <a:rPr lang="da-DK" sz="1600">
                <a:solidFill>
                  <a:srgbClr val="FAFD00"/>
                </a:solidFill>
                <a:latin typeface="Arial" pitchFamily="34" charset="0"/>
              </a:rPr>
              <a:t>Th1</a:t>
            </a:r>
          </a:p>
        </p:txBody>
      </p:sp>
      <p:sp>
        <p:nvSpPr>
          <p:cNvPr id="5288" name="Line 212"/>
          <p:cNvSpPr>
            <a:spLocks noChangeShapeType="1"/>
          </p:cNvSpPr>
          <p:nvPr/>
        </p:nvSpPr>
        <p:spPr bwMode="auto">
          <a:xfrm>
            <a:off x="2452688" y="4200525"/>
            <a:ext cx="422275" cy="307975"/>
          </a:xfrm>
          <a:prstGeom prst="line">
            <a:avLst/>
          </a:prstGeom>
          <a:noFill/>
          <a:ln w="38100">
            <a:solidFill>
              <a:srgbClr val="FFFFFF"/>
            </a:solidFill>
            <a:round/>
            <a:headEnd/>
            <a:tailEnd type="triangle" w="med" len="med"/>
          </a:ln>
        </p:spPr>
        <p:txBody>
          <a:bodyPr wrap="none" anchor="ctr"/>
          <a:lstStyle/>
          <a:p>
            <a:endParaRPr lang="cs-CZ"/>
          </a:p>
        </p:txBody>
      </p:sp>
      <p:sp>
        <p:nvSpPr>
          <p:cNvPr id="5289" name="Line 213"/>
          <p:cNvSpPr>
            <a:spLocks noChangeShapeType="1"/>
          </p:cNvSpPr>
          <p:nvPr/>
        </p:nvSpPr>
        <p:spPr bwMode="auto">
          <a:xfrm>
            <a:off x="3722688" y="5229225"/>
            <a:ext cx="422275" cy="307975"/>
          </a:xfrm>
          <a:prstGeom prst="line">
            <a:avLst/>
          </a:prstGeom>
          <a:noFill/>
          <a:ln w="38100">
            <a:solidFill>
              <a:srgbClr val="FFFFFF"/>
            </a:solidFill>
            <a:round/>
            <a:headEnd/>
            <a:tailEnd type="triangle" w="med" len="med"/>
          </a:ln>
        </p:spPr>
        <p:txBody>
          <a:bodyPr wrap="none" anchor="ctr"/>
          <a:lstStyle/>
          <a:p>
            <a:endParaRPr lang="cs-CZ"/>
          </a:p>
        </p:txBody>
      </p:sp>
      <p:sp>
        <p:nvSpPr>
          <p:cNvPr id="5290" name="Text Box 214"/>
          <p:cNvSpPr txBox="1">
            <a:spLocks noChangeArrowheads="1"/>
          </p:cNvSpPr>
          <p:nvPr/>
        </p:nvSpPr>
        <p:spPr bwMode="auto">
          <a:xfrm>
            <a:off x="4110038" y="5570538"/>
            <a:ext cx="1023937" cy="457200"/>
          </a:xfrm>
          <a:prstGeom prst="rect">
            <a:avLst/>
          </a:prstGeom>
          <a:noFill/>
          <a:ln w="38100">
            <a:noFill/>
            <a:miter lim="800000"/>
            <a:headEnd/>
            <a:tailEnd/>
          </a:ln>
        </p:spPr>
        <p:txBody>
          <a:bodyPr>
            <a:spAutoFit/>
          </a:bodyPr>
          <a:lstStyle/>
          <a:p>
            <a:pPr algn="ctr" eaLnBrk="1" hangingPunct="1">
              <a:spcBef>
                <a:spcPct val="50000"/>
              </a:spcBef>
            </a:pPr>
            <a:r>
              <a:rPr lang="en-US" altLang="en-US">
                <a:solidFill>
                  <a:srgbClr val="FAFD00"/>
                </a:solidFill>
                <a:latin typeface="Arial" pitchFamily="34" charset="0"/>
              </a:rPr>
              <a:t>IFN-</a:t>
            </a:r>
            <a:r>
              <a:rPr lang="en-US" altLang="en-US">
                <a:solidFill>
                  <a:srgbClr val="FAFD00"/>
                </a:solidFill>
                <a:latin typeface="Arial" pitchFamily="34" charset="0"/>
                <a:sym typeface="Symbol" pitchFamily="18" charset="2"/>
              </a:rPr>
              <a:t></a:t>
            </a:r>
            <a:endParaRPr lang="en-US" altLang="en-US">
              <a:solidFill>
                <a:srgbClr val="FAFD00"/>
              </a:solidFill>
              <a:latin typeface="Arial" pitchFamily="34" charset="0"/>
            </a:endParaRPr>
          </a:p>
        </p:txBody>
      </p:sp>
      <p:sp>
        <p:nvSpPr>
          <p:cNvPr id="5291" name="Line 215"/>
          <p:cNvSpPr>
            <a:spLocks noChangeShapeType="1"/>
          </p:cNvSpPr>
          <p:nvPr/>
        </p:nvSpPr>
        <p:spPr bwMode="auto">
          <a:xfrm>
            <a:off x="5037138" y="5780088"/>
            <a:ext cx="504825" cy="0"/>
          </a:xfrm>
          <a:prstGeom prst="line">
            <a:avLst/>
          </a:prstGeom>
          <a:noFill/>
          <a:ln w="38100">
            <a:solidFill>
              <a:srgbClr val="FFFFFF"/>
            </a:solidFill>
            <a:round/>
            <a:headEnd/>
            <a:tailEnd type="triangle" w="med" len="med"/>
          </a:ln>
        </p:spPr>
        <p:txBody>
          <a:bodyPr wrap="none" anchor="ctr"/>
          <a:lstStyle/>
          <a:p>
            <a:endParaRPr lang="cs-CZ"/>
          </a:p>
        </p:txBody>
      </p:sp>
      <p:sp>
        <p:nvSpPr>
          <p:cNvPr id="5292" name="Freeform 216"/>
          <p:cNvSpPr>
            <a:spLocks noChangeAspect="1"/>
          </p:cNvSpPr>
          <p:nvPr/>
        </p:nvSpPr>
        <p:spPr bwMode="auto">
          <a:xfrm flipH="1">
            <a:off x="5718175" y="5414963"/>
            <a:ext cx="603250" cy="749300"/>
          </a:xfrm>
          <a:custGeom>
            <a:avLst/>
            <a:gdLst>
              <a:gd name="T0" fmla="*/ 121 w 453"/>
              <a:gd name="T1" fmla="*/ 3 h 499"/>
              <a:gd name="T2" fmla="*/ 52 w 453"/>
              <a:gd name="T3" fmla="*/ 15 h 499"/>
              <a:gd name="T4" fmla="*/ 25 w 453"/>
              <a:gd name="T5" fmla="*/ 39 h 499"/>
              <a:gd name="T6" fmla="*/ 10 w 453"/>
              <a:gd name="T7" fmla="*/ 78 h 499"/>
              <a:gd name="T8" fmla="*/ 52 w 453"/>
              <a:gd name="T9" fmla="*/ 321 h 499"/>
              <a:gd name="T10" fmla="*/ 88 w 453"/>
              <a:gd name="T11" fmla="*/ 384 h 499"/>
              <a:gd name="T12" fmla="*/ 109 w 453"/>
              <a:gd name="T13" fmla="*/ 423 h 499"/>
              <a:gd name="T14" fmla="*/ 136 w 453"/>
              <a:gd name="T15" fmla="*/ 447 h 499"/>
              <a:gd name="T16" fmla="*/ 160 w 453"/>
              <a:gd name="T17" fmla="*/ 465 h 499"/>
              <a:gd name="T18" fmla="*/ 262 w 453"/>
              <a:gd name="T19" fmla="*/ 495 h 499"/>
              <a:gd name="T20" fmla="*/ 385 w 453"/>
              <a:gd name="T21" fmla="*/ 486 h 499"/>
              <a:gd name="T22" fmla="*/ 415 w 453"/>
              <a:gd name="T23" fmla="*/ 444 h 499"/>
              <a:gd name="T24" fmla="*/ 451 w 453"/>
              <a:gd name="T25" fmla="*/ 345 h 499"/>
              <a:gd name="T26" fmla="*/ 427 w 453"/>
              <a:gd name="T27" fmla="*/ 219 h 499"/>
              <a:gd name="T28" fmla="*/ 412 w 453"/>
              <a:gd name="T29" fmla="*/ 189 h 499"/>
              <a:gd name="T30" fmla="*/ 343 w 453"/>
              <a:gd name="T31" fmla="*/ 93 h 499"/>
              <a:gd name="T32" fmla="*/ 334 w 453"/>
              <a:gd name="T33" fmla="*/ 84 h 499"/>
              <a:gd name="T34" fmla="*/ 325 w 453"/>
              <a:gd name="T35" fmla="*/ 81 h 499"/>
              <a:gd name="T36" fmla="*/ 316 w 453"/>
              <a:gd name="T37" fmla="*/ 69 h 499"/>
              <a:gd name="T38" fmla="*/ 289 w 453"/>
              <a:gd name="T39" fmla="*/ 60 h 499"/>
              <a:gd name="T40" fmla="*/ 250 w 453"/>
              <a:gd name="T41" fmla="*/ 36 h 499"/>
              <a:gd name="T42" fmla="*/ 160 w 453"/>
              <a:gd name="T43" fmla="*/ 0 h 499"/>
              <a:gd name="T44" fmla="*/ 121 w 453"/>
              <a:gd name="T45" fmla="*/ 3 h 4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3"/>
              <a:gd name="T70" fmla="*/ 0 h 499"/>
              <a:gd name="T71" fmla="*/ 453 w 453"/>
              <a:gd name="T72" fmla="*/ 499 h 4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3" h="499">
                <a:moveTo>
                  <a:pt x="121" y="3"/>
                </a:moveTo>
                <a:cubicBezTo>
                  <a:pt x="84" y="5"/>
                  <a:pt x="80" y="4"/>
                  <a:pt x="52" y="15"/>
                </a:cubicBezTo>
                <a:cubicBezTo>
                  <a:pt x="43" y="24"/>
                  <a:pt x="34" y="30"/>
                  <a:pt x="25" y="39"/>
                </a:cubicBezTo>
                <a:cubicBezTo>
                  <a:pt x="21" y="52"/>
                  <a:pt x="18" y="66"/>
                  <a:pt x="10" y="78"/>
                </a:cubicBezTo>
                <a:cubicBezTo>
                  <a:pt x="0" y="145"/>
                  <a:pt x="11" y="259"/>
                  <a:pt x="52" y="321"/>
                </a:cubicBezTo>
                <a:cubicBezTo>
                  <a:pt x="58" y="344"/>
                  <a:pt x="80" y="361"/>
                  <a:pt x="88" y="384"/>
                </a:cubicBezTo>
                <a:cubicBezTo>
                  <a:pt x="92" y="397"/>
                  <a:pt x="98" y="416"/>
                  <a:pt x="109" y="423"/>
                </a:cubicBezTo>
                <a:cubicBezTo>
                  <a:pt x="119" y="430"/>
                  <a:pt x="136" y="447"/>
                  <a:pt x="136" y="447"/>
                </a:cubicBezTo>
                <a:cubicBezTo>
                  <a:pt x="141" y="461"/>
                  <a:pt x="148" y="458"/>
                  <a:pt x="160" y="465"/>
                </a:cubicBezTo>
                <a:cubicBezTo>
                  <a:pt x="191" y="484"/>
                  <a:pt x="226" y="490"/>
                  <a:pt x="262" y="495"/>
                </a:cubicBezTo>
                <a:cubicBezTo>
                  <a:pt x="306" y="494"/>
                  <a:pt x="345" y="499"/>
                  <a:pt x="385" y="486"/>
                </a:cubicBezTo>
                <a:cubicBezTo>
                  <a:pt x="398" y="473"/>
                  <a:pt x="402" y="457"/>
                  <a:pt x="415" y="444"/>
                </a:cubicBezTo>
                <a:cubicBezTo>
                  <a:pt x="430" y="407"/>
                  <a:pt x="446" y="385"/>
                  <a:pt x="451" y="345"/>
                </a:cubicBezTo>
                <a:cubicBezTo>
                  <a:pt x="449" y="304"/>
                  <a:pt x="453" y="253"/>
                  <a:pt x="427" y="219"/>
                </a:cubicBezTo>
                <a:cubicBezTo>
                  <a:pt x="421" y="179"/>
                  <a:pt x="431" y="212"/>
                  <a:pt x="412" y="189"/>
                </a:cubicBezTo>
                <a:cubicBezTo>
                  <a:pt x="386" y="158"/>
                  <a:pt x="389" y="108"/>
                  <a:pt x="343" y="93"/>
                </a:cubicBezTo>
                <a:cubicBezTo>
                  <a:pt x="340" y="90"/>
                  <a:pt x="338" y="86"/>
                  <a:pt x="334" y="84"/>
                </a:cubicBezTo>
                <a:cubicBezTo>
                  <a:pt x="331" y="82"/>
                  <a:pt x="327" y="83"/>
                  <a:pt x="325" y="81"/>
                </a:cubicBezTo>
                <a:cubicBezTo>
                  <a:pt x="321" y="78"/>
                  <a:pt x="320" y="72"/>
                  <a:pt x="316" y="69"/>
                </a:cubicBezTo>
                <a:cubicBezTo>
                  <a:pt x="308" y="64"/>
                  <a:pt x="289" y="60"/>
                  <a:pt x="289" y="60"/>
                </a:cubicBezTo>
                <a:cubicBezTo>
                  <a:pt x="277" y="48"/>
                  <a:pt x="266" y="40"/>
                  <a:pt x="250" y="36"/>
                </a:cubicBezTo>
                <a:cubicBezTo>
                  <a:pt x="231" y="11"/>
                  <a:pt x="190" y="5"/>
                  <a:pt x="160" y="0"/>
                </a:cubicBezTo>
                <a:cubicBezTo>
                  <a:pt x="117" y="3"/>
                  <a:pt x="104" y="3"/>
                  <a:pt x="121" y="3"/>
                </a:cubicBezTo>
                <a:close/>
              </a:path>
            </a:pathLst>
          </a:custGeom>
          <a:solidFill>
            <a:srgbClr val="993300"/>
          </a:solidFill>
          <a:ln w="9525">
            <a:solidFill>
              <a:schemeClr val="tx1"/>
            </a:solidFill>
            <a:round/>
            <a:headEnd/>
            <a:tailEnd/>
          </a:ln>
        </p:spPr>
        <p:txBody>
          <a:bodyPr/>
          <a:lstStyle/>
          <a:p>
            <a:endParaRPr lang="cs-CZ"/>
          </a:p>
        </p:txBody>
      </p:sp>
      <p:sp>
        <p:nvSpPr>
          <p:cNvPr id="5293" name="Oval 217"/>
          <p:cNvSpPr>
            <a:spLocks noChangeAspect="1" noChangeArrowheads="1"/>
          </p:cNvSpPr>
          <p:nvPr/>
        </p:nvSpPr>
        <p:spPr bwMode="auto">
          <a:xfrm>
            <a:off x="5838825" y="5740400"/>
            <a:ext cx="304800" cy="342900"/>
          </a:xfrm>
          <a:prstGeom prst="ellipse">
            <a:avLst/>
          </a:prstGeom>
          <a:solidFill>
            <a:srgbClr val="FF9900"/>
          </a:solidFill>
          <a:ln w="9525">
            <a:solidFill>
              <a:schemeClr val="tx1"/>
            </a:solidFill>
            <a:round/>
            <a:headEnd/>
            <a:tailEnd/>
          </a:ln>
        </p:spPr>
        <p:txBody>
          <a:bodyPr wrap="none" anchor="ctr"/>
          <a:lstStyle/>
          <a:p>
            <a:endParaRPr lang="cs-CZ"/>
          </a:p>
        </p:txBody>
      </p:sp>
      <p:sp>
        <p:nvSpPr>
          <p:cNvPr id="5294" name="Text Box 218"/>
          <p:cNvSpPr txBox="1">
            <a:spLocks noChangeArrowheads="1"/>
          </p:cNvSpPr>
          <p:nvPr/>
        </p:nvSpPr>
        <p:spPr bwMode="auto">
          <a:xfrm>
            <a:off x="5834063" y="5713413"/>
            <a:ext cx="314325" cy="396875"/>
          </a:xfrm>
          <a:prstGeom prst="rect">
            <a:avLst/>
          </a:prstGeom>
          <a:noFill/>
          <a:ln w="9525">
            <a:noFill/>
            <a:miter lim="800000"/>
            <a:headEnd/>
            <a:tailEnd/>
          </a:ln>
        </p:spPr>
        <p:txBody>
          <a:bodyPr wrap="none">
            <a:spAutoFit/>
          </a:bodyPr>
          <a:lstStyle/>
          <a:p>
            <a:pPr algn="ctr"/>
            <a:r>
              <a:rPr lang="da-DK" sz="2000">
                <a:solidFill>
                  <a:srgbClr val="FAFD00"/>
                </a:solidFill>
                <a:latin typeface="Arial" pitchFamily="34" charset="0"/>
              </a:rPr>
              <a:t>B</a:t>
            </a:r>
            <a:endParaRPr lang="en-GB" sz="2000">
              <a:solidFill>
                <a:srgbClr val="FAFD00"/>
              </a:solidFill>
              <a:latin typeface="Arial" pitchFamily="34" charset="0"/>
            </a:endParaRPr>
          </a:p>
        </p:txBody>
      </p:sp>
      <p:grpSp>
        <p:nvGrpSpPr>
          <p:cNvPr id="5295" name="Group 219"/>
          <p:cNvGrpSpPr>
            <a:grpSpLocks noChangeAspect="1"/>
          </p:cNvGrpSpPr>
          <p:nvPr/>
        </p:nvGrpSpPr>
        <p:grpSpPr bwMode="auto">
          <a:xfrm rot="8798574" flipH="1">
            <a:off x="6842125" y="4762500"/>
            <a:ext cx="319088" cy="204788"/>
            <a:chOff x="1180" y="516"/>
            <a:chExt cx="228" cy="130"/>
          </a:xfrm>
        </p:grpSpPr>
        <p:sp>
          <p:nvSpPr>
            <p:cNvPr id="5320" name="Freeform 220"/>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sp>
          <p:nvSpPr>
            <p:cNvPr id="5321" name="Freeform 221"/>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grpSp>
      <p:grpSp>
        <p:nvGrpSpPr>
          <p:cNvPr id="5296" name="Group 222"/>
          <p:cNvGrpSpPr>
            <a:grpSpLocks noChangeAspect="1"/>
          </p:cNvGrpSpPr>
          <p:nvPr/>
        </p:nvGrpSpPr>
        <p:grpSpPr bwMode="auto">
          <a:xfrm rot="8798574" flipH="1">
            <a:off x="6934200" y="5181600"/>
            <a:ext cx="319088" cy="204788"/>
            <a:chOff x="1180" y="516"/>
            <a:chExt cx="228" cy="130"/>
          </a:xfrm>
        </p:grpSpPr>
        <p:sp>
          <p:nvSpPr>
            <p:cNvPr id="5318" name="Freeform 223"/>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sp>
          <p:nvSpPr>
            <p:cNvPr id="5319" name="Freeform 224"/>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grpSp>
      <p:grpSp>
        <p:nvGrpSpPr>
          <p:cNvPr id="5297" name="Group 225"/>
          <p:cNvGrpSpPr>
            <a:grpSpLocks noChangeAspect="1"/>
          </p:cNvGrpSpPr>
          <p:nvPr/>
        </p:nvGrpSpPr>
        <p:grpSpPr bwMode="auto">
          <a:xfrm rot="8798574" flipH="1">
            <a:off x="6454775" y="5321300"/>
            <a:ext cx="315913" cy="204788"/>
            <a:chOff x="1180" y="516"/>
            <a:chExt cx="228" cy="130"/>
          </a:xfrm>
        </p:grpSpPr>
        <p:sp>
          <p:nvSpPr>
            <p:cNvPr id="5316" name="Freeform 226"/>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sp>
          <p:nvSpPr>
            <p:cNvPr id="5317" name="Freeform 227"/>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grpSp>
      <p:grpSp>
        <p:nvGrpSpPr>
          <p:cNvPr id="5298" name="Group 228"/>
          <p:cNvGrpSpPr>
            <a:grpSpLocks noChangeAspect="1"/>
          </p:cNvGrpSpPr>
          <p:nvPr/>
        </p:nvGrpSpPr>
        <p:grpSpPr bwMode="auto">
          <a:xfrm rot="8798574" flipH="1">
            <a:off x="6467475" y="4978400"/>
            <a:ext cx="319088" cy="204788"/>
            <a:chOff x="1180" y="516"/>
            <a:chExt cx="228" cy="130"/>
          </a:xfrm>
        </p:grpSpPr>
        <p:sp>
          <p:nvSpPr>
            <p:cNvPr id="5314" name="Freeform 229"/>
            <p:cNvSpPr>
              <a:spLocks noChangeAspect="1"/>
            </p:cNvSpPr>
            <p:nvPr/>
          </p:nvSpPr>
          <p:spPr bwMode="auto">
            <a:xfrm>
              <a:off x="1180" y="516"/>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sp>
          <p:nvSpPr>
            <p:cNvPr id="5315" name="Freeform 230"/>
            <p:cNvSpPr>
              <a:spLocks noChangeAspect="1"/>
            </p:cNvSpPr>
            <p:nvPr/>
          </p:nvSpPr>
          <p:spPr bwMode="auto">
            <a:xfrm flipV="1">
              <a:off x="1180" y="580"/>
              <a:ext cx="228" cy="66"/>
            </a:xfrm>
            <a:custGeom>
              <a:avLst/>
              <a:gdLst>
                <a:gd name="T0" fmla="*/ 0 w 228"/>
                <a:gd name="T1" fmla="*/ 66 h 66"/>
                <a:gd name="T2" fmla="*/ 18 w 228"/>
                <a:gd name="T3" fmla="*/ 54 h 66"/>
                <a:gd name="T4" fmla="*/ 70 w 228"/>
                <a:gd name="T5" fmla="*/ 60 h 66"/>
                <a:gd name="T6" fmla="*/ 114 w 228"/>
                <a:gd name="T7" fmla="*/ 58 h 66"/>
                <a:gd name="T8" fmla="*/ 170 w 228"/>
                <a:gd name="T9" fmla="*/ 26 h 66"/>
                <a:gd name="T10" fmla="*/ 192 w 228"/>
                <a:gd name="T11" fmla="*/ 6 h 66"/>
                <a:gd name="T12" fmla="*/ 210 w 228"/>
                <a:gd name="T13" fmla="*/ 0 h 66"/>
                <a:gd name="T14" fmla="*/ 192 w 228"/>
                <a:gd name="T15" fmla="*/ 28 h 66"/>
                <a:gd name="T16" fmla="*/ 170 w 228"/>
                <a:gd name="T17" fmla="*/ 46 h 66"/>
                <a:gd name="T18" fmla="*/ 156 w 228"/>
                <a:gd name="T19" fmla="*/ 66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8"/>
                <a:gd name="T31" fmla="*/ 0 h 66"/>
                <a:gd name="T32" fmla="*/ 228 w 228"/>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8" h="66">
                  <a:moveTo>
                    <a:pt x="0" y="66"/>
                  </a:moveTo>
                  <a:cubicBezTo>
                    <a:pt x="6" y="62"/>
                    <a:pt x="18" y="54"/>
                    <a:pt x="18" y="54"/>
                  </a:cubicBezTo>
                  <a:cubicBezTo>
                    <a:pt x="38" y="55"/>
                    <a:pt x="52" y="55"/>
                    <a:pt x="70" y="60"/>
                  </a:cubicBezTo>
                  <a:cubicBezTo>
                    <a:pt x="85" y="59"/>
                    <a:pt x="99" y="59"/>
                    <a:pt x="114" y="58"/>
                  </a:cubicBezTo>
                  <a:cubicBezTo>
                    <a:pt x="139" y="56"/>
                    <a:pt x="151" y="39"/>
                    <a:pt x="170" y="26"/>
                  </a:cubicBezTo>
                  <a:cubicBezTo>
                    <a:pt x="175" y="19"/>
                    <a:pt x="184" y="10"/>
                    <a:pt x="192" y="6"/>
                  </a:cubicBezTo>
                  <a:cubicBezTo>
                    <a:pt x="198" y="3"/>
                    <a:pt x="210" y="0"/>
                    <a:pt x="210" y="0"/>
                  </a:cubicBezTo>
                  <a:cubicBezTo>
                    <a:pt x="228" y="6"/>
                    <a:pt x="199" y="24"/>
                    <a:pt x="192" y="28"/>
                  </a:cubicBezTo>
                  <a:cubicBezTo>
                    <a:pt x="187" y="35"/>
                    <a:pt x="178" y="41"/>
                    <a:pt x="170" y="46"/>
                  </a:cubicBezTo>
                  <a:cubicBezTo>
                    <a:pt x="166" y="52"/>
                    <a:pt x="162" y="60"/>
                    <a:pt x="156" y="66"/>
                  </a:cubicBezTo>
                </a:path>
              </a:pathLst>
            </a:custGeom>
            <a:solidFill>
              <a:srgbClr val="FF9900"/>
            </a:solidFill>
            <a:ln w="9525">
              <a:solidFill>
                <a:srgbClr val="FF9900"/>
              </a:solidFill>
              <a:round/>
              <a:headEnd/>
              <a:tailEnd/>
            </a:ln>
          </p:spPr>
          <p:txBody>
            <a:bodyPr wrap="none" anchor="ctr"/>
            <a:lstStyle/>
            <a:p>
              <a:endParaRPr lang="cs-CZ"/>
            </a:p>
          </p:txBody>
        </p:sp>
      </p:grpSp>
      <p:sp>
        <p:nvSpPr>
          <p:cNvPr id="5299" name="Text Box 231"/>
          <p:cNvSpPr txBox="1">
            <a:spLocks noChangeArrowheads="1"/>
          </p:cNvSpPr>
          <p:nvPr/>
        </p:nvSpPr>
        <p:spPr bwMode="auto">
          <a:xfrm>
            <a:off x="6689725" y="5616575"/>
            <a:ext cx="455613" cy="336550"/>
          </a:xfrm>
          <a:prstGeom prst="rect">
            <a:avLst/>
          </a:prstGeom>
          <a:noFill/>
          <a:ln w="9525">
            <a:noFill/>
            <a:miter lim="800000"/>
            <a:headEnd/>
            <a:tailEnd/>
          </a:ln>
        </p:spPr>
        <p:txBody>
          <a:bodyPr wrap="none">
            <a:spAutoFit/>
          </a:bodyPr>
          <a:lstStyle/>
          <a:p>
            <a:r>
              <a:rPr lang="da-DK" sz="1600">
                <a:solidFill>
                  <a:srgbClr val="FAFD00"/>
                </a:solidFill>
                <a:latin typeface="Arial" pitchFamily="34" charset="0"/>
              </a:rPr>
              <a:t>IgG</a:t>
            </a:r>
          </a:p>
        </p:txBody>
      </p:sp>
      <p:sp>
        <p:nvSpPr>
          <p:cNvPr id="5300" name="Line 232"/>
          <p:cNvSpPr>
            <a:spLocks noChangeShapeType="1"/>
          </p:cNvSpPr>
          <p:nvPr/>
        </p:nvSpPr>
        <p:spPr bwMode="auto">
          <a:xfrm>
            <a:off x="7515225" y="4511675"/>
            <a:ext cx="304800" cy="0"/>
          </a:xfrm>
          <a:prstGeom prst="line">
            <a:avLst/>
          </a:prstGeom>
          <a:noFill/>
          <a:ln w="63500">
            <a:solidFill>
              <a:srgbClr val="00FF00"/>
            </a:solidFill>
            <a:round/>
            <a:headEnd/>
            <a:tailEnd/>
          </a:ln>
        </p:spPr>
        <p:txBody>
          <a:bodyPr/>
          <a:lstStyle/>
          <a:p>
            <a:endParaRPr lang="cs-CZ"/>
          </a:p>
        </p:txBody>
      </p:sp>
      <p:grpSp>
        <p:nvGrpSpPr>
          <p:cNvPr id="5301" name="Group 233"/>
          <p:cNvGrpSpPr>
            <a:grpSpLocks/>
          </p:cNvGrpSpPr>
          <p:nvPr/>
        </p:nvGrpSpPr>
        <p:grpSpPr bwMode="auto">
          <a:xfrm>
            <a:off x="7075488" y="3619500"/>
            <a:ext cx="304800" cy="304800"/>
            <a:chOff x="5185" y="3674"/>
            <a:chExt cx="192" cy="192"/>
          </a:xfrm>
        </p:grpSpPr>
        <p:sp>
          <p:nvSpPr>
            <p:cNvPr id="5312" name="Line 234"/>
            <p:cNvSpPr>
              <a:spLocks noChangeShapeType="1"/>
            </p:cNvSpPr>
            <p:nvPr/>
          </p:nvSpPr>
          <p:spPr bwMode="auto">
            <a:xfrm>
              <a:off x="5185" y="3770"/>
              <a:ext cx="192" cy="0"/>
            </a:xfrm>
            <a:prstGeom prst="line">
              <a:avLst/>
            </a:prstGeom>
            <a:noFill/>
            <a:ln w="63500">
              <a:solidFill>
                <a:srgbClr val="00FF00"/>
              </a:solidFill>
              <a:round/>
              <a:headEnd/>
              <a:tailEnd/>
            </a:ln>
          </p:spPr>
          <p:txBody>
            <a:bodyPr/>
            <a:lstStyle/>
            <a:p>
              <a:endParaRPr lang="cs-CZ"/>
            </a:p>
          </p:txBody>
        </p:sp>
        <p:sp>
          <p:nvSpPr>
            <p:cNvPr id="5313" name="Line 235"/>
            <p:cNvSpPr>
              <a:spLocks noChangeShapeType="1"/>
            </p:cNvSpPr>
            <p:nvPr/>
          </p:nvSpPr>
          <p:spPr bwMode="auto">
            <a:xfrm rot="-5400000">
              <a:off x="5185" y="3770"/>
              <a:ext cx="192" cy="0"/>
            </a:xfrm>
            <a:prstGeom prst="line">
              <a:avLst/>
            </a:prstGeom>
            <a:noFill/>
            <a:ln w="63500">
              <a:solidFill>
                <a:srgbClr val="00FF00"/>
              </a:solidFill>
              <a:round/>
              <a:headEnd/>
              <a:tailEnd/>
            </a:ln>
          </p:spPr>
          <p:txBody>
            <a:bodyPr/>
            <a:lstStyle/>
            <a:p>
              <a:endParaRPr lang="cs-CZ"/>
            </a:p>
          </p:txBody>
        </p:sp>
      </p:grpSp>
      <p:grpSp>
        <p:nvGrpSpPr>
          <p:cNvPr id="5302" name="Group 236"/>
          <p:cNvGrpSpPr>
            <a:grpSpLocks/>
          </p:cNvGrpSpPr>
          <p:nvPr/>
        </p:nvGrpSpPr>
        <p:grpSpPr bwMode="auto">
          <a:xfrm>
            <a:off x="7461250" y="2935288"/>
            <a:ext cx="304800" cy="304800"/>
            <a:chOff x="5185" y="3674"/>
            <a:chExt cx="192" cy="192"/>
          </a:xfrm>
        </p:grpSpPr>
        <p:sp>
          <p:nvSpPr>
            <p:cNvPr id="5310" name="Line 237"/>
            <p:cNvSpPr>
              <a:spLocks noChangeShapeType="1"/>
            </p:cNvSpPr>
            <p:nvPr/>
          </p:nvSpPr>
          <p:spPr bwMode="auto">
            <a:xfrm>
              <a:off x="5185" y="3770"/>
              <a:ext cx="192" cy="0"/>
            </a:xfrm>
            <a:prstGeom prst="line">
              <a:avLst/>
            </a:prstGeom>
            <a:noFill/>
            <a:ln w="63500">
              <a:solidFill>
                <a:srgbClr val="00FF00"/>
              </a:solidFill>
              <a:round/>
              <a:headEnd/>
              <a:tailEnd/>
            </a:ln>
          </p:spPr>
          <p:txBody>
            <a:bodyPr/>
            <a:lstStyle/>
            <a:p>
              <a:endParaRPr lang="cs-CZ"/>
            </a:p>
          </p:txBody>
        </p:sp>
        <p:sp>
          <p:nvSpPr>
            <p:cNvPr id="5311" name="Line 238"/>
            <p:cNvSpPr>
              <a:spLocks noChangeShapeType="1"/>
            </p:cNvSpPr>
            <p:nvPr/>
          </p:nvSpPr>
          <p:spPr bwMode="auto">
            <a:xfrm rot="-5400000">
              <a:off x="5185" y="3770"/>
              <a:ext cx="192" cy="0"/>
            </a:xfrm>
            <a:prstGeom prst="line">
              <a:avLst/>
            </a:prstGeom>
            <a:noFill/>
            <a:ln w="63500">
              <a:solidFill>
                <a:srgbClr val="00FF00"/>
              </a:solidFill>
              <a:round/>
              <a:headEnd/>
              <a:tailEnd/>
            </a:ln>
          </p:spPr>
          <p:txBody>
            <a:bodyPr/>
            <a:lstStyle/>
            <a:p>
              <a:endParaRPr lang="cs-CZ"/>
            </a:p>
          </p:txBody>
        </p:sp>
      </p:grpSp>
      <p:sp>
        <p:nvSpPr>
          <p:cNvPr id="5303" name="Arc 239"/>
          <p:cNvSpPr>
            <a:spLocks/>
          </p:cNvSpPr>
          <p:nvPr/>
        </p:nvSpPr>
        <p:spPr bwMode="auto">
          <a:xfrm rot="3610029" flipV="1">
            <a:off x="1563687" y="3937001"/>
            <a:ext cx="696913" cy="830262"/>
          </a:xfrm>
          <a:custGeom>
            <a:avLst/>
            <a:gdLst>
              <a:gd name="T0" fmla="*/ 0 w 21600"/>
              <a:gd name="T1" fmla="*/ 0 h 21600"/>
              <a:gd name="T2" fmla="*/ 696913 w 21600"/>
              <a:gd name="T3" fmla="*/ 830262 h 21600"/>
              <a:gd name="T4" fmla="*/ 0 w 21600"/>
              <a:gd name="T5" fmla="*/ 83026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FFFF"/>
            </a:solidFill>
            <a:round/>
            <a:headEnd/>
            <a:tailEnd type="stealth" w="med" len="med"/>
          </a:ln>
        </p:spPr>
        <p:txBody>
          <a:bodyPr wrap="none" anchor="ctr"/>
          <a:lstStyle/>
          <a:p>
            <a:endParaRPr lang="cs-CZ"/>
          </a:p>
        </p:txBody>
      </p:sp>
      <p:sp>
        <p:nvSpPr>
          <p:cNvPr id="5304" name="Arc 240"/>
          <p:cNvSpPr>
            <a:spLocks/>
          </p:cNvSpPr>
          <p:nvPr/>
        </p:nvSpPr>
        <p:spPr bwMode="auto">
          <a:xfrm rot="-2733185">
            <a:off x="1900238" y="2514600"/>
            <a:ext cx="577850" cy="473075"/>
          </a:xfrm>
          <a:custGeom>
            <a:avLst/>
            <a:gdLst>
              <a:gd name="T0" fmla="*/ 0 w 21600"/>
              <a:gd name="T1" fmla="*/ 0 h 21600"/>
              <a:gd name="T2" fmla="*/ 577850 w 21600"/>
              <a:gd name="T3" fmla="*/ 473075 h 21600"/>
              <a:gd name="T4" fmla="*/ 0 w 21600"/>
              <a:gd name="T5" fmla="*/ 47307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FFFF"/>
            </a:solidFill>
            <a:round/>
            <a:headEnd/>
            <a:tailEnd type="stealth" w="med" len="med"/>
          </a:ln>
        </p:spPr>
        <p:txBody>
          <a:bodyPr wrap="none" anchor="ctr"/>
          <a:lstStyle/>
          <a:p>
            <a:endParaRPr lang="cs-CZ"/>
          </a:p>
        </p:txBody>
      </p:sp>
      <p:sp>
        <p:nvSpPr>
          <p:cNvPr id="5305" name="Text Box 241"/>
          <p:cNvSpPr txBox="1">
            <a:spLocks noChangeArrowheads="1"/>
          </p:cNvSpPr>
          <p:nvPr/>
        </p:nvSpPr>
        <p:spPr bwMode="auto">
          <a:xfrm>
            <a:off x="1190625" y="4627563"/>
            <a:ext cx="1365250" cy="457200"/>
          </a:xfrm>
          <a:prstGeom prst="rect">
            <a:avLst/>
          </a:prstGeom>
          <a:noFill/>
          <a:ln w="12700">
            <a:noFill/>
            <a:miter lim="800000"/>
            <a:headEnd/>
            <a:tailEnd/>
          </a:ln>
        </p:spPr>
        <p:txBody>
          <a:bodyPr>
            <a:spAutoFit/>
          </a:bodyPr>
          <a:lstStyle/>
          <a:p>
            <a:pPr algn="ctr" eaLnBrk="1" hangingPunct="1">
              <a:spcBef>
                <a:spcPct val="50000"/>
              </a:spcBef>
            </a:pPr>
            <a:r>
              <a:rPr lang="en-US" altLang="en-US">
                <a:solidFill>
                  <a:srgbClr val="FAFD00"/>
                </a:solidFill>
                <a:latin typeface="Arial" pitchFamily="34" charset="0"/>
              </a:rPr>
              <a:t>IL-12 </a:t>
            </a:r>
            <a:r>
              <a:rPr lang="en-US" altLang="en-US">
                <a:solidFill>
                  <a:srgbClr val="FAFD00"/>
                </a:solidFill>
                <a:latin typeface="Arial" pitchFamily="34" charset="0"/>
                <a:sym typeface="Symbol" pitchFamily="18" charset="2"/>
              </a:rPr>
              <a:t></a:t>
            </a:r>
            <a:endParaRPr lang="en-US" altLang="en-US">
              <a:solidFill>
                <a:srgbClr val="FAFD00"/>
              </a:solidFill>
              <a:latin typeface="Arial" pitchFamily="34" charset="0"/>
            </a:endParaRPr>
          </a:p>
        </p:txBody>
      </p:sp>
      <p:sp>
        <p:nvSpPr>
          <p:cNvPr id="5306" name="Text Box 242"/>
          <p:cNvSpPr txBox="1">
            <a:spLocks noChangeArrowheads="1"/>
          </p:cNvSpPr>
          <p:nvPr/>
        </p:nvSpPr>
        <p:spPr bwMode="auto">
          <a:xfrm>
            <a:off x="1622425" y="2049463"/>
            <a:ext cx="1365250" cy="457200"/>
          </a:xfrm>
          <a:prstGeom prst="rect">
            <a:avLst/>
          </a:prstGeom>
          <a:noFill/>
          <a:ln w="12700">
            <a:noFill/>
            <a:miter lim="800000"/>
            <a:headEnd/>
            <a:tailEnd/>
          </a:ln>
        </p:spPr>
        <p:txBody>
          <a:bodyPr>
            <a:spAutoFit/>
          </a:bodyPr>
          <a:lstStyle/>
          <a:p>
            <a:pPr algn="ctr" eaLnBrk="1" hangingPunct="1">
              <a:spcBef>
                <a:spcPct val="50000"/>
              </a:spcBef>
            </a:pPr>
            <a:r>
              <a:rPr lang="en-US" altLang="en-US">
                <a:solidFill>
                  <a:srgbClr val="FAFD00"/>
                </a:solidFill>
                <a:latin typeface="Arial" pitchFamily="34" charset="0"/>
              </a:rPr>
              <a:t>IL-12 </a:t>
            </a:r>
            <a:r>
              <a:rPr lang="en-US" altLang="en-US">
                <a:solidFill>
                  <a:srgbClr val="FAFD00"/>
                </a:solidFill>
                <a:latin typeface="Arial" pitchFamily="34" charset="0"/>
                <a:sym typeface="Symbol" pitchFamily="18" charset="2"/>
              </a:rPr>
              <a:t></a:t>
            </a:r>
            <a:endParaRPr lang="en-US" altLang="en-US">
              <a:solidFill>
                <a:srgbClr val="FAFD00"/>
              </a:solidFill>
              <a:latin typeface="Arial" pitchFamily="34" charset="0"/>
            </a:endParaRPr>
          </a:p>
        </p:txBody>
      </p:sp>
      <p:sp>
        <p:nvSpPr>
          <p:cNvPr id="5307" name="Oval 243"/>
          <p:cNvSpPr>
            <a:spLocks noChangeAspect="1" noChangeArrowheads="1"/>
          </p:cNvSpPr>
          <p:nvPr/>
        </p:nvSpPr>
        <p:spPr bwMode="auto">
          <a:xfrm flipH="1">
            <a:off x="7629525" y="4344988"/>
            <a:ext cx="76200" cy="85725"/>
          </a:xfrm>
          <a:prstGeom prst="ellipse">
            <a:avLst/>
          </a:prstGeom>
          <a:solidFill>
            <a:srgbClr val="00FF00"/>
          </a:solidFill>
          <a:ln w="9525">
            <a:noFill/>
            <a:round/>
            <a:headEnd/>
            <a:tailEnd/>
          </a:ln>
        </p:spPr>
        <p:txBody>
          <a:bodyPr wrap="none" anchor="ctr"/>
          <a:lstStyle/>
          <a:p>
            <a:endParaRPr lang="cs-CZ"/>
          </a:p>
        </p:txBody>
      </p:sp>
      <p:sp>
        <p:nvSpPr>
          <p:cNvPr id="5308" name="Oval 244"/>
          <p:cNvSpPr>
            <a:spLocks noChangeAspect="1" noChangeArrowheads="1"/>
          </p:cNvSpPr>
          <p:nvPr/>
        </p:nvSpPr>
        <p:spPr bwMode="auto">
          <a:xfrm flipH="1">
            <a:off x="7629525" y="4602163"/>
            <a:ext cx="76200" cy="85725"/>
          </a:xfrm>
          <a:prstGeom prst="ellipse">
            <a:avLst/>
          </a:prstGeom>
          <a:solidFill>
            <a:srgbClr val="00FF00"/>
          </a:solidFill>
          <a:ln w="9525">
            <a:noFill/>
            <a:round/>
            <a:headEnd/>
            <a:tailEnd/>
          </a:ln>
        </p:spPr>
        <p:txBody>
          <a:bodyPr wrap="none" anchor="ctr"/>
          <a:lstStyle/>
          <a:p>
            <a:endParaRPr lang="cs-CZ"/>
          </a:p>
        </p:txBody>
      </p:sp>
      <p:sp>
        <p:nvSpPr>
          <p:cNvPr id="5309" name="Text Box 245"/>
          <p:cNvSpPr txBox="1">
            <a:spLocks noChangeArrowheads="1"/>
          </p:cNvSpPr>
          <p:nvPr/>
        </p:nvSpPr>
        <p:spPr bwMode="auto">
          <a:xfrm>
            <a:off x="323850" y="161925"/>
            <a:ext cx="4665663" cy="701675"/>
          </a:xfrm>
          <a:prstGeom prst="rect">
            <a:avLst/>
          </a:prstGeom>
          <a:noFill/>
          <a:ln w="9525">
            <a:noFill/>
            <a:miter lim="800000"/>
            <a:headEnd/>
            <a:tailEnd/>
          </a:ln>
        </p:spPr>
        <p:txBody>
          <a:bodyPr wrap="none">
            <a:spAutoFit/>
          </a:bodyPr>
          <a:lstStyle/>
          <a:p>
            <a:r>
              <a:rPr lang="cs-CZ" sz="4000" b="1">
                <a:latin typeface="Arial" pitchFamily="34" charset="0"/>
              </a:rPr>
              <a:t>Odpověď </a:t>
            </a:r>
            <a:r>
              <a:rPr lang="da-DK" sz="4000" b="1">
                <a:latin typeface="Arial" pitchFamily="34" charset="0"/>
              </a:rPr>
              <a:t>Th1/Th2 </a:t>
            </a:r>
            <a:endParaRPr lang="en-GB" sz="4000" b="1">
              <a:latin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52400" y="304800"/>
            <a:ext cx="8755063" cy="1143000"/>
            <a:chOff x="108" y="192"/>
            <a:chExt cx="6204" cy="720"/>
          </a:xfrm>
        </p:grpSpPr>
        <p:sp>
          <p:nvSpPr>
            <p:cNvPr id="340995" name="Rectangle 3"/>
            <p:cNvSpPr>
              <a:spLocks noChangeArrowheads="1"/>
            </p:cNvSpPr>
            <p:nvPr/>
          </p:nvSpPr>
          <p:spPr bwMode="auto">
            <a:xfrm>
              <a:off x="312" y="192"/>
              <a:ext cx="5808" cy="624"/>
            </a:xfrm>
            <a:prstGeom prst="rect">
              <a:avLst/>
            </a:prstGeom>
            <a:gradFill rotWithShape="0">
              <a:gsLst>
                <a:gs pos="0">
                  <a:schemeClr val="bg1">
                    <a:gamma/>
                    <a:shade val="69804"/>
                    <a:invGamma/>
                  </a:schemeClr>
                </a:gs>
                <a:gs pos="100000">
                  <a:schemeClr val="bg1"/>
                </a:gs>
              </a:gsLst>
              <a:lin ang="5400000" scaled="1"/>
            </a:gradFill>
            <a:ln w="9525">
              <a:noFill/>
              <a:miter lim="800000"/>
              <a:headEnd/>
              <a:tailEnd/>
            </a:ln>
            <a:effectLst>
              <a:outerShdw dist="107763" dir="2700000" algn="ctr" rotWithShape="0">
                <a:schemeClr val="bg2"/>
              </a:outerShdw>
            </a:effectLst>
          </p:spPr>
          <p:txBody>
            <a:bodyPr wrap="none" anchor="ctr"/>
            <a:lstStyle/>
            <a:p>
              <a:pPr>
                <a:defRPr/>
              </a:pPr>
              <a:endParaRPr lang="cs-CZ"/>
            </a:p>
          </p:txBody>
        </p:sp>
        <p:sp>
          <p:nvSpPr>
            <p:cNvPr id="340996" name="Line 4"/>
            <p:cNvSpPr>
              <a:spLocks noChangeShapeType="1"/>
            </p:cNvSpPr>
            <p:nvPr/>
          </p:nvSpPr>
          <p:spPr bwMode="auto">
            <a:xfrm>
              <a:off x="108" y="912"/>
              <a:ext cx="6204" cy="0"/>
            </a:xfrm>
            <a:prstGeom prst="line">
              <a:avLst/>
            </a:prstGeom>
            <a:noFill/>
            <a:ln w="76200">
              <a:solidFill>
                <a:schemeClr val="accent1"/>
              </a:solidFill>
              <a:round/>
              <a:headEnd type="none" w="sm" len="sm"/>
              <a:tailEnd type="none" w="sm" len="sm"/>
            </a:ln>
            <a:effectLst>
              <a:outerShdw dist="107763" dir="2700000" algn="ctr" rotWithShape="0">
                <a:schemeClr val="bg2"/>
              </a:outerShdw>
            </a:effectLst>
          </p:spPr>
          <p:txBody>
            <a:bodyPr wrap="none" anchor="ctr"/>
            <a:lstStyle/>
            <a:p>
              <a:pPr>
                <a:defRPr/>
              </a:pPr>
              <a:endParaRPr lang="cs-CZ"/>
            </a:p>
          </p:txBody>
        </p:sp>
      </p:grpSp>
      <p:sp>
        <p:nvSpPr>
          <p:cNvPr id="340997" name="Rectangle 5"/>
          <p:cNvSpPr>
            <a:spLocks noGrp="1" noChangeArrowheads="1"/>
          </p:cNvSpPr>
          <p:nvPr>
            <p:ph type="body" idx="1"/>
          </p:nvPr>
        </p:nvSpPr>
        <p:spPr>
          <a:xfrm>
            <a:off x="711200" y="1828800"/>
            <a:ext cx="7772400" cy="4114800"/>
          </a:xfrm>
          <a:effectLst>
            <a:outerShdw dist="107763" dir="2700000" algn="ctr" rotWithShape="0">
              <a:schemeClr val="bg2">
                <a:alpha val="50000"/>
              </a:schemeClr>
            </a:outerShdw>
          </a:effectLst>
        </p:spPr>
        <p:txBody>
          <a:bodyPr/>
          <a:lstStyle/>
          <a:p>
            <a:pPr>
              <a:buFont typeface="Monotype Sorts" pitchFamily="2" charset="2"/>
              <a:buNone/>
              <a:defRPr/>
            </a:pPr>
            <a:r>
              <a:rPr lang="cs-CZ" i="1" dirty="0" smtClean="0">
                <a:latin typeface="Arial" pitchFamily="34" charset="0"/>
              </a:rPr>
              <a:t>	</a:t>
            </a:r>
          </a:p>
        </p:txBody>
      </p:sp>
      <p:grpSp>
        <p:nvGrpSpPr>
          <p:cNvPr id="9220" name="Group 6"/>
          <p:cNvGrpSpPr>
            <a:grpSpLocks/>
          </p:cNvGrpSpPr>
          <p:nvPr/>
        </p:nvGrpSpPr>
        <p:grpSpPr bwMode="auto">
          <a:xfrm>
            <a:off x="348368" y="6096005"/>
            <a:ext cx="254000" cy="601663"/>
            <a:chOff x="247" y="3840"/>
            <a:chExt cx="180" cy="379"/>
          </a:xfrm>
        </p:grpSpPr>
        <p:sp>
          <p:nvSpPr>
            <p:cNvPr id="9224" name="Rectangle 7"/>
            <p:cNvSpPr>
              <a:spLocks noChangeArrowheads="1"/>
            </p:cNvSpPr>
            <p:nvPr/>
          </p:nvSpPr>
          <p:spPr bwMode="auto">
            <a:xfrm>
              <a:off x="247" y="3840"/>
              <a:ext cx="13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pPr algn="ctr"/>
              <a:endParaRPr lang="cs-CZ" altLang="cs-CZ" sz="2800" dirty="0">
                <a:solidFill>
                  <a:schemeClr val="tx2"/>
                </a:solidFill>
                <a:latin typeface="Times New Roman" panose="02020603050405020304" pitchFamily="18" charset="0"/>
              </a:endParaRPr>
            </a:p>
          </p:txBody>
        </p:sp>
        <p:sp>
          <p:nvSpPr>
            <p:cNvPr id="9225" name="Rectangle 8"/>
            <p:cNvSpPr>
              <a:spLocks noChangeArrowheads="1"/>
            </p:cNvSpPr>
            <p:nvPr/>
          </p:nvSpPr>
          <p:spPr bwMode="auto">
            <a:xfrm>
              <a:off x="295" y="3889"/>
              <a:ext cx="13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pPr algn="ctr"/>
              <a:endParaRPr lang="cs-CZ" altLang="cs-CZ" sz="2800" dirty="0">
                <a:solidFill>
                  <a:schemeClr val="tx2"/>
                </a:solidFill>
                <a:latin typeface="Times New Roman" panose="02020603050405020304" pitchFamily="18" charset="0"/>
              </a:endParaRPr>
            </a:p>
          </p:txBody>
        </p:sp>
      </p:grpSp>
      <p:sp>
        <p:nvSpPr>
          <p:cNvPr id="341001" name="Rectangle 9"/>
          <p:cNvSpPr>
            <a:spLocks noChangeArrowheads="1"/>
          </p:cNvSpPr>
          <p:nvPr/>
        </p:nvSpPr>
        <p:spPr bwMode="auto">
          <a:xfrm>
            <a:off x="1143000" y="228600"/>
            <a:ext cx="6908800" cy="12192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defRPr/>
            </a:pPr>
            <a:endParaRPr lang="cs-CZ" sz="4400" i="0">
              <a:solidFill>
                <a:schemeClr val="tx2"/>
              </a:solidFill>
              <a:effectLst>
                <a:outerShdw blurRad="38100" dist="38100" dir="2700000" algn="tl">
                  <a:srgbClr val="000000"/>
                </a:outerShdw>
              </a:effectLst>
            </a:endParaRPr>
          </a:p>
        </p:txBody>
      </p:sp>
      <p:sp>
        <p:nvSpPr>
          <p:cNvPr id="341003" name="Rectangle 11"/>
          <p:cNvSpPr>
            <a:spLocks noGrp="1" noChangeArrowheads="1"/>
          </p:cNvSpPr>
          <p:nvPr>
            <p:ph type="title"/>
          </p:nvPr>
        </p:nvSpPr>
        <p:spPr>
          <a:xfrm>
            <a:off x="1075531" y="-76199"/>
            <a:ext cx="6908800" cy="1219200"/>
          </a:xfrm>
          <a:effectLst>
            <a:outerShdw dist="107763" dir="2700000" algn="ctr" rotWithShape="0">
              <a:schemeClr val="bg2"/>
            </a:outerShdw>
          </a:effectLst>
        </p:spPr>
        <p:txBody>
          <a:bodyPr/>
          <a:lstStyle/>
          <a:p>
            <a:pPr>
              <a:defRPr/>
            </a:pPr>
            <a:r>
              <a:rPr lang="cs-CZ" sz="3200" dirty="0" smtClean="0">
                <a:latin typeface="Arial" pitchFamily="34" charset="0"/>
              </a:rPr>
              <a:t>Alergický zánět</a:t>
            </a:r>
          </a:p>
        </p:txBody>
      </p:sp>
      <p:sp>
        <p:nvSpPr>
          <p:cNvPr id="341004" name="Rectangle 12"/>
          <p:cNvSpPr>
            <a:spLocks noChangeArrowheads="1"/>
          </p:cNvSpPr>
          <p:nvPr/>
        </p:nvSpPr>
        <p:spPr bwMode="auto">
          <a:xfrm>
            <a:off x="1258888" y="2058988"/>
            <a:ext cx="5976937" cy="3962400"/>
          </a:xfrm>
          <a:prstGeom prst="rect">
            <a:avLst/>
          </a:prstGeom>
          <a:noFill/>
          <a:ln w="9525">
            <a:noFill/>
            <a:miter lim="800000"/>
            <a:headEnd/>
            <a:tailEnd/>
          </a:ln>
          <a:effectLst>
            <a:outerShdw dist="107763" dir="2700000" algn="ctr" rotWithShape="0">
              <a:schemeClr val="bg2"/>
            </a:outerShdw>
          </a:effectLst>
        </p:spPr>
        <p:txBody>
          <a:bodyPr lIns="92075" tIns="46038" rIns="92075" bIns="46038"/>
          <a:lstStyle/>
          <a:p>
            <a:pPr marL="342900" indent="-342900">
              <a:spcBef>
                <a:spcPct val="20000"/>
              </a:spcBef>
              <a:buClr>
                <a:schemeClr val="tx2"/>
              </a:buClr>
              <a:buSzPct val="75000"/>
              <a:buFont typeface="Monotype Sorts" pitchFamily="2" charset="2"/>
              <a:buChar char="n"/>
              <a:defRPr/>
            </a:pPr>
            <a:r>
              <a:rPr lang="cs-CZ" sz="2800" i="0" dirty="0">
                <a:solidFill>
                  <a:schemeClr val="tx1"/>
                </a:solidFill>
                <a:effectLst>
                  <a:outerShdw blurRad="38100" dist="38100" dir="2700000" algn="tl">
                    <a:srgbClr val="000000"/>
                  </a:outerShdw>
                </a:effectLst>
              </a:rPr>
              <a:t>Abnormální reakce imunitního systému na antigenní podněty</a:t>
            </a:r>
          </a:p>
          <a:p>
            <a:pPr marL="342900" indent="-342900">
              <a:spcBef>
                <a:spcPct val="20000"/>
              </a:spcBef>
              <a:buClr>
                <a:schemeClr val="tx2"/>
              </a:buClr>
              <a:buSzPct val="75000"/>
              <a:buFont typeface="Monotype Sorts" pitchFamily="2" charset="2"/>
              <a:buChar char="n"/>
              <a:defRPr/>
            </a:pPr>
            <a:endParaRPr lang="cs-CZ" sz="2800" i="0" dirty="0" smtClean="0">
              <a:solidFill>
                <a:schemeClr val="tx1"/>
              </a:solidFill>
              <a:effectLst>
                <a:outerShdw blurRad="38100" dist="38100" dir="2700000" algn="tl">
                  <a:srgbClr val="000000"/>
                </a:outerShdw>
              </a:effectLst>
            </a:endParaRPr>
          </a:p>
          <a:p>
            <a:pPr marL="342900" indent="-342900">
              <a:spcBef>
                <a:spcPct val="20000"/>
              </a:spcBef>
              <a:buClr>
                <a:schemeClr val="tx2"/>
              </a:buClr>
              <a:buSzPct val="75000"/>
              <a:buFont typeface="Monotype Sorts" pitchFamily="2" charset="2"/>
              <a:buChar char="n"/>
              <a:defRPr/>
            </a:pPr>
            <a:r>
              <a:rPr lang="cs-CZ" sz="2800" i="0" dirty="0" smtClean="0">
                <a:solidFill>
                  <a:schemeClr val="tx1"/>
                </a:solidFill>
                <a:effectLst>
                  <a:outerShdw blurRad="38100" dist="38100" dir="2700000" algn="tl">
                    <a:srgbClr val="000000"/>
                  </a:outerShdw>
                </a:effectLst>
              </a:rPr>
              <a:t>Projevy </a:t>
            </a:r>
            <a:r>
              <a:rPr lang="cs-CZ" sz="2800" i="0" dirty="0">
                <a:solidFill>
                  <a:schemeClr val="tx1"/>
                </a:solidFill>
                <a:effectLst>
                  <a:outerShdw blurRad="38100" dist="38100" dir="2700000" algn="tl">
                    <a:srgbClr val="000000"/>
                  </a:outerShdw>
                </a:effectLst>
              </a:rPr>
              <a:t>podle cílového orgánu</a:t>
            </a:r>
          </a:p>
          <a:p>
            <a:pPr marL="342900" indent="-342900">
              <a:spcBef>
                <a:spcPct val="20000"/>
              </a:spcBef>
              <a:buClr>
                <a:schemeClr val="tx2"/>
              </a:buClr>
              <a:buSzPct val="75000"/>
              <a:buFont typeface="Monotype Sorts" pitchFamily="2" charset="2"/>
              <a:buChar char="n"/>
              <a:defRPr/>
            </a:pPr>
            <a:endParaRPr lang="cs-CZ" sz="2800" i="0" dirty="0" smtClean="0">
              <a:solidFill>
                <a:schemeClr val="tx1"/>
              </a:solidFill>
              <a:effectLst>
                <a:outerShdw blurRad="38100" dist="38100" dir="2700000" algn="tl">
                  <a:srgbClr val="000000"/>
                </a:outerShdw>
              </a:effectLst>
            </a:endParaRPr>
          </a:p>
          <a:p>
            <a:pPr marL="342900" indent="-342900">
              <a:spcBef>
                <a:spcPct val="20000"/>
              </a:spcBef>
              <a:buClr>
                <a:schemeClr val="tx2"/>
              </a:buClr>
              <a:buSzPct val="75000"/>
              <a:buFont typeface="Monotype Sorts" pitchFamily="2" charset="2"/>
              <a:buChar char="n"/>
              <a:defRPr/>
            </a:pPr>
            <a:r>
              <a:rPr lang="cs-CZ" sz="2800" i="0" dirty="0" smtClean="0">
                <a:solidFill>
                  <a:schemeClr val="tx1"/>
                </a:solidFill>
                <a:effectLst>
                  <a:outerShdw blurRad="38100" dist="38100" dir="2700000" algn="tl">
                    <a:srgbClr val="000000"/>
                  </a:outerShdw>
                </a:effectLst>
              </a:rPr>
              <a:t>Atopický </a:t>
            </a:r>
            <a:r>
              <a:rPr lang="cs-CZ" sz="2800" i="0" dirty="0">
                <a:solidFill>
                  <a:schemeClr val="tx1"/>
                </a:solidFill>
                <a:effectLst>
                  <a:outerShdw blurRad="38100" dist="38100" dir="2700000" algn="tl">
                    <a:srgbClr val="000000"/>
                  </a:outerShdw>
                </a:effectLst>
              </a:rPr>
              <a:t>pochod</a:t>
            </a:r>
          </a:p>
          <a:p>
            <a:pPr marL="742950" lvl="1" indent="-285750">
              <a:spcBef>
                <a:spcPct val="20000"/>
              </a:spcBef>
              <a:buClr>
                <a:schemeClr val="tx1"/>
              </a:buClr>
              <a:buSzPct val="100000"/>
              <a:buFontTx/>
              <a:buChar char="–"/>
              <a:defRPr/>
            </a:pPr>
            <a:r>
              <a:rPr lang="cs-CZ" sz="2400" i="0" dirty="0">
                <a:solidFill>
                  <a:schemeClr val="tx1"/>
                </a:solidFill>
                <a:effectLst>
                  <a:outerShdw blurRad="38100" dist="38100" dir="2700000" algn="tl">
                    <a:srgbClr val="000000"/>
                  </a:outerShdw>
                </a:effectLst>
              </a:rPr>
              <a:t>Atopická dermatitida</a:t>
            </a:r>
          </a:p>
          <a:p>
            <a:pPr marL="742950" lvl="1" indent="-285750">
              <a:spcBef>
                <a:spcPct val="20000"/>
              </a:spcBef>
              <a:buClr>
                <a:schemeClr val="tx1"/>
              </a:buClr>
              <a:buSzPct val="100000"/>
              <a:buFontTx/>
              <a:buChar char="–"/>
              <a:defRPr/>
            </a:pPr>
            <a:r>
              <a:rPr lang="cs-CZ" sz="2400" i="0" dirty="0">
                <a:solidFill>
                  <a:schemeClr val="tx1"/>
                </a:solidFill>
                <a:effectLst>
                  <a:outerShdw blurRad="38100" dist="38100" dir="2700000" algn="tl">
                    <a:srgbClr val="000000"/>
                  </a:outerShdw>
                </a:effectLst>
              </a:rPr>
              <a:t>Alergická </a:t>
            </a:r>
            <a:r>
              <a:rPr lang="cs-CZ" sz="2400" i="0" dirty="0" err="1" smtClean="0">
                <a:solidFill>
                  <a:schemeClr val="tx1"/>
                </a:solidFill>
                <a:effectLst>
                  <a:outerShdw blurRad="38100" dist="38100" dir="2700000" algn="tl">
                    <a:srgbClr val="000000"/>
                  </a:outerShdw>
                </a:effectLst>
              </a:rPr>
              <a:t>rhinoconjunktivitida</a:t>
            </a:r>
            <a:endParaRPr lang="cs-CZ" sz="2400" i="0" dirty="0">
              <a:solidFill>
                <a:schemeClr val="tx1"/>
              </a:solidFill>
              <a:effectLst>
                <a:outerShdw blurRad="38100" dist="38100" dir="2700000" algn="tl">
                  <a:srgbClr val="000000"/>
                </a:outerShdw>
              </a:effectLst>
            </a:endParaRPr>
          </a:p>
          <a:p>
            <a:pPr marL="742950" lvl="1" indent="-285750">
              <a:spcBef>
                <a:spcPct val="20000"/>
              </a:spcBef>
              <a:buClr>
                <a:schemeClr val="tx1"/>
              </a:buClr>
              <a:buSzPct val="100000"/>
              <a:buFontTx/>
              <a:buChar char="–"/>
              <a:defRPr/>
            </a:pPr>
            <a:r>
              <a:rPr lang="cs-CZ" sz="2400" i="0" dirty="0" err="1">
                <a:solidFill>
                  <a:schemeClr val="tx1"/>
                </a:solidFill>
                <a:effectLst>
                  <a:outerShdw blurRad="38100" dist="38100" dir="2700000" algn="tl">
                    <a:srgbClr val="000000"/>
                  </a:outerShdw>
                </a:effectLst>
              </a:rPr>
              <a:t>Asthma</a:t>
            </a:r>
            <a:r>
              <a:rPr lang="cs-CZ" sz="2400" i="0" dirty="0">
                <a:solidFill>
                  <a:schemeClr val="tx1"/>
                </a:solidFill>
                <a:effectLst>
                  <a:outerShdw blurRad="38100" dist="38100" dir="2700000" algn="tl">
                    <a:srgbClr val="000000"/>
                  </a:outerShdw>
                </a:effectLst>
              </a:rPr>
              <a:t> </a:t>
            </a:r>
            <a:r>
              <a:rPr lang="cs-CZ" sz="2400" i="0" dirty="0" err="1">
                <a:solidFill>
                  <a:schemeClr val="tx1"/>
                </a:solidFill>
                <a:effectLst>
                  <a:outerShdw blurRad="38100" dist="38100" dir="2700000" algn="tl">
                    <a:srgbClr val="000000"/>
                  </a:outerShdw>
                </a:effectLst>
              </a:rPr>
              <a:t>bronchiale</a:t>
            </a:r>
            <a:endParaRPr lang="cs-CZ" sz="2400" i="0" dirty="0">
              <a:solidFill>
                <a:schemeClr val="tx1"/>
              </a:solidFill>
              <a:effectLst>
                <a:outerShdw blurRad="38100" dist="38100" dir="2700000" algn="tl">
                  <a:srgbClr val="000000"/>
                </a:outerShdw>
              </a:effectLst>
            </a:endParaRPr>
          </a:p>
          <a:p>
            <a:pPr marL="342900" indent="-342900">
              <a:spcBef>
                <a:spcPct val="20000"/>
              </a:spcBef>
              <a:buClr>
                <a:schemeClr val="tx2"/>
              </a:buClr>
              <a:buSzPct val="75000"/>
              <a:buFont typeface="Monotype Sorts" pitchFamily="2" charset="2"/>
              <a:buChar char="n"/>
              <a:defRPr/>
            </a:pPr>
            <a:endParaRPr lang="cs-CZ" sz="2800" i="0" dirty="0">
              <a:solidFill>
                <a:schemeClr val="tx1"/>
              </a:solidFill>
              <a:effectLst>
                <a:outerShdw blurRad="38100" dist="38100" dir="2700000" algn="tl">
                  <a:srgbClr val="000000"/>
                </a:outerShdw>
              </a:effectLst>
            </a:endParaRPr>
          </a:p>
        </p:txBody>
      </p:sp>
    </p:spTree>
    <p:extLst>
      <p:ext uri="{BB962C8B-B14F-4D97-AF65-F5344CB8AC3E}">
        <p14:creationId xmlns:p14="http://schemas.microsoft.com/office/powerpoint/2010/main" val="3566905101"/>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Oval 352"/>
          <p:cNvSpPr>
            <a:spLocks noChangeArrowheads="1"/>
          </p:cNvSpPr>
          <p:nvPr/>
        </p:nvSpPr>
        <p:spPr bwMode="auto">
          <a:xfrm>
            <a:off x="4189413" y="3413125"/>
            <a:ext cx="142875" cy="144463"/>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315" name="Oval 346"/>
          <p:cNvSpPr>
            <a:spLocks noChangeArrowheads="1"/>
          </p:cNvSpPr>
          <p:nvPr/>
        </p:nvSpPr>
        <p:spPr bwMode="auto">
          <a:xfrm>
            <a:off x="3240088" y="4319588"/>
            <a:ext cx="142875" cy="144462"/>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316" name="Oval 345"/>
          <p:cNvSpPr>
            <a:spLocks noChangeArrowheads="1"/>
          </p:cNvSpPr>
          <p:nvPr/>
        </p:nvSpPr>
        <p:spPr bwMode="auto">
          <a:xfrm>
            <a:off x="3059113" y="4292600"/>
            <a:ext cx="142875" cy="144463"/>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grpSp>
        <p:nvGrpSpPr>
          <p:cNvPr id="13317" name="Group 2"/>
          <p:cNvGrpSpPr>
            <a:grpSpLocks/>
          </p:cNvGrpSpPr>
          <p:nvPr/>
        </p:nvGrpSpPr>
        <p:grpSpPr bwMode="auto">
          <a:xfrm>
            <a:off x="152400" y="304800"/>
            <a:ext cx="8755063" cy="1143000"/>
            <a:chOff x="108" y="192"/>
            <a:chExt cx="6204" cy="720"/>
          </a:xfrm>
        </p:grpSpPr>
        <p:sp>
          <p:nvSpPr>
            <p:cNvPr id="417795" name="Rectangle 3"/>
            <p:cNvSpPr>
              <a:spLocks noChangeArrowheads="1"/>
            </p:cNvSpPr>
            <p:nvPr/>
          </p:nvSpPr>
          <p:spPr bwMode="auto">
            <a:xfrm>
              <a:off x="312" y="192"/>
              <a:ext cx="5808" cy="624"/>
            </a:xfrm>
            <a:prstGeom prst="rect">
              <a:avLst/>
            </a:prstGeom>
            <a:gradFill rotWithShape="0">
              <a:gsLst>
                <a:gs pos="0">
                  <a:schemeClr val="bg1">
                    <a:gamma/>
                    <a:shade val="69804"/>
                    <a:invGamma/>
                  </a:schemeClr>
                </a:gs>
                <a:gs pos="100000">
                  <a:schemeClr val="bg1"/>
                </a:gs>
              </a:gsLst>
              <a:lin ang="5400000" scaled="1"/>
            </a:gradFill>
            <a:ln w="9525">
              <a:noFill/>
              <a:miter lim="800000"/>
              <a:headEnd/>
              <a:tailEnd/>
            </a:ln>
            <a:effectLst>
              <a:outerShdw dist="107763" dir="2700000" algn="ctr" rotWithShape="0">
                <a:schemeClr val="bg2"/>
              </a:outerShdw>
            </a:effectLst>
          </p:spPr>
          <p:txBody>
            <a:bodyPr wrap="none" anchor="ctr"/>
            <a:lstStyle/>
            <a:p>
              <a:pPr>
                <a:defRPr/>
              </a:pPr>
              <a:endParaRPr lang="cs-CZ"/>
            </a:p>
          </p:txBody>
        </p:sp>
        <p:sp>
          <p:nvSpPr>
            <p:cNvPr id="417796" name="Line 4"/>
            <p:cNvSpPr>
              <a:spLocks noChangeShapeType="1"/>
            </p:cNvSpPr>
            <p:nvPr/>
          </p:nvSpPr>
          <p:spPr bwMode="auto">
            <a:xfrm>
              <a:off x="108" y="912"/>
              <a:ext cx="6204" cy="0"/>
            </a:xfrm>
            <a:prstGeom prst="line">
              <a:avLst/>
            </a:prstGeom>
            <a:noFill/>
            <a:ln w="76200">
              <a:solidFill>
                <a:schemeClr val="accent1"/>
              </a:solidFill>
              <a:round/>
              <a:headEnd type="none" w="sm" len="sm"/>
              <a:tailEnd type="none" w="sm" len="sm"/>
            </a:ln>
            <a:effectLst>
              <a:outerShdw dist="107763" dir="2700000" algn="ctr" rotWithShape="0">
                <a:schemeClr val="bg2"/>
              </a:outerShdw>
            </a:effectLst>
          </p:spPr>
          <p:txBody>
            <a:bodyPr wrap="none" anchor="ctr"/>
            <a:lstStyle/>
            <a:p>
              <a:pPr>
                <a:defRPr/>
              </a:pPr>
              <a:endParaRPr lang="cs-CZ"/>
            </a:p>
          </p:txBody>
        </p:sp>
      </p:grpSp>
      <p:sp>
        <p:nvSpPr>
          <p:cNvPr id="417797" name="Rectangle 5"/>
          <p:cNvSpPr>
            <a:spLocks noGrp="1" noChangeArrowheads="1"/>
          </p:cNvSpPr>
          <p:nvPr>
            <p:ph type="body" idx="1"/>
          </p:nvPr>
        </p:nvSpPr>
        <p:spPr>
          <a:xfrm>
            <a:off x="711200" y="1828800"/>
            <a:ext cx="7772400" cy="4114800"/>
          </a:xfrm>
          <a:effectLst>
            <a:outerShdw dist="107763" dir="2700000" algn="ctr" rotWithShape="0">
              <a:schemeClr val="bg2">
                <a:alpha val="50000"/>
              </a:schemeClr>
            </a:outerShdw>
          </a:effectLst>
        </p:spPr>
        <p:txBody>
          <a:bodyPr/>
          <a:lstStyle/>
          <a:p>
            <a:pPr>
              <a:buFont typeface="Monotype Sorts" pitchFamily="2" charset="2"/>
              <a:buNone/>
              <a:defRPr/>
            </a:pPr>
            <a:r>
              <a:rPr lang="cs-CZ" i="1" smtClean="0">
                <a:latin typeface="Arial" pitchFamily="34" charset="0"/>
              </a:rPr>
              <a:t>	</a:t>
            </a:r>
          </a:p>
        </p:txBody>
      </p:sp>
      <p:grpSp>
        <p:nvGrpSpPr>
          <p:cNvPr id="13319" name="Group 6"/>
          <p:cNvGrpSpPr>
            <a:grpSpLocks/>
          </p:cNvGrpSpPr>
          <p:nvPr/>
        </p:nvGrpSpPr>
        <p:grpSpPr bwMode="auto">
          <a:xfrm>
            <a:off x="348368" y="6096005"/>
            <a:ext cx="254000" cy="601663"/>
            <a:chOff x="247" y="3840"/>
            <a:chExt cx="180" cy="379"/>
          </a:xfrm>
        </p:grpSpPr>
        <p:sp>
          <p:nvSpPr>
            <p:cNvPr id="13663" name="Rectangle 7"/>
            <p:cNvSpPr>
              <a:spLocks noChangeArrowheads="1"/>
            </p:cNvSpPr>
            <p:nvPr/>
          </p:nvSpPr>
          <p:spPr bwMode="auto">
            <a:xfrm>
              <a:off x="247" y="3840"/>
              <a:ext cx="13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pPr algn="ctr"/>
              <a:endParaRPr lang="cs-CZ" altLang="cs-CZ" sz="2800" dirty="0">
                <a:solidFill>
                  <a:schemeClr val="tx2"/>
                </a:solidFill>
                <a:latin typeface="Times New Roman" panose="02020603050405020304" pitchFamily="18" charset="0"/>
              </a:endParaRPr>
            </a:p>
          </p:txBody>
        </p:sp>
        <p:sp>
          <p:nvSpPr>
            <p:cNvPr id="13664" name="Rectangle 8"/>
            <p:cNvSpPr>
              <a:spLocks noChangeArrowheads="1"/>
            </p:cNvSpPr>
            <p:nvPr/>
          </p:nvSpPr>
          <p:spPr bwMode="auto">
            <a:xfrm>
              <a:off x="295" y="3889"/>
              <a:ext cx="132"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pPr algn="ctr"/>
              <a:endParaRPr lang="cs-CZ" altLang="cs-CZ" sz="2800" dirty="0">
                <a:solidFill>
                  <a:schemeClr val="tx2"/>
                </a:solidFill>
                <a:latin typeface="Times New Roman" panose="02020603050405020304" pitchFamily="18" charset="0"/>
              </a:endParaRPr>
            </a:p>
          </p:txBody>
        </p:sp>
      </p:grpSp>
      <p:sp>
        <p:nvSpPr>
          <p:cNvPr id="417801" name="Rectangle 9"/>
          <p:cNvSpPr>
            <a:spLocks noChangeArrowheads="1"/>
          </p:cNvSpPr>
          <p:nvPr/>
        </p:nvSpPr>
        <p:spPr bwMode="auto">
          <a:xfrm>
            <a:off x="1143000" y="228600"/>
            <a:ext cx="6908800" cy="1219200"/>
          </a:xfrm>
          <a:prstGeom prst="rect">
            <a:avLst/>
          </a:prstGeom>
          <a:noFill/>
          <a:ln w="9525">
            <a:noFill/>
            <a:miter lim="800000"/>
            <a:headEnd/>
            <a:tailEnd/>
          </a:ln>
          <a:effectLst>
            <a:outerShdw dist="107763" dir="2700000" algn="ctr" rotWithShape="0">
              <a:schemeClr val="bg2"/>
            </a:outerShdw>
          </a:effectLst>
        </p:spPr>
        <p:txBody>
          <a:bodyPr lIns="92075" tIns="46038" rIns="92075" bIns="46038" anchor="ctr"/>
          <a:lstStyle/>
          <a:p>
            <a:pPr algn="ctr">
              <a:defRPr/>
            </a:pPr>
            <a:r>
              <a:rPr lang="cs-CZ" sz="3600" i="0">
                <a:solidFill>
                  <a:schemeClr val="tx2"/>
                </a:solidFill>
                <a:effectLst>
                  <a:outerShdw blurRad="38100" dist="38100" dir="2700000" algn="tl">
                    <a:srgbClr val="000000"/>
                  </a:outerShdw>
                </a:effectLst>
              </a:rPr>
              <a:t>Alergický zánět</a:t>
            </a:r>
          </a:p>
        </p:txBody>
      </p:sp>
      <p:sp>
        <p:nvSpPr>
          <p:cNvPr id="13321" name="Freeform 11"/>
          <p:cNvSpPr>
            <a:spLocks/>
          </p:cNvSpPr>
          <p:nvPr/>
        </p:nvSpPr>
        <p:spPr bwMode="auto">
          <a:xfrm>
            <a:off x="2517775" y="4672013"/>
            <a:ext cx="328613" cy="328612"/>
          </a:xfrm>
          <a:custGeom>
            <a:avLst/>
            <a:gdLst>
              <a:gd name="T0" fmla="*/ 204 w 207"/>
              <a:gd name="T1" fmla="*/ 83 h 207"/>
              <a:gd name="T2" fmla="*/ 194 w 207"/>
              <a:gd name="T3" fmla="*/ 54 h 207"/>
              <a:gd name="T4" fmla="*/ 176 w 207"/>
              <a:gd name="T5" fmla="*/ 30 h 207"/>
              <a:gd name="T6" fmla="*/ 152 w 207"/>
              <a:gd name="T7" fmla="*/ 13 h 207"/>
              <a:gd name="T8" fmla="*/ 124 w 207"/>
              <a:gd name="T9" fmla="*/ 2 h 207"/>
              <a:gd name="T10" fmla="*/ 92 w 207"/>
              <a:gd name="T11" fmla="*/ 1 h 207"/>
              <a:gd name="T12" fmla="*/ 63 w 207"/>
              <a:gd name="T13" fmla="*/ 9 h 207"/>
              <a:gd name="T14" fmla="*/ 38 w 207"/>
              <a:gd name="T15" fmla="*/ 23 h 207"/>
              <a:gd name="T16" fmla="*/ 18 w 207"/>
              <a:gd name="T17" fmla="*/ 46 h 207"/>
              <a:gd name="T18" fmla="*/ 5 w 207"/>
              <a:gd name="T19" fmla="*/ 73 h 207"/>
              <a:gd name="T20" fmla="*/ 0 w 207"/>
              <a:gd name="T21" fmla="*/ 103 h 207"/>
              <a:gd name="T22" fmla="*/ 5 w 207"/>
              <a:gd name="T23" fmla="*/ 133 h 207"/>
              <a:gd name="T24" fmla="*/ 18 w 207"/>
              <a:gd name="T25" fmla="*/ 160 h 207"/>
              <a:gd name="T26" fmla="*/ 38 w 207"/>
              <a:gd name="T27" fmla="*/ 183 h 207"/>
              <a:gd name="T28" fmla="*/ 63 w 207"/>
              <a:gd name="T29" fmla="*/ 197 h 207"/>
              <a:gd name="T30" fmla="*/ 92 w 207"/>
              <a:gd name="T31" fmla="*/ 206 h 207"/>
              <a:gd name="T32" fmla="*/ 124 w 207"/>
              <a:gd name="T33" fmla="*/ 204 h 207"/>
              <a:gd name="T34" fmla="*/ 152 w 207"/>
              <a:gd name="T35" fmla="*/ 193 h 207"/>
              <a:gd name="T36" fmla="*/ 176 w 207"/>
              <a:gd name="T37" fmla="*/ 176 h 207"/>
              <a:gd name="T38" fmla="*/ 194 w 207"/>
              <a:gd name="T39" fmla="*/ 152 h 207"/>
              <a:gd name="T40" fmla="*/ 204 w 207"/>
              <a:gd name="T41" fmla="*/ 123 h 207"/>
              <a:gd name="T42" fmla="*/ 199 w 207"/>
              <a:gd name="T43" fmla="*/ 103 h 207"/>
              <a:gd name="T44" fmla="*/ 194 w 207"/>
              <a:gd name="T45" fmla="*/ 75 h 207"/>
              <a:gd name="T46" fmla="*/ 183 w 207"/>
              <a:gd name="T47" fmla="*/ 50 h 207"/>
              <a:gd name="T48" fmla="*/ 164 w 207"/>
              <a:gd name="T49" fmla="*/ 29 h 207"/>
              <a:gd name="T50" fmla="*/ 140 w 207"/>
              <a:gd name="T51" fmla="*/ 15 h 207"/>
              <a:gd name="T52" fmla="*/ 113 w 207"/>
              <a:gd name="T53" fmla="*/ 8 h 207"/>
              <a:gd name="T54" fmla="*/ 85 w 207"/>
              <a:gd name="T55" fmla="*/ 9 h 207"/>
              <a:gd name="T56" fmla="*/ 58 w 207"/>
              <a:gd name="T57" fmla="*/ 19 h 207"/>
              <a:gd name="T58" fmla="*/ 36 w 207"/>
              <a:gd name="T59" fmla="*/ 35 h 207"/>
              <a:gd name="T60" fmla="*/ 19 w 207"/>
              <a:gd name="T61" fmla="*/ 57 h 207"/>
              <a:gd name="T62" fmla="*/ 10 w 207"/>
              <a:gd name="T63" fmla="*/ 85 h 207"/>
              <a:gd name="T64" fmla="*/ 8 w 207"/>
              <a:gd name="T65" fmla="*/ 113 h 207"/>
              <a:gd name="T66" fmla="*/ 16 w 207"/>
              <a:gd name="T67" fmla="*/ 140 h 207"/>
              <a:gd name="T68" fmla="*/ 29 w 207"/>
              <a:gd name="T69" fmla="*/ 164 h 207"/>
              <a:gd name="T70" fmla="*/ 51 w 207"/>
              <a:gd name="T71" fmla="*/ 183 h 207"/>
              <a:gd name="T72" fmla="*/ 75 w 207"/>
              <a:gd name="T73" fmla="*/ 194 h 207"/>
              <a:gd name="T74" fmla="*/ 103 w 207"/>
              <a:gd name="T75" fmla="*/ 199 h 207"/>
              <a:gd name="T76" fmla="*/ 132 w 207"/>
              <a:gd name="T77" fmla="*/ 194 h 207"/>
              <a:gd name="T78" fmla="*/ 156 w 207"/>
              <a:gd name="T79" fmla="*/ 183 h 207"/>
              <a:gd name="T80" fmla="*/ 177 w 207"/>
              <a:gd name="T81" fmla="*/ 164 h 207"/>
              <a:gd name="T82" fmla="*/ 191 w 207"/>
              <a:gd name="T83" fmla="*/ 140 h 207"/>
              <a:gd name="T84" fmla="*/ 198 w 207"/>
              <a:gd name="T85" fmla="*/ 113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207"/>
              <a:gd name="T131" fmla="*/ 207 w 207"/>
              <a:gd name="T132" fmla="*/ 207 h 20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207">
                <a:moveTo>
                  <a:pt x="206" y="103"/>
                </a:moveTo>
                <a:lnTo>
                  <a:pt x="206" y="92"/>
                </a:lnTo>
                <a:lnTo>
                  <a:pt x="204" y="83"/>
                </a:lnTo>
                <a:lnTo>
                  <a:pt x="202" y="73"/>
                </a:lnTo>
                <a:lnTo>
                  <a:pt x="198" y="63"/>
                </a:lnTo>
                <a:lnTo>
                  <a:pt x="194" y="54"/>
                </a:lnTo>
                <a:lnTo>
                  <a:pt x="189" y="46"/>
                </a:lnTo>
                <a:lnTo>
                  <a:pt x="183" y="38"/>
                </a:lnTo>
                <a:lnTo>
                  <a:pt x="176" y="30"/>
                </a:lnTo>
                <a:lnTo>
                  <a:pt x="169" y="23"/>
                </a:lnTo>
                <a:lnTo>
                  <a:pt x="161" y="18"/>
                </a:lnTo>
                <a:lnTo>
                  <a:pt x="152" y="13"/>
                </a:lnTo>
                <a:lnTo>
                  <a:pt x="143" y="9"/>
                </a:lnTo>
                <a:lnTo>
                  <a:pt x="133" y="5"/>
                </a:lnTo>
                <a:lnTo>
                  <a:pt x="124" y="2"/>
                </a:lnTo>
                <a:lnTo>
                  <a:pt x="114" y="1"/>
                </a:lnTo>
                <a:lnTo>
                  <a:pt x="103" y="0"/>
                </a:lnTo>
                <a:lnTo>
                  <a:pt x="92" y="1"/>
                </a:lnTo>
                <a:lnTo>
                  <a:pt x="83" y="2"/>
                </a:lnTo>
                <a:lnTo>
                  <a:pt x="73" y="5"/>
                </a:lnTo>
                <a:lnTo>
                  <a:pt x="63" y="9"/>
                </a:lnTo>
                <a:lnTo>
                  <a:pt x="54" y="13"/>
                </a:lnTo>
                <a:lnTo>
                  <a:pt x="46" y="18"/>
                </a:lnTo>
                <a:lnTo>
                  <a:pt x="38" y="23"/>
                </a:lnTo>
                <a:lnTo>
                  <a:pt x="30" y="30"/>
                </a:lnTo>
                <a:lnTo>
                  <a:pt x="24" y="38"/>
                </a:lnTo>
                <a:lnTo>
                  <a:pt x="18" y="46"/>
                </a:lnTo>
                <a:lnTo>
                  <a:pt x="13" y="54"/>
                </a:lnTo>
                <a:lnTo>
                  <a:pt x="9" y="63"/>
                </a:lnTo>
                <a:lnTo>
                  <a:pt x="5" y="73"/>
                </a:lnTo>
                <a:lnTo>
                  <a:pt x="3" y="83"/>
                </a:lnTo>
                <a:lnTo>
                  <a:pt x="1" y="92"/>
                </a:lnTo>
                <a:lnTo>
                  <a:pt x="0" y="103"/>
                </a:lnTo>
                <a:lnTo>
                  <a:pt x="1" y="114"/>
                </a:lnTo>
                <a:lnTo>
                  <a:pt x="3" y="123"/>
                </a:lnTo>
                <a:lnTo>
                  <a:pt x="5" y="133"/>
                </a:lnTo>
                <a:lnTo>
                  <a:pt x="9" y="143"/>
                </a:lnTo>
                <a:lnTo>
                  <a:pt x="13" y="152"/>
                </a:lnTo>
                <a:lnTo>
                  <a:pt x="18" y="160"/>
                </a:lnTo>
                <a:lnTo>
                  <a:pt x="24" y="169"/>
                </a:lnTo>
                <a:lnTo>
                  <a:pt x="30" y="176"/>
                </a:lnTo>
                <a:lnTo>
                  <a:pt x="38" y="183"/>
                </a:lnTo>
                <a:lnTo>
                  <a:pt x="46" y="189"/>
                </a:lnTo>
                <a:lnTo>
                  <a:pt x="54" y="193"/>
                </a:lnTo>
                <a:lnTo>
                  <a:pt x="63" y="197"/>
                </a:lnTo>
                <a:lnTo>
                  <a:pt x="73" y="202"/>
                </a:lnTo>
                <a:lnTo>
                  <a:pt x="83" y="204"/>
                </a:lnTo>
                <a:lnTo>
                  <a:pt x="92" y="206"/>
                </a:lnTo>
                <a:lnTo>
                  <a:pt x="103" y="206"/>
                </a:lnTo>
                <a:lnTo>
                  <a:pt x="114" y="206"/>
                </a:lnTo>
                <a:lnTo>
                  <a:pt x="124" y="204"/>
                </a:lnTo>
                <a:lnTo>
                  <a:pt x="133" y="202"/>
                </a:lnTo>
                <a:lnTo>
                  <a:pt x="143" y="197"/>
                </a:lnTo>
                <a:lnTo>
                  <a:pt x="152" y="193"/>
                </a:lnTo>
                <a:lnTo>
                  <a:pt x="161" y="189"/>
                </a:lnTo>
                <a:lnTo>
                  <a:pt x="169" y="183"/>
                </a:lnTo>
                <a:lnTo>
                  <a:pt x="176" y="176"/>
                </a:lnTo>
                <a:lnTo>
                  <a:pt x="183" y="169"/>
                </a:lnTo>
                <a:lnTo>
                  <a:pt x="189" y="160"/>
                </a:lnTo>
                <a:lnTo>
                  <a:pt x="194" y="152"/>
                </a:lnTo>
                <a:lnTo>
                  <a:pt x="198" y="143"/>
                </a:lnTo>
                <a:lnTo>
                  <a:pt x="202" y="133"/>
                </a:lnTo>
                <a:lnTo>
                  <a:pt x="204" y="123"/>
                </a:lnTo>
                <a:lnTo>
                  <a:pt x="206" y="114"/>
                </a:lnTo>
                <a:lnTo>
                  <a:pt x="206" y="103"/>
                </a:lnTo>
                <a:lnTo>
                  <a:pt x="199" y="103"/>
                </a:lnTo>
                <a:lnTo>
                  <a:pt x="198" y="93"/>
                </a:lnTo>
                <a:lnTo>
                  <a:pt x="197" y="85"/>
                </a:lnTo>
                <a:lnTo>
                  <a:pt x="194" y="75"/>
                </a:lnTo>
                <a:lnTo>
                  <a:pt x="191" y="66"/>
                </a:lnTo>
                <a:lnTo>
                  <a:pt x="188" y="57"/>
                </a:lnTo>
                <a:lnTo>
                  <a:pt x="183" y="50"/>
                </a:lnTo>
                <a:lnTo>
                  <a:pt x="177" y="42"/>
                </a:lnTo>
                <a:lnTo>
                  <a:pt x="171" y="35"/>
                </a:lnTo>
                <a:lnTo>
                  <a:pt x="164" y="29"/>
                </a:lnTo>
                <a:lnTo>
                  <a:pt x="156" y="23"/>
                </a:lnTo>
                <a:lnTo>
                  <a:pt x="149" y="19"/>
                </a:lnTo>
                <a:lnTo>
                  <a:pt x="140" y="15"/>
                </a:lnTo>
                <a:lnTo>
                  <a:pt x="132" y="12"/>
                </a:lnTo>
                <a:lnTo>
                  <a:pt x="122" y="9"/>
                </a:lnTo>
                <a:lnTo>
                  <a:pt x="113" y="8"/>
                </a:lnTo>
                <a:lnTo>
                  <a:pt x="103" y="8"/>
                </a:lnTo>
                <a:lnTo>
                  <a:pt x="94" y="8"/>
                </a:lnTo>
                <a:lnTo>
                  <a:pt x="85" y="9"/>
                </a:lnTo>
                <a:lnTo>
                  <a:pt x="75" y="12"/>
                </a:lnTo>
                <a:lnTo>
                  <a:pt x="66" y="15"/>
                </a:lnTo>
                <a:lnTo>
                  <a:pt x="58" y="19"/>
                </a:lnTo>
                <a:lnTo>
                  <a:pt x="51" y="23"/>
                </a:lnTo>
                <a:lnTo>
                  <a:pt x="43" y="29"/>
                </a:lnTo>
                <a:lnTo>
                  <a:pt x="36" y="35"/>
                </a:lnTo>
                <a:lnTo>
                  <a:pt x="29" y="42"/>
                </a:lnTo>
                <a:lnTo>
                  <a:pt x="24" y="50"/>
                </a:lnTo>
                <a:lnTo>
                  <a:pt x="19" y="57"/>
                </a:lnTo>
                <a:lnTo>
                  <a:pt x="16" y="66"/>
                </a:lnTo>
                <a:lnTo>
                  <a:pt x="12" y="75"/>
                </a:lnTo>
                <a:lnTo>
                  <a:pt x="10" y="85"/>
                </a:lnTo>
                <a:lnTo>
                  <a:pt x="8" y="93"/>
                </a:lnTo>
                <a:lnTo>
                  <a:pt x="8" y="103"/>
                </a:lnTo>
                <a:lnTo>
                  <a:pt x="8" y="113"/>
                </a:lnTo>
                <a:lnTo>
                  <a:pt x="10" y="122"/>
                </a:lnTo>
                <a:lnTo>
                  <a:pt x="12" y="132"/>
                </a:lnTo>
                <a:lnTo>
                  <a:pt x="16" y="140"/>
                </a:lnTo>
                <a:lnTo>
                  <a:pt x="19" y="149"/>
                </a:lnTo>
                <a:lnTo>
                  <a:pt x="24" y="156"/>
                </a:lnTo>
                <a:lnTo>
                  <a:pt x="29" y="164"/>
                </a:lnTo>
                <a:lnTo>
                  <a:pt x="36" y="171"/>
                </a:lnTo>
                <a:lnTo>
                  <a:pt x="43" y="177"/>
                </a:lnTo>
                <a:lnTo>
                  <a:pt x="51" y="183"/>
                </a:lnTo>
                <a:lnTo>
                  <a:pt x="58" y="188"/>
                </a:lnTo>
                <a:lnTo>
                  <a:pt x="66" y="191"/>
                </a:lnTo>
                <a:lnTo>
                  <a:pt x="75" y="194"/>
                </a:lnTo>
                <a:lnTo>
                  <a:pt x="85" y="197"/>
                </a:lnTo>
                <a:lnTo>
                  <a:pt x="94" y="198"/>
                </a:lnTo>
                <a:lnTo>
                  <a:pt x="103" y="199"/>
                </a:lnTo>
                <a:lnTo>
                  <a:pt x="113" y="198"/>
                </a:lnTo>
                <a:lnTo>
                  <a:pt x="122" y="197"/>
                </a:lnTo>
                <a:lnTo>
                  <a:pt x="132" y="194"/>
                </a:lnTo>
                <a:lnTo>
                  <a:pt x="140" y="191"/>
                </a:lnTo>
                <a:lnTo>
                  <a:pt x="149" y="188"/>
                </a:lnTo>
                <a:lnTo>
                  <a:pt x="156" y="183"/>
                </a:lnTo>
                <a:lnTo>
                  <a:pt x="164" y="177"/>
                </a:lnTo>
                <a:lnTo>
                  <a:pt x="171" y="171"/>
                </a:lnTo>
                <a:lnTo>
                  <a:pt x="177" y="164"/>
                </a:lnTo>
                <a:lnTo>
                  <a:pt x="183" y="156"/>
                </a:lnTo>
                <a:lnTo>
                  <a:pt x="188" y="149"/>
                </a:lnTo>
                <a:lnTo>
                  <a:pt x="191" y="140"/>
                </a:lnTo>
                <a:lnTo>
                  <a:pt x="194" y="132"/>
                </a:lnTo>
                <a:lnTo>
                  <a:pt x="197" y="122"/>
                </a:lnTo>
                <a:lnTo>
                  <a:pt x="198" y="113"/>
                </a:lnTo>
                <a:lnTo>
                  <a:pt x="199" y="103"/>
                </a:lnTo>
                <a:lnTo>
                  <a:pt x="206" y="103"/>
                </a:lnTo>
              </a:path>
            </a:pathLst>
          </a:custGeom>
          <a:solidFill>
            <a:srgbClr val="C0C0C0"/>
          </a:solidFill>
          <a:ln w="9525" cap="rnd">
            <a:solidFill>
              <a:srgbClr val="FF6633"/>
            </a:solidFill>
            <a:round/>
            <a:headEnd type="none" w="sm" len="sm"/>
            <a:tailEnd type="none" w="sm" len="sm"/>
          </a:ln>
        </p:spPr>
        <p:txBody>
          <a:bodyPr/>
          <a:lstStyle/>
          <a:p>
            <a:endParaRPr lang="cs-CZ"/>
          </a:p>
        </p:txBody>
      </p:sp>
      <p:sp>
        <p:nvSpPr>
          <p:cNvPr id="13322" name="Freeform 12"/>
          <p:cNvSpPr>
            <a:spLocks/>
          </p:cNvSpPr>
          <p:nvPr/>
        </p:nvSpPr>
        <p:spPr bwMode="auto">
          <a:xfrm>
            <a:off x="2528888" y="4683125"/>
            <a:ext cx="306387" cy="306388"/>
          </a:xfrm>
          <a:custGeom>
            <a:avLst/>
            <a:gdLst>
              <a:gd name="T0" fmla="*/ 192 w 193"/>
              <a:gd name="T1" fmla="*/ 86 h 193"/>
              <a:gd name="T2" fmla="*/ 188 w 193"/>
              <a:gd name="T3" fmla="*/ 68 h 193"/>
              <a:gd name="T4" fmla="*/ 180 w 193"/>
              <a:gd name="T5" fmla="*/ 50 h 193"/>
              <a:gd name="T6" fmla="*/ 170 w 193"/>
              <a:gd name="T7" fmla="*/ 35 h 193"/>
              <a:gd name="T8" fmla="*/ 157 w 193"/>
              <a:gd name="T9" fmla="*/ 22 h 193"/>
              <a:gd name="T10" fmla="*/ 143 w 193"/>
              <a:gd name="T11" fmla="*/ 12 h 193"/>
              <a:gd name="T12" fmla="*/ 125 w 193"/>
              <a:gd name="T13" fmla="*/ 5 h 193"/>
              <a:gd name="T14" fmla="*/ 106 w 193"/>
              <a:gd name="T15" fmla="*/ 1 h 193"/>
              <a:gd name="T16" fmla="*/ 87 w 193"/>
              <a:gd name="T17" fmla="*/ 1 h 193"/>
              <a:gd name="T18" fmla="*/ 68 w 193"/>
              <a:gd name="T19" fmla="*/ 5 h 193"/>
              <a:gd name="T20" fmla="*/ 50 w 193"/>
              <a:gd name="T21" fmla="*/ 12 h 193"/>
              <a:gd name="T22" fmla="*/ 36 w 193"/>
              <a:gd name="T23" fmla="*/ 22 h 193"/>
              <a:gd name="T24" fmla="*/ 22 w 193"/>
              <a:gd name="T25" fmla="*/ 35 h 193"/>
              <a:gd name="T26" fmla="*/ 12 w 193"/>
              <a:gd name="T27" fmla="*/ 50 h 193"/>
              <a:gd name="T28" fmla="*/ 5 w 193"/>
              <a:gd name="T29" fmla="*/ 68 h 193"/>
              <a:gd name="T30" fmla="*/ 1 w 193"/>
              <a:gd name="T31" fmla="*/ 86 h 193"/>
              <a:gd name="T32" fmla="*/ 1 w 193"/>
              <a:gd name="T33" fmla="*/ 106 h 193"/>
              <a:gd name="T34" fmla="*/ 5 w 193"/>
              <a:gd name="T35" fmla="*/ 125 h 193"/>
              <a:gd name="T36" fmla="*/ 12 w 193"/>
              <a:gd name="T37" fmla="*/ 142 h 193"/>
              <a:gd name="T38" fmla="*/ 22 w 193"/>
              <a:gd name="T39" fmla="*/ 157 h 193"/>
              <a:gd name="T40" fmla="*/ 36 w 193"/>
              <a:gd name="T41" fmla="*/ 170 h 193"/>
              <a:gd name="T42" fmla="*/ 50 w 193"/>
              <a:gd name="T43" fmla="*/ 180 h 193"/>
              <a:gd name="T44" fmla="*/ 68 w 193"/>
              <a:gd name="T45" fmla="*/ 188 h 193"/>
              <a:gd name="T46" fmla="*/ 87 w 193"/>
              <a:gd name="T47" fmla="*/ 192 h 193"/>
              <a:gd name="T48" fmla="*/ 106 w 193"/>
              <a:gd name="T49" fmla="*/ 192 h 193"/>
              <a:gd name="T50" fmla="*/ 125 w 193"/>
              <a:gd name="T51" fmla="*/ 188 h 193"/>
              <a:gd name="T52" fmla="*/ 143 w 193"/>
              <a:gd name="T53" fmla="*/ 180 h 193"/>
              <a:gd name="T54" fmla="*/ 157 w 193"/>
              <a:gd name="T55" fmla="*/ 170 h 193"/>
              <a:gd name="T56" fmla="*/ 170 w 193"/>
              <a:gd name="T57" fmla="*/ 157 h 193"/>
              <a:gd name="T58" fmla="*/ 180 w 193"/>
              <a:gd name="T59" fmla="*/ 142 h 193"/>
              <a:gd name="T60" fmla="*/ 188 w 193"/>
              <a:gd name="T61" fmla="*/ 125 h 193"/>
              <a:gd name="T62" fmla="*/ 192 w 193"/>
              <a:gd name="T63" fmla="*/ 106 h 193"/>
              <a:gd name="T64" fmla="*/ 185 w 193"/>
              <a:gd name="T65" fmla="*/ 96 h 193"/>
              <a:gd name="T66" fmla="*/ 177 w 193"/>
              <a:gd name="T67" fmla="*/ 61 h 193"/>
              <a:gd name="T68" fmla="*/ 159 w 193"/>
              <a:gd name="T69" fmla="*/ 34 h 193"/>
              <a:gd name="T70" fmla="*/ 131 w 193"/>
              <a:gd name="T71" fmla="*/ 15 h 193"/>
              <a:gd name="T72" fmla="*/ 96 w 193"/>
              <a:gd name="T73" fmla="*/ 8 h 193"/>
              <a:gd name="T74" fmla="*/ 62 w 193"/>
              <a:gd name="T75" fmla="*/ 15 h 193"/>
              <a:gd name="T76" fmla="*/ 34 w 193"/>
              <a:gd name="T77" fmla="*/ 34 h 193"/>
              <a:gd name="T78" fmla="*/ 15 w 193"/>
              <a:gd name="T79" fmla="*/ 61 h 193"/>
              <a:gd name="T80" fmla="*/ 8 w 193"/>
              <a:gd name="T81" fmla="*/ 96 h 193"/>
              <a:gd name="T82" fmla="*/ 15 w 193"/>
              <a:gd name="T83" fmla="*/ 131 h 193"/>
              <a:gd name="T84" fmla="*/ 34 w 193"/>
              <a:gd name="T85" fmla="*/ 159 h 193"/>
              <a:gd name="T86" fmla="*/ 62 w 193"/>
              <a:gd name="T87" fmla="*/ 177 h 193"/>
              <a:gd name="T88" fmla="*/ 96 w 193"/>
              <a:gd name="T89" fmla="*/ 185 h 193"/>
              <a:gd name="T90" fmla="*/ 131 w 193"/>
              <a:gd name="T91" fmla="*/ 177 h 193"/>
              <a:gd name="T92" fmla="*/ 159 w 193"/>
              <a:gd name="T93" fmla="*/ 159 h 193"/>
              <a:gd name="T94" fmla="*/ 177 w 193"/>
              <a:gd name="T95" fmla="*/ 131 h 193"/>
              <a:gd name="T96" fmla="*/ 185 w 193"/>
              <a:gd name="T97" fmla="*/ 96 h 1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3"/>
              <a:gd name="T148" fmla="*/ 0 h 193"/>
              <a:gd name="T149" fmla="*/ 193 w 193"/>
              <a:gd name="T150" fmla="*/ 193 h 1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3" h="193">
                <a:moveTo>
                  <a:pt x="192" y="96"/>
                </a:moveTo>
                <a:lnTo>
                  <a:pt x="192" y="86"/>
                </a:lnTo>
                <a:lnTo>
                  <a:pt x="190" y="78"/>
                </a:lnTo>
                <a:lnTo>
                  <a:pt x="188" y="68"/>
                </a:lnTo>
                <a:lnTo>
                  <a:pt x="184" y="59"/>
                </a:lnTo>
                <a:lnTo>
                  <a:pt x="180" y="50"/>
                </a:lnTo>
                <a:lnTo>
                  <a:pt x="176" y="43"/>
                </a:lnTo>
                <a:lnTo>
                  <a:pt x="170" y="35"/>
                </a:lnTo>
                <a:lnTo>
                  <a:pt x="164" y="28"/>
                </a:lnTo>
                <a:lnTo>
                  <a:pt x="157" y="22"/>
                </a:lnTo>
                <a:lnTo>
                  <a:pt x="150" y="16"/>
                </a:lnTo>
                <a:lnTo>
                  <a:pt x="143" y="12"/>
                </a:lnTo>
                <a:lnTo>
                  <a:pt x="134" y="8"/>
                </a:lnTo>
                <a:lnTo>
                  <a:pt x="125" y="5"/>
                </a:lnTo>
                <a:lnTo>
                  <a:pt x="115" y="2"/>
                </a:lnTo>
                <a:lnTo>
                  <a:pt x="106" y="1"/>
                </a:lnTo>
                <a:lnTo>
                  <a:pt x="96" y="0"/>
                </a:lnTo>
                <a:lnTo>
                  <a:pt x="87" y="1"/>
                </a:lnTo>
                <a:lnTo>
                  <a:pt x="78" y="2"/>
                </a:lnTo>
                <a:lnTo>
                  <a:pt x="68" y="5"/>
                </a:lnTo>
                <a:lnTo>
                  <a:pt x="59" y="8"/>
                </a:lnTo>
                <a:lnTo>
                  <a:pt x="50" y="12"/>
                </a:lnTo>
                <a:lnTo>
                  <a:pt x="43" y="16"/>
                </a:lnTo>
                <a:lnTo>
                  <a:pt x="36" y="22"/>
                </a:lnTo>
                <a:lnTo>
                  <a:pt x="29" y="28"/>
                </a:lnTo>
                <a:lnTo>
                  <a:pt x="22" y="35"/>
                </a:lnTo>
                <a:lnTo>
                  <a:pt x="17" y="43"/>
                </a:lnTo>
                <a:lnTo>
                  <a:pt x="12" y="50"/>
                </a:lnTo>
                <a:lnTo>
                  <a:pt x="8" y="59"/>
                </a:lnTo>
                <a:lnTo>
                  <a:pt x="5" y="68"/>
                </a:lnTo>
                <a:lnTo>
                  <a:pt x="3" y="78"/>
                </a:lnTo>
                <a:lnTo>
                  <a:pt x="1" y="86"/>
                </a:lnTo>
                <a:lnTo>
                  <a:pt x="0" y="96"/>
                </a:lnTo>
                <a:lnTo>
                  <a:pt x="1" y="106"/>
                </a:lnTo>
                <a:lnTo>
                  <a:pt x="3" y="115"/>
                </a:lnTo>
                <a:lnTo>
                  <a:pt x="5" y="125"/>
                </a:lnTo>
                <a:lnTo>
                  <a:pt x="8" y="134"/>
                </a:lnTo>
                <a:lnTo>
                  <a:pt x="12" y="142"/>
                </a:lnTo>
                <a:lnTo>
                  <a:pt x="17" y="149"/>
                </a:lnTo>
                <a:lnTo>
                  <a:pt x="22" y="157"/>
                </a:lnTo>
                <a:lnTo>
                  <a:pt x="29" y="164"/>
                </a:lnTo>
                <a:lnTo>
                  <a:pt x="36" y="170"/>
                </a:lnTo>
                <a:lnTo>
                  <a:pt x="43" y="176"/>
                </a:lnTo>
                <a:lnTo>
                  <a:pt x="50" y="180"/>
                </a:lnTo>
                <a:lnTo>
                  <a:pt x="59" y="184"/>
                </a:lnTo>
                <a:lnTo>
                  <a:pt x="68" y="188"/>
                </a:lnTo>
                <a:lnTo>
                  <a:pt x="78" y="190"/>
                </a:lnTo>
                <a:lnTo>
                  <a:pt x="87" y="192"/>
                </a:lnTo>
                <a:lnTo>
                  <a:pt x="96" y="192"/>
                </a:lnTo>
                <a:lnTo>
                  <a:pt x="106" y="192"/>
                </a:lnTo>
                <a:lnTo>
                  <a:pt x="115" y="190"/>
                </a:lnTo>
                <a:lnTo>
                  <a:pt x="125" y="188"/>
                </a:lnTo>
                <a:lnTo>
                  <a:pt x="134" y="184"/>
                </a:lnTo>
                <a:lnTo>
                  <a:pt x="143" y="180"/>
                </a:lnTo>
                <a:lnTo>
                  <a:pt x="150" y="176"/>
                </a:lnTo>
                <a:lnTo>
                  <a:pt x="157" y="170"/>
                </a:lnTo>
                <a:lnTo>
                  <a:pt x="164" y="164"/>
                </a:lnTo>
                <a:lnTo>
                  <a:pt x="170" y="157"/>
                </a:lnTo>
                <a:lnTo>
                  <a:pt x="176" y="149"/>
                </a:lnTo>
                <a:lnTo>
                  <a:pt x="180" y="142"/>
                </a:lnTo>
                <a:lnTo>
                  <a:pt x="184" y="134"/>
                </a:lnTo>
                <a:lnTo>
                  <a:pt x="188" y="125"/>
                </a:lnTo>
                <a:lnTo>
                  <a:pt x="190" y="115"/>
                </a:lnTo>
                <a:lnTo>
                  <a:pt x="192" y="106"/>
                </a:lnTo>
                <a:lnTo>
                  <a:pt x="192" y="96"/>
                </a:lnTo>
                <a:lnTo>
                  <a:pt x="185" y="96"/>
                </a:lnTo>
                <a:lnTo>
                  <a:pt x="183" y="79"/>
                </a:lnTo>
                <a:lnTo>
                  <a:pt x="177" y="61"/>
                </a:lnTo>
                <a:lnTo>
                  <a:pt x="170" y="47"/>
                </a:lnTo>
                <a:lnTo>
                  <a:pt x="159" y="34"/>
                </a:lnTo>
                <a:lnTo>
                  <a:pt x="146" y="22"/>
                </a:lnTo>
                <a:lnTo>
                  <a:pt x="131" y="15"/>
                </a:lnTo>
                <a:lnTo>
                  <a:pt x="114" y="9"/>
                </a:lnTo>
                <a:lnTo>
                  <a:pt x="96" y="8"/>
                </a:lnTo>
                <a:lnTo>
                  <a:pt x="79" y="9"/>
                </a:lnTo>
                <a:lnTo>
                  <a:pt x="62" y="15"/>
                </a:lnTo>
                <a:lnTo>
                  <a:pt x="47" y="22"/>
                </a:lnTo>
                <a:lnTo>
                  <a:pt x="34" y="34"/>
                </a:lnTo>
                <a:lnTo>
                  <a:pt x="22" y="47"/>
                </a:lnTo>
                <a:lnTo>
                  <a:pt x="15" y="61"/>
                </a:lnTo>
                <a:lnTo>
                  <a:pt x="10" y="79"/>
                </a:lnTo>
                <a:lnTo>
                  <a:pt x="8" y="96"/>
                </a:lnTo>
                <a:lnTo>
                  <a:pt x="10" y="114"/>
                </a:lnTo>
                <a:lnTo>
                  <a:pt x="15" y="131"/>
                </a:lnTo>
                <a:lnTo>
                  <a:pt x="22" y="145"/>
                </a:lnTo>
                <a:lnTo>
                  <a:pt x="34" y="159"/>
                </a:lnTo>
                <a:lnTo>
                  <a:pt x="47" y="170"/>
                </a:lnTo>
                <a:lnTo>
                  <a:pt x="62" y="177"/>
                </a:lnTo>
                <a:lnTo>
                  <a:pt x="79" y="183"/>
                </a:lnTo>
                <a:lnTo>
                  <a:pt x="96" y="185"/>
                </a:lnTo>
                <a:lnTo>
                  <a:pt x="114" y="183"/>
                </a:lnTo>
                <a:lnTo>
                  <a:pt x="131" y="177"/>
                </a:lnTo>
                <a:lnTo>
                  <a:pt x="146" y="170"/>
                </a:lnTo>
                <a:lnTo>
                  <a:pt x="159" y="159"/>
                </a:lnTo>
                <a:lnTo>
                  <a:pt x="170" y="145"/>
                </a:lnTo>
                <a:lnTo>
                  <a:pt x="177" y="131"/>
                </a:lnTo>
                <a:lnTo>
                  <a:pt x="183" y="114"/>
                </a:lnTo>
                <a:lnTo>
                  <a:pt x="185" y="96"/>
                </a:lnTo>
                <a:lnTo>
                  <a:pt x="192" y="96"/>
                </a:lnTo>
              </a:path>
            </a:pathLst>
          </a:custGeom>
          <a:solidFill>
            <a:srgbClr val="C0C0C0"/>
          </a:solidFill>
          <a:ln w="9525" cap="rnd">
            <a:solidFill>
              <a:srgbClr val="FF6633"/>
            </a:solidFill>
            <a:round/>
            <a:headEnd type="none" w="sm" len="sm"/>
            <a:tailEnd type="none" w="sm" len="sm"/>
          </a:ln>
        </p:spPr>
        <p:txBody>
          <a:bodyPr/>
          <a:lstStyle/>
          <a:p>
            <a:endParaRPr lang="cs-CZ"/>
          </a:p>
        </p:txBody>
      </p:sp>
      <p:sp>
        <p:nvSpPr>
          <p:cNvPr id="13323" name="Freeform 13"/>
          <p:cNvSpPr>
            <a:spLocks/>
          </p:cNvSpPr>
          <p:nvPr/>
        </p:nvSpPr>
        <p:spPr bwMode="auto">
          <a:xfrm>
            <a:off x="2540000" y="4694238"/>
            <a:ext cx="285750" cy="284162"/>
          </a:xfrm>
          <a:custGeom>
            <a:avLst/>
            <a:gdLst>
              <a:gd name="T0" fmla="*/ 178 w 180"/>
              <a:gd name="T1" fmla="*/ 80 h 179"/>
              <a:gd name="T2" fmla="*/ 174 w 180"/>
              <a:gd name="T3" fmla="*/ 63 h 179"/>
              <a:gd name="T4" fmla="*/ 168 w 180"/>
              <a:gd name="T5" fmla="*/ 46 h 179"/>
              <a:gd name="T6" fmla="*/ 158 w 180"/>
              <a:gd name="T7" fmla="*/ 32 h 179"/>
              <a:gd name="T8" fmla="*/ 146 w 180"/>
              <a:gd name="T9" fmla="*/ 20 h 179"/>
              <a:gd name="T10" fmla="*/ 132 w 180"/>
              <a:gd name="T11" fmla="*/ 11 h 179"/>
              <a:gd name="T12" fmla="*/ 115 w 180"/>
              <a:gd name="T13" fmla="*/ 4 h 179"/>
              <a:gd name="T14" fmla="*/ 99 w 180"/>
              <a:gd name="T15" fmla="*/ 1 h 179"/>
              <a:gd name="T16" fmla="*/ 80 w 180"/>
              <a:gd name="T17" fmla="*/ 1 h 179"/>
              <a:gd name="T18" fmla="*/ 63 w 180"/>
              <a:gd name="T19" fmla="*/ 4 h 179"/>
              <a:gd name="T20" fmla="*/ 47 w 180"/>
              <a:gd name="T21" fmla="*/ 11 h 179"/>
              <a:gd name="T22" fmla="*/ 33 w 180"/>
              <a:gd name="T23" fmla="*/ 20 h 179"/>
              <a:gd name="T24" fmla="*/ 21 w 180"/>
              <a:gd name="T25" fmla="*/ 32 h 179"/>
              <a:gd name="T26" fmla="*/ 11 w 180"/>
              <a:gd name="T27" fmla="*/ 46 h 179"/>
              <a:gd name="T28" fmla="*/ 4 w 180"/>
              <a:gd name="T29" fmla="*/ 63 h 179"/>
              <a:gd name="T30" fmla="*/ 1 w 180"/>
              <a:gd name="T31" fmla="*/ 80 h 179"/>
              <a:gd name="T32" fmla="*/ 1 w 180"/>
              <a:gd name="T33" fmla="*/ 98 h 179"/>
              <a:gd name="T34" fmla="*/ 4 w 180"/>
              <a:gd name="T35" fmla="*/ 115 h 179"/>
              <a:gd name="T36" fmla="*/ 11 w 180"/>
              <a:gd name="T37" fmla="*/ 132 h 179"/>
              <a:gd name="T38" fmla="*/ 21 w 180"/>
              <a:gd name="T39" fmla="*/ 146 h 179"/>
              <a:gd name="T40" fmla="*/ 33 w 180"/>
              <a:gd name="T41" fmla="*/ 158 h 179"/>
              <a:gd name="T42" fmla="*/ 47 w 180"/>
              <a:gd name="T43" fmla="*/ 167 h 179"/>
              <a:gd name="T44" fmla="*/ 63 w 180"/>
              <a:gd name="T45" fmla="*/ 174 h 179"/>
              <a:gd name="T46" fmla="*/ 80 w 180"/>
              <a:gd name="T47" fmla="*/ 178 h 179"/>
              <a:gd name="T48" fmla="*/ 99 w 180"/>
              <a:gd name="T49" fmla="*/ 178 h 179"/>
              <a:gd name="T50" fmla="*/ 115 w 180"/>
              <a:gd name="T51" fmla="*/ 174 h 179"/>
              <a:gd name="T52" fmla="*/ 132 w 180"/>
              <a:gd name="T53" fmla="*/ 167 h 179"/>
              <a:gd name="T54" fmla="*/ 146 w 180"/>
              <a:gd name="T55" fmla="*/ 158 h 179"/>
              <a:gd name="T56" fmla="*/ 158 w 180"/>
              <a:gd name="T57" fmla="*/ 146 h 179"/>
              <a:gd name="T58" fmla="*/ 168 w 180"/>
              <a:gd name="T59" fmla="*/ 132 h 179"/>
              <a:gd name="T60" fmla="*/ 174 w 180"/>
              <a:gd name="T61" fmla="*/ 115 h 179"/>
              <a:gd name="T62" fmla="*/ 178 w 180"/>
              <a:gd name="T63" fmla="*/ 98 h 179"/>
              <a:gd name="T64" fmla="*/ 171 w 180"/>
              <a:gd name="T65" fmla="*/ 89 h 179"/>
              <a:gd name="T66" fmla="*/ 164 w 180"/>
              <a:gd name="T67" fmla="*/ 57 h 179"/>
              <a:gd name="T68" fmla="*/ 147 w 180"/>
              <a:gd name="T69" fmla="*/ 31 h 179"/>
              <a:gd name="T70" fmla="*/ 121 w 180"/>
              <a:gd name="T71" fmla="*/ 14 h 179"/>
              <a:gd name="T72" fmla="*/ 89 w 180"/>
              <a:gd name="T73" fmla="*/ 7 h 179"/>
              <a:gd name="T74" fmla="*/ 58 w 180"/>
              <a:gd name="T75" fmla="*/ 14 h 179"/>
              <a:gd name="T76" fmla="*/ 31 w 180"/>
              <a:gd name="T77" fmla="*/ 31 h 179"/>
              <a:gd name="T78" fmla="*/ 15 w 180"/>
              <a:gd name="T79" fmla="*/ 57 h 179"/>
              <a:gd name="T80" fmla="*/ 8 w 180"/>
              <a:gd name="T81" fmla="*/ 89 h 179"/>
              <a:gd name="T82" fmla="*/ 15 w 180"/>
              <a:gd name="T83" fmla="*/ 121 h 179"/>
              <a:gd name="T84" fmla="*/ 31 w 180"/>
              <a:gd name="T85" fmla="*/ 147 h 179"/>
              <a:gd name="T86" fmla="*/ 58 w 180"/>
              <a:gd name="T87" fmla="*/ 164 h 179"/>
              <a:gd name="T88" fmla="*/ 89 w 180"/>
              <a:gd name="T89" fmla="*/ 171 h 179"/>
              <a:gd name="T90" fmla="*/ 121 w 180"/>
              <a:gd name="T91" fmla="*/ 164 h 179"/>
              <a:gd name="T92" fmla="*/ 147 w 180"/>
              <a:gd name="T93" fmla="*/ 147 h 179"/>
              <a:gd name="T94" fmla="*/ 164 w 180"/>
              <a:gd name="T95" fmla="*/ 121 h 179"/>
              <a:gd name="T96" fmla="*/ 171 w 180"/>
              <a:gd name="T97" fmla="*/ 89 h 1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0"/>
              <a:gd name="T148" fmla="*/ 0 h 179"/>
              <a:gd name="T149" fmla="*/ 180 w 180"/>
              <a:gd name="T150" fmla="*/ 179 h 1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0" h="179">
                <a:moveTo>
                  <a:pt x="179" y="89"/>
                </a:moveTo>
                <a:lnTo>
                  <a:pt x="178" y="80"/>
                </a:lnTo>
                <a:lnTo>
                  <a:pt x="177" y="72"/>
                </a:lnTo>
                <a:lnTo>
                  <a:pt x="174" y="63"/>
                </a:lnTo>
                <a:lnTo>
                  <a:pt x="171" y="54"/>
                </a:lnTo>
                <a:lnTo>
                  <a:pt x="168" y="46"/>
                </a:lnTo>
                <a:lnTo>
                  <a:pt x="164" y="40"/>
                </a:lnTo>
                <a:lnTo>
                  <a:pt x="158" y="32"/>
                </a:lnTo>
                <a:lnTo>
                  <a:pt x="152" y="26"/>
                </a:lnTo>
                <a:lnTo>
                  <a:pt x="146" y="20"/>
                </a:lnTo>
                <a:lnTo>
                  <a:pt x="139" y="15"/>
                </a:lnTo>
                <a:lnTo>
                  <a:pt x="132" y="11"/>
                </a:lnTo>
                <a:lnTo>
                  <a:pt x="124" y="7"/>
                </a:lnTo>
                <a:lnTo>
                  <a:pt x="115" y="4"/>
                </a:lnTo>
                <a:lnTo>
                  <a:pt x="107" y="2"/>
                </a:lnTo>
                <a:lnTo>
                  <a:pt x="99" y="1"/>
                </a:lnTo>
                <a:lnTo>
                  <a:pt x="89" y="0"/>
                </a:lnTo>
                <a:lnTo>
                  <a:pt x="80" y="1"/>
                </a:lnTo>
                <a:lnTo>
                  <a:pt x="72" y="2"/>
                </a:lnTo>
                <a:lnTo>
                  <a:pt x="63" y="4"/>
                </a:lnTo>
                <a:lnTo>
                  <a:pt x="55" y="7"/>
                </a:lnTo>
                <a:lnTo>
                  <a:pt x="47" y="11"/>
                </a:lnTo>
                <a:lnTo>
                  <a:pt x="40" y="15"/>
                </a:lnTo>
                <a:lnTo>
                  <a:pt x="33" y="20"/>
                </a:lnTo>
                <a:lnTo>
                  <a:pt x="26" y="26"/>
                </a:lnTo>
                <a:lnTo>
                  <a:pt x="21" y="32"/>
                </a:lnTo>
                <a:lnTo>
                  <a:pt x="15" y="40"/>
                </a:lnTo>
                <a:lnTo>
                  <a:pt x="11" y="46"/>
                </a:lnTo>
                <a:lnTo>
                  <a:pt x="8" y="54"/>
                </a:lnTo>
                <a:lnTo>
                  <a:pt x="4" y="63"/>
                </a:lnTo>
                <a:lnTo>
                  <a:pt x="2" y="72"/>
                </a:lnTo>
                <a:lnTo>
                  <a:pt x="1" y="80"/>
                </a:lnTo>
                <a:lnTo>
                  <a:pt x="0" y="89"/>
                </a:lnTo>
                <a:lnTo>
                  <a:pt x="1" y="98"/>
                </a:lnTo>
                <a:lnTo>
                  <a:pt x="2" y="107"/>
                </a:lnTo>
                <a:lnTo>
                  <a:pt x="4" y="115"/>
                </a:lnTo>
                <a:lnTo>
                  <a:pt x="8" y="124"/>
                </a:lnTo>
                <a:lnTo>
                  <a:pt x="11" y="132"/>
                </a:lnTo>
                <a:lnTo>
                  <a:pt x="15" y="138"/>
                </a:lnTo>
                <a:lnTo>
                  <a:pt x="21" y="146"/>
                </a:lnTo>
                <a:lnTo>
                  <a:pt x="26" y="152"/>
                </a:lnTo>
                <a:lnTo>
                  <a:pt x="33" y="158"/>
                </a:lnTo>
                <a:lnTo>
                  <a:pt x="40" y="163"/>
                </a:lnTo>
                <a:lnTo>
                  <a:pt x="47" y="167"/>
                </a:lnTo>
                <a:lnTo>
                  <a:pt x="55" y="171"/>
                </a:lnTo>
                <a:lnTo>
                  <a:pt x="63" y="174"/>
                </a:lnTo>
                <a:lnTo>
                  <a:pt x="72" y="177"/>
                </a:lnTo>
                <a:lnTo>
                  <a:pt x="80" y="178"/>
                </a:lnTo>
                <a:lnTo>
                  <a:pt x="89" y="178"/>
                </a:lnTo>
                <a:lnTo>
                  <a:pt x="99" y="178"/>
                </a:lnTo>
                <a:lnTo>
                  <a:pt x="107" y="177"/>
                </a:lnTo>
                <a:lnTo>
                  <a:pt x="115" y="174"/>
                </a:lnTo>
                <a:lnTo>
                  <a:pt x="124" y="171"/>
                </a:lnTo>
                <a:lnTo>
                  <a:pt x="132" y="167"/>
                </a:lnTo>
                <a:lnTo>
                  <a:pt x="139" y="163"/>
                </a:lnTo>
                <a:lnTo>
                  <a:pt x="146" y="158"/>
                </a:lnTo>
                <a:lnTo>
                  <a:pt x="152" y="152"/>
                </a:lnTo>
                <a:lnTo>
                  <a:pt x="158" y="146"/>
                </a:lnTo>
                <a:lnTo>
                  <a:pt x="164" y="138"/>
                </a:lnTo>
                <a:lnTo>
                  <a:pt x="168" y="132"/>
                </a:lnTo>
                <a:lnTo>
                  <a:pt x="171" y="124"/>
                </a:lnTo>
                <a:lnTo>
                  <a:pt x="174" y="115"/>
                </a:lnTo>
                <a:lnTo>
                  <a:pt x="177" y="107"/>
                </a:lnTo>
                <a:lnTo>
                  <a:pt x="178" y="98"/>
                </a:lnTo>
                <a:lnTo>
                  <a:pt x="179" y="89"/>
                </a:lnTo>
                <a:lnTo>
                  <a:pt x="171" y="89"/>
                </a:lnTo>
                <a:lnTo>
                  <a:pt x="169" y="73"/>
                </a:lnTo>
                <a:lnTo>
                  <a:pt x="164" y="57"/>
                </a:lnTo>
                <a:lnTo>
                  <a:pt x="158" y="44"/>
                </a:lnTo>
                <a:lnTo>
                  <a:pt x="147" y="31"/>
                </a:lnTo>
                <a:lnTo>
                  <a:pt x="135" y="21"/>
                </a:lnTo>
                <a:lnTo>
                  <a:pt x="121" y="14"/>
                </a:lnTo>
                <a:lnTo>
                  <a:pt x="106" y="9"/>
                </a:lnTo>
                <a:lnTo>
                  <a:pt x="89" y="7"/>
                </a:lnTo>
                <a:lnTo>
                  <a:pt x="73" y="9"/>
                </a:lnTo>
                <a:lnTo>
                  <a:pt x="58" y="14"/>
                </a:lnTo>
                <a:lnTo>
                  <a:pt x="44" y="21"/>
                </a:lnTo>
                <a:lnTo>
                  <a:pt x="31" y="31"/>
                </a:lnTo>
                <a:lnTo>
                  <a:pt x="21" y="44"/>
                </a:lnTo>
                <a:lnTo>
                  <a:pt x="15" y="57"/>
                </a:lnTo>
                <a:lnTo>
                  <a:pt x="9" y="73"/>
                </a:lnTo>
                <a:lnTo>
                  <a:pt x="8" y="89"/>
                </a:lnTo>
                <a:lnTo>
                  <a:pt x="9" y="105"/>
                </a:lnTo>
                <a:lnTo>
                  <a:pt x="15" y="121"/>
                </a:lnTo>
                <a:lnTo>
                  <a:pt x="21" y="134"/>
                </a:lnTo>
                <a:lnTo>
                  <a:pt x="31" y="147"/>
                </a:lnTo>
                <a:lnTo>
                  <a:pt x="44" y="157"/>
                </a:lnTo>
                <a:lnTo>
                  <a:pt x="58" y="164"/>
                </a:lnTo>
                <a:lnTo>
                  <a:pt x="73" y="169"/>
                </a:lnTo>
                <a:lnTo>
                  <a:pt x="89" y="171"/>
                </a:lnTo>
                <a:lnTo>
                  <a:pt x="106" y="169"/>
                </a:lnTo>
                <a:lnTo>
                  <a:pt x="121" y="164"/>
                </a:lnTo>
                <a:lnTo>
                  <a:pt x="135" y="157"/>
                </a:lnTo>
                <a:lnTo>
                  <a:pt x="147" y="147"/>
                </a:lnTo>
                <a:lnTo>
                  <a:pt x="158" y="134"/>
                </a:lnTo>
                <a:lnTo>
                  <a:pt x="164" y="121"/>
                </a:lnTo>
                <a:lnTo>
                  <a:pt x="169" y="105"/>
                </a:lnTo>
                <a:lnTo>
                  <a:pt x="171" y="89"/>
                </a:lnTo>
                <a:lnTo>
                  <a:pt x="179" y="89"/>
                </a:lnTo>
              </a:path>
            </a:pathLst>
          </a:custGeom>
          <a:solidFill>
            <a:srgbClr val="B0B0B0"/>
          </a:solidFill>
          <a:ln w="9525" cap="rnd">
            <a:solidFill>
              <a:srgbClr val="FF6633"/>
            </a:solidFill>
            <a:round/>
            <a:headEnd type="none" w="sm" len="sm"/>
            <a:tailEnd type="none" w="sm" len="sm"/>
          </a:ln>
        </p:spPr>
        <p:txBody>
          <a:bodyPr/>
          <a:lstStyle/>
          <a:p>
            <a:endParaRPr lang="cs-CZ"/>
          </a:p>
        </p:txBody>
      </p:sp>
      <p:sp>
        <p:nvSpPr>
          <p:cNvPr id="13324" name="Freeform 14"/>
          <p:cNvSpPr>
            <a:spLocks/>
          </p:cNvSpPr>
          <p:nvPr/>
        </p:nvSpPr>
        <p:spPr bwMode="auto">
          <a:xfrm>
            <a:off x="2551113" y="4705350"/>
            <a:ext cx="263525" cy="261938"/>
          </a:xfrm>
          <a:custGeom>
            <a:avLst/>
            <a:gdLst>
              <a:gd name="T0" fmla="*/ 163 w 166"/>
              <a:gd name="T1" fmla="*/ 66 h 165"/>
              <a:gd name="T2" fmla="*/ 151 w 166"/>
              <a:gd name="T3" fmla="*/ 37 h 165"/>
              <a:gd name="T4" fmla="*/ 128 w 166"/>
              <a:gd name="T5" fmla="*/ 14 h 165"/>
              <a:gd name="T6" fmla="*/ 99 w 166"/>
              <a:gd name="T7" fmla="*/ 2 h 165"/>
              <a:gd name="T8" fmla="*/ 66 w 166"/>
              <a:gd name="T9" fmla="*/ 2 h 165"/>
              <a:gd name="T10" fmla="*/ 37 w 166"/>
              <a:gd name="T11" fmla="*/ 14 h 165"/>
              <a:gd name="T12" fmla="*/ 14 w 166"/>
              <a:gd name="T13" fmla="*/ 37 h 165"/>
              <a:gd name="T14" fmla="*/ 2 w 166"/>
              <a:gd name="T15" fmla="*/ 66 h 165"/>
              <a:gd name="T16" fmla="*/ 2 w 166"/>
              <a:gd name="T17" fmla="*/ 98 h 165"/>
              <a:gd name="T18" fmla="*/ 14 w 166"/>
              <a:gd name="T19" fmla="*/ 127 h 165"/>
              <a:gd name="T20" fmla="*/ 37 w 166"/>
              <a:gd name="T21" fmla="*/ 150 h 165"/>
              <a:gd name="T22" fmla="*/ 66 w 166"/>
              <a:gd name="T23" fmla="*/ 163 h 165"/>
              <a:gd name="T24" fmla="*/ 99 w 166"/>
              <a:gd name="T25" fmla="*/ 163 h 165"/>
              <a:gd name="T26" fmla="*/ 128 w 166"/>
              <a:gd name="T27" fmla="*/ 150 h 165"/>
              <a:gd name="T28" fmla="*/ 151 w 166"/>
              <a:gd name="T29" fmla="*/ 127 h 165"/>
              <a:gd name="T30" fmla="*/ 163 w 166"/>
              <a:gd name="T31" fmla="*/ 98 h 165"/>
              <a:gd name="T32" fmla="*/ 157 w 166"/>
              <a:gd name="T33" fmla="*/ 82 h 165"/>
              <a:gd name="T34" fmla="*/ 151 w 166"/>
              <a:gd name="T35" fmla="*/ 53 h 165"/>
              <a:gd name="T36" fmla="*/ 135 w 166"/>
              <a:gd name="T37" fmla="*/ 29 h 165"/>
              <a:gd name="T38" fmla="*/ 111 w 166"/>
              <a:gd name="T39" fmla="*/ 14 h 165"/>
              <a:gd name="T40" fmla="*/ 82 w 166"/>
              <a:gd name="T41" fmla="*/ 7 h 165"/>
              <a:gd name="T42" fmla="*/ 53 w 166"/>
              <a:gd name="T43" fmla="*/ 14 h 165"/>
              <a:gd name="T44" fmla="*/ 30 w 166"/>
              <a:gd name="T45" fmla="*/ 29 h 165"/>
              <a:gd name="T46" fmla="*/ 14 w 166"/>
              <a:gd name="T47" fmla="*/ 53 h 165"/>
              <a:gd name="T48" fmla="*/ 8 w 166"/>
              <a:gd name="T49" fmla="*/ 82 h 165"/>
              <a:gd name="T50" fmla="*/ 14 w 166"/>
              <a:gd name="T51" fmla="*/ 111 h 165"/>
              <a:gd name="T52" fmla="*/ 30 w 166"/>
              <a:gd name="T53" fmla="*/ 135 h 165"/>
              <a:gd name="T54" fmla="*/ 53 w 166"/>
              <a:gd name="T55" fmla="*/ 151 h 165"/>
              <a:gd name="T56" fmla="*/ 82 w 166"/>
              <a:gd name="T57" fmla="*/ 157 h 165"/>
              <a:gd name="T58" fmla="*/ 111 w 166"/>
              <a:gd name="T59" fmla="*/ 151 h 165"/>
              <a:gd name="T60" fmla="*/ 135 w 166"/>
              <a:gd name="T61" fmla="*/ 135 h 165"/>
              <a:gd name="T62" fmla="*/ 151 w 166"/>
              <a:gd name="T63" fmla="*/ 111 h 165"/>
              <a:gd name="T64" fmla="*/ 157 w 166"/>
              <a:gd name="T65" fmla="*/ 82 h 16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6"/>
              <a:gd name="T100" fmla="*/ 0 h 165"/>
              <a:gd name="T101" fmla="*/ 166 w 166"/>
              <a:gd name="T102" fmla="*/ 165 h 16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6" h="165">
                <a:moveTo>
                  <a:pt x="165" y="82"/>
                </a:moveTo>
                <a:lnTo>
                  <a:pt x="163" y="66"/>
                </a:lnTo>
                <a:lnTo>
                  <a:pt x="158" y="50"/>
                </a:lnTo>
                <a:lnTo>
                  <a:pt x="151" y="37"/>
                </a:lnTo>
                <a:lnTo>
                  <a:pt x="140" y="24"/>
                </a:lnTo>
                <a:lnTo>
                  <a:pt x="128" y="14"/>
                </a:lnTo>
                <a:lnTo>
                  <a:pt x="114" y="7"/>
                </a:lnTo>
                <a:lnTo>
                  <a:pt x="99" y="2"/>
                </a:lnTo>
                <a:lnTo>
                  <a:pt x="82" y="0"/>
                </a:lnTo>
                <a:lnTo>
                  <a:pt x="66" y="2"/>
                </a:lnTo>
                <a:lnTo>
                  <a:pt x="51" y="7"/>
                </a:lnTo>
                <a:lnTo>
                  <a:pt x="37" y="14"/>
                </a:lnTo>
                <a:lnTo>
                  <a:pt x="24" y="24"/>
                </a:lnTo>
                <a:lnTo>
                  <a:pt x="14" y="37"/>
                </a:lnTo>
                <a:lnTo>
                  <a:pt x="7" y="50"/>
                </a:lnTo>
                <a:lnTo>
                  <a:pt x="2" y="66"/>
                </a:lnTo>
                <a:lnTo>
                  <a:pt x="0" y="82"/>
                </a:lnTo>
                <a:lnTo>
                  <a:pt x="2" y="98"/>
                </a:lnTo>
                <a:lnTo>
                  <a:pt x="7" y="114"/>
                </a:lnTo>
                <a:lnTo>
                  <a:pt x="14" y="127"/>
                </a:lnTo>
                <a:lnTo>
                  <a:pt x="24" y="140"/>
                </a:lnTo>
                <a:lnTo>
                  <a:pt x="37" y="150"/>
                </a:lnTo>
                <a:lnTo>
                  <a:pt x="51" y="157"/>
                </a:lnTo>
                <a:lnTo>
                  <a:pt x="66" y="163"/>
                </a:lnTo>
                <a:lnTo>
                  <a:pt x="82" y="164"/>
                </a:lnTo>
                <a:lnTo>
                  <a:pt x="99" y="163"/>
                </a:lnTo>
                <a:lnTo>
                  <a:pt x="114" y="157"/>
                </a:lnTo>
                <a:lnTo>
                  <a:pt x="128" y="150"/>
                </a:lnTo>
                <a:lnTo>
                  <a:pt x="140" y="140"/>
                </a:lnTo>
                <a:lnTo>
                  <a:pt x="151" y="127"/>
                </a:lnTo>
                <a:lnTo>
                  <a:pt x="158" y="114"/>
                </a:lnTo>
                <a:lnTo>
                  <a:pt x="163" y="98"/>
                </a:lnTo>
                <a:lnTo>
                  <a:pt x="165" y="82"/>
                </a:lnTo>
                <a:lnTo>
                  <a:pt x="157" y="82"/>
                </a:lnTo>
                <a:lnTo>
                  <a:pt x="155" y="68"/>
                </a:lnTo>
                <a:lnTo>
                  <a:pt x="151" y="53"/>
                </a:lnTo>
                <a:lnTo>
                  <a:pt x="145" y="41"/>
                </a:lnTo>
                <a:lnTo>
                  <a:pt x="135" y="29"/>
                </a:lnTo>
                <a:lnTo>
                  <a:pt x="124" y="20"/>
                </a:lnTo>
                <a:lnTo>
                  <a:pt x="111" y="14"/>
                </a:lnTo>
                <a:lnTo>
                  <a:pt x="97" y="9"/>
                </a:lnTo>
                <a:lnTo>
                  <a:pt x="82" y="7"/>
                </a:lnTo>
                <a:lnTo>
                  <a:pt x="68" y="9"/>
                </a:lnTo>
                <a:lnTo>
                  <a:pt x="53" y="14"/>
                </a:lnTo>
                <a:lnTo>
                  <a:pt x="41" y="20"/>
                </a:lnTo>
                <a:lnTo>
                  <a:pt x="30" y="29"/>
                </a:lnTo>
                <a:lnTo>
                  <a:pt x="20" y="41"/>
                </a:lnTo>
                <a:lnTo>
                  <a:pt x="14" y="53"/>
                </a:lnTo>
                <a:lnTo>
                  <a:pt x="9" y="68"/>
                </a:lnTo>
                <a:lnTo>
                  <a:pt x="8" y="82"/>
                </a:lnTo>
                <a:lnTo>
                  <a:pt x="9" y="97"/>
                </a:lnTo>
                <a:lnTo>
                  <a:pt x="14" y="111"/>
                </a:lnTo>
                <a:lnTo>
                  <a:pt x="20" y="123"/>
                </a:lnTo>
                <a:lnTo>
                  <a:pt x="30" y="135"/>
                </a:lnTo>
                <a:lnTo>
                  <a:pt x="41" y="145"/>
                </a:lnTo>
                <a:lnTo>
                  <a:pt x="53" y="151"/>
                </a:lnTo>
                <a:lnTo>
                  <a:pt x="68" y="155"/>
                </a:lnTo>
                <a:lnTo>
                  <a:pt x="82" y="157"/>
                </a:lnTo>
                <a:lnTo>
                  <a:pt x="97" y="155"/>
                </a:lnTo>
                <a:lnTo>
                  <a:pt x="111" y="151"/>
                </a:lnTo>
                <a:lnTo>
                  <a:pt x="124" y="145"/>
                </a:lnTo>
                <a:lnTo>
                  <a:pt x="135" y="135"/>
                </a:lnTo>
                <a:lnTo>
                  <a:pt x="145" y="123"/>
                </a:lnTo>
                <a:lnTo>
                  <a:pt x="151" y="111"/>
                </a:lnTo>
                <a:lnTo>
                  <a:pt x="155" y="97"/>
                </a:lnTo>
                <a:lnTo>
                  <a:pt x="157" y="82"/>
                </a:lnTo>
                <a:lnTo>
                  <a:pt x="165" y="82"/>
                </a:lnTo>
              </a:path>
            </a:pathLst>
          </a:custGeom>
          <a:solidFill>
            <a:srgbClr val="A0A0A0"/>
          </a:solidFill>
          <a:ln w="9525" cap="rnd">
            <a:solidFill>
              <a:srgbClr val="FF6633"/>
            </a:solidFill>
            <a:round/>
            <a:headEnd type="none" w="sm" len="sm"/>
            <a:tailEnd type="none" w="sm" len="sm"/>
          </a:ln>
        </p:spPr>
        <p:txBody>
          <a:bodyPr/>
          <a:lstStyle/>
          <a:p>
            <a:endParaRPr lang="cs-CZ"/>
          </a:p>
        </p:txBody>
      </p:sp>
      <p:sp>
        <p:nvSpPr>
          <p:cNvPr id="13325" name="Freeform 15"/>
          <p:cNvSpPr>
            <a:spLocks/>
          </p:cNvSpPr>
          <p:nvPr/>
        </p:nvSpPr>
        <p:spPr bwMode="auto">
          <a:xfrm>
            <a:off x="2562225" y="4716463"/>
            <a:ext cx="241300" cy="239712"/>
          </a:xfrm>
          <a:custGeom>
            <a:avLst/>
            <a:gdLst>
              <a:gd name="T0" fmla="*/ 149 w 152"/>
              <a:gd name="T1" fmla="*/ 61 h 151"/>
              <a:gd name="T2" fmla="*/ 138 w 152"/>
              <a:gd name="T3" fmla="*/ 33 h 151"/>
              <a:gd name="T4" fmla="*/ 117 w 152"/>
              <a:gd name="T5" fmla="*/ 13 h 151"/>
              <a:gd name="T6" fmla="*/ 90 w 152"/>
              <a:gd name="T7" fmla="*/ 2 h 151"/>
              <a:gd name="T8" fmla="*/ 61 w 152"/>
              <a:gd name="T9" fmla="*/ 2 h 151"/>
              <a:gd name="T10" fmla="*/ 34 w 152"/>
              <a:gd name="T11" fmla="*/ 13 h 151"/>
              <a:gd name="T12" fmla="*/ 13 w 152"/>
              <a:gd name="T13" fmla="*/ 33 h 151"/>
              <a:gd name="T14" fmla="*/ 2 w 152"/>
              <a:gd name="T15" fmla="*/ 61 h 151"/>
              <a:gd name="T16" fmla="*/ 2 w 152"/>
              <a:gd name="T17" fmla="*/ 90 h 151"/>
              <a:gd name="T18" fmla="*/ 13 w 152"/>
              <a:gd name="T19" fmla="*/ 117 h 151"/>
              <a:gd name="T20" fmla="*/ 34 w 152"/>
              <a:gd name="T21" fmla="*/ 138 h 151"/>
              <a:gd name="T22" fmla="*/ 61 w 152"/>
              <a:gd name="T23" fmla="*/ 149 h 151"/>
              <a:gd name="T24" fmla="*/ 90 w 152"/>
              <a:gd name="T25" fmla="*/ 149 h 151"/>
              <a:gd name="T26" fmla="*/ 117 w 152"/>
              <a:gd name="T27" fmla="*/ 138 h 151"/>
              <a:gd name="T28" fmla="*/ 138 w 152"/>
              <a:gd name="T29" fmla="*/ 117 h 151"/>
              <a:gd name="T30" fmla="*/ 149 w 152"/>
              <a:gd name="T31" fmla="*/ 90 h 151"/>
              <a:gd name="T32" fmla="*/ 143 w 152"/>
              <a:gd name="T33" fmla="*/ 75 h 151"/>
              <a:gd name="T34" fmla="*/ 138 w 152"/>
              <a:gd name="T35" fmla="*/ 49 h 151"/>
              <a:gd name="T36" fmla="*/ 123 w 152"/>
              <a:gd name="T37" fmla="*/ 28 h 151"/>
              <a:gd name="T38" fmla="*/ 101 w 152"/>
              <a:gd name="T39" fmla="*/ 13 h 151"/>
              <a:gd name="T40" fmla="*/ 75 w 152"/>
              <a:gd name="T41" fmla="*/ 8 h 151"/>
              <a:gd name="T42" fmla="*/ 49 w 152"/>
              <a:gd name="T43" fmla="*/ 13 h 151"/>
              <a:gd name="T44" fmla="*/ 28 w 152"/>
              <a:gd name="T45" fmla="*/ 28 h 151"/>
              <a:gd name="T46" fmla="*/ 13 w 152"/>
              <a:gd name="T47" fmla="*/ 49 h 151"/>
              <a:gd name="T48" fmla="*/ 8 w 152"/>
              <a:gd name="T49" fmla="*/ 75 h 151"/>
              <a:gd name="T50" fmla="*/ 13 w 152"/>
              <a:gd name="T51" fmla="*/ 101 h 151"/>
              <a:gd name="T52" fmla="*/ 28 w 152"/>
              <a:gd name="T53" fmla="*/ 123 h 151"/>
              <a:gd name="T54" fmla="*/ 49 w 152"/>
              <a:gd name="T55" fmla="*/ 138 h 151"/>
              <a:gd name="T56" fmla="*/ 75 w 152"/>
              <a:gd name="T57" fmla="*/ 142 h 151"/>
              <a:gd name="T58" fmla="*/ 101 w 152"/>
              <a:gd name="T59" fmla="*/ 138 h 151"/>
              <a:gd name="T60" fmla="*/ 123 w 152"/>
              <a:gd name="T61" fmla="*/ 123 h 151"/>
              <a:gd name="T62" fmla="*/ 138 w 152"/>
              <a:gd name="T63" fmla="*/ 101 h 151"/>
              <a:gd name="T64" fmla="*/ 143 w 152"/>
              <a:gd name="T65" fmla="*/ 75 h 1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2"/>
              <a:gd name="T100" fmla="*/ 0 h 151"/>
              <a:gd name="T101" fmla="*/ 152 w 152"/>
              <a:gd name="T102" fmla="*/ 151 h 1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2" h="151">
                <a:moveTo>
                  <a:pt x="151" y="75"/>
                </a:moveTo>
                <a:lnTo>
                  <a:pt x="149" y="61"/>
                </a:lnTo>
                <a:lnTo>
                  <a:pt x="144" y="46"/>
                </a:lnTo>
                <a:lnTo>
                  <a:pt x="138" y="33"/>
                </a:lnTo>
                <a:lnTo>
                  <a:pt x="129" y="22"/>
                </a:lnTo>
                <a:lnTo>
                  <a:pt x="117" y="13"/>
                </a:lnTo>
                <a:lnTo>
                  <a:pt x="105" y="6"/>
                </a:lnTo>
                <a:lnTo>
                  <a:pt x="90" y="2"/>
                </a:lnTo>
                <a:lnTo>
                  <a:pt x="75" y="0"/>
                </a:lnTo>
                <a:lnTo>
                  <a:pt x="61" y="2"/>
                </a:lnTo>
                <a:lnTo>
                  <a:pt x="46" y="6"/>
                </a:lnTo>
                <a:lnTo>
                  <a:pt x="34" y="13"/>
                </a:lnTo>
                <a:lnTo>
                  <a:pt x="22" y="22"/>
                </a:lnTo>
                <a:lnTo>
                  <a:pt x="13" y="33"/>
                </a:lnTo>
                <a:lnTo>
                  <a:pt x="6" y="46"/>
                </a:lnTo>
                <a:lnTo>
                  <a:pt x="2" y="61"/>
                </a:lnTo>
                <a:lnTo>
                  <a:pt x="0" y="75"/>
                </a:lnTo>
                <a:lnTo>
                  <a:pt x="2" y="90"/>
                </a:lnTo>
                <a:lnTo>
                  <a:pt x="6" y="105"/>
                </a:lnTo>
                <a:lnTo>
                  <a:pt x="13" y="117"/>
                </a:lnTo>
                <a:lnTo>
                  <a:pt x="22" y="128"/>
                </a:lnTo>
                <a:lnTo>
                  <a:pt x="34" y="138"/>
                </a:lnTo>
                <a:lnTo>
                  <a:pt x="46" y="144"/>
                </a:lnTo>
                <a:lnTo>
                  <a:pt x="61" y="149"/>
                </a:lnTo>
                <a:lnTo>
                  <a:pt x="75" y="150"/>
                </a:lnTo>
                <a:lnTo>
                  <a:pt x="90" y="149"/>
                </a:lnTo>
                <a:lnTo>
                  <a:pt x="105" y="144"/>
                </a:lnTo>
                <a:lnTo>
                  <a:pt x="117" y="138"/>
                </a:lnTo>
                <a:lnTo>
                  <a:pt x="129" y="128"/>
                </a:lnTo>
                <a:lnTo>
                  <a:pt x="138" y="117"/>
                </a:lnTo>
                <a:lnTo>
                  <a:pt x="144" y="105"/>
                </a:lnTo>
                <a:lnTo>
                  <a:pt x="149" y="90"/>
                </a:lnTo>
                <a:lnTo>
                  <a:pt x="151" y="75"/>
                </a:lnTo>
                <a:lnTo>
                  <a:pt x="143" y="75"/>
                </a:lnTo>
                <a:lnTo>
                  <a:pt x="141" y="62"/>
                </a:lnTo>
                <a:lnTo>
                  <a:pt x="138" y="49"/>
                </a:lnTo>
                <a:lnTo>
                  <a:pt x="132" y="38"/>
                </a:lnTo>
                <a:lnTo>
                  <a:pt x="123" y="28"/>
                </a:lnTo>
                <a:lnTo>
                  <a:pt x="113" y="19"/>
                </a:lnTo>
                <a:lnTo>
                  <a:pt x="101" y="13"/>
                </a:lnTo>
                <a:lnTo>
                  <a:pt x="88" y="9"/>
                </a:lnTo>
                <a:lnTo>
                  <a:pt x="75" y="8"/>
                </a:lnTo>
                <a:lnTo>
                  <a:pt x="63" y="9"/>
                </a:lnTo>
                <a:lnTo>
                  <a:pt x="49" y="13"/>
                </a:lnTo>
                <a:lnTo>
                  <a:pt x="38" y="19"/>
                </a:lnTo>
                <a:lnTo>
                  <a:pt x="28" y="28"/>
                </a:lnTo>
                <a:lnTo>
                  <a:pt x="19" y="38"/>
                </a:lnTo>
                <a:lnTo>
                  <a:pt x="13" y="49"/>
                </a:lnTo>
                <a:lnTo>
                  <a:pt x="9" y="62"/>
                </a:lnTo>
                <a:lnTo>
                  <a:pt x="8" y="75"/>
                </a:lnTo>
                <a:lnTo>
                  <a:pt x="9" y="88"/>
                </a:lnTo>
                <a:lnTo>
                  <a:pt x="13" y="101"/>
                </a:lnTo>
                <a:lnTo>
                  <a:pt x="19" y="113"/>
                </a:lnTo>
                <a:lnTo>
                  <a:pt x="28" y="123"/>
                </a:lnTo>
                <a:lnTo>
                  <a:pt x="38" y="131"/>
                </a:lnTo>
                <a:lnTo>
                  <a:pt x="49" y="138"/>
                </a:lnTo>
                <a:lnTo>
                  <a:pt x="63" y="141"/>
                </a:lnTo>
                <a:lnTo>
                  <a:pt x="75" y="142"/>
                </a:lnTo>
                <a:lnTo>
                  <a:pt x="88" y="141"/>
                </a:lnTo>
                <a:lnTo>
                  <a:pt x="101" y="138"/>
                </a:lnTo>
                <a:lnTo>
                  <a:pt x="113" y="131"/>
                </a:lnTo>
                <a:lnTo>
                  <a:pt x="123" y="123"/>
                </a:lnTo>
                <a:lnTo>
                  <a:pt x="132" y="113"/>
                </a:lnTo>
                <a:lnTo>
                  <a:pt x="138" y="101"/>
                </a:lnTo>
                <a:lnTo>
                  <a:pt x="141" y="88"/>
                </a:lnTo>
                <a:lnTo>
                  <a:pt x="143" y="75"/>
                </a:lnTo>
                <a:lnTo>
                  <a:pt x="151" y="75"/>
                </a:lnTo>
              </a:path>
            </a:pathLst>
          </a:custGeom>
          <a:solidFill>
            <a:srgbClr val="808080"/>
          </a:solidFill>
          <a:ln w="9525" cap="rnd">
            <a:solidFill>
              <a:srgbClr val="FF6633"/>
            </a:solidFill>
            <a:round/>
            <a:headEnd type="none" w="sm" len="sm"/>
            <a:tailEnd type="none" w="sm" len="sm"/>
          </a:ln>
        </p:spPr>
        <p:txBody>
          <a:bodyPr/>
          <a:lstStyle/>
          <a:p>
            <a:endParaRPr lang="cs-CZ"/>
          </a:p>
        </p:txBody>
      </p:sp>
      <p:sp>
        <p:nvSpPr>
          <p:cNvPr id="13326" name="Freeform 16"/>
          <p:cNvSpPr>
            <a:spLocks/>
          </p:cNvSpPr>
          <p:nvPr/>
        </p:nvSpPr>
        <p:spPr bwMode="auto">
          <a:xfrm>
            <a:off x="2574925" y="4727575"/>
            <a:ext cx="215900" cy="217488"/>
          </a:xfrm>
          <a:custGeom>
            <a:avLst/>
            <a:gdLst>
              <a:gd name="T0" fmla="*/ 133 w 136"/>
              <a:gd name="T1" fmla="*/ 55 h 137"/>
              <a:gd name="T2" fmla="*/ 124 w 136"/>
              <a:gd name="T3" fmla="*/ 31 h 137"/>
              <a:gd name="T4" fmla="*/ 105 w 136"/>
              <a:gd name="T5" fmla="*/ 11 h 137"/>
              <a:gd name="T6" fmla="*/ 81 w 136"/>
              <a:gd name="T7" fmla="*/ 2 h 137"/>
              <a:gd name="T8" fmla="*/ 54 w 136"/>
              <a:gd name="T9" fmla="*/ 2 h 137"/>
              <a:gd name="T10" fmla="*/ 30 w 136"/>
              <a:gd name="T11" fmla="*/ 11 h 137"/>
              <a:gd name="T12" fmla="*/ 11 w 136"/>
              <a:gd name="T13" fmla="*/ 31 h 137"/>
              <a:gd name="T14" fmla="*/ 1 w 136"/>
              <a:gd name="T15" fmla="*/ 55 h 137"/>
              <a:gd name="T16" fmla="*/ 1 w 136"/>
              <a:gd name="T17" fmla="*/ 82 h 137"/>
              <a:gd name="T18" fmla="*/ 11 w 136"/>
              <a:gd name="T19" fmla="*/ 105 h 137"/>
              <a:gd name="T20" fmla="*/ 30 w 136"/>
              <a:gd name="T21" fmla="*/ 125 h 137"/>
              <a:gd name="T22" fmla="*/ 54 w 136"/>
              <a:gd name="T23" fmla="*/ 134 h 137"/>
              <a:gd name="T24" fmla="*/ 81 w 136"/>
              <a:gd name="T25" fmla="*/ 134 h 137"/>
              <a:gd name="T26" fmla="*/ 105 w 136"/>
              <a:gd name="T27" fmla="*/ 125 h 137"/>
              <a:gd name="T28" fmla="*/ 124 w 136"/>
              <a:gd name="T29" fmla="*/ 105 h 137"/>
              <a:gd name="T30" fmla="*/ 133 w 136"/>
              <a:gd name="T31" fmla="*/ 82 h 137"/>
              <a:gd name="T32" fmla="*/ 128 w 136"/>
              <a:gd name="T33" fmla="*/ 68 h 137"/>
              <a:gd name="T34" fmla="*/ 124 w 136"/>
              <a:gd name="T35" fmla="*/ 44 h 137"/>
              <a:gd name="T36" fmla="*/ 110 w 136"/>
              <a:gd name="T37" fmla="*/ 25 h 137"/>
              <a:gd name="T38" fmla="*/ 91 w 136"/>
              <a:gd name="T39" fmla="*/ 12 h 137"/>
              <a:gd name="T40" fmla="*/ 67 w 136"/>
              <a:gd name="T41" fmla="*/ 8 h 137"/>
              <a:gd name="T42" fmla="*/ 44 w 136"/>
              <a:gd name="T43" fmla="*/ 12 h 137"/>
              <a:gd name="T44" fmla="*/ 25 w 136"/>
              <a:gd name="T45" fmla="*/ 25 h 137"/>
              <a:gd name="T46" fmla="*/ 11 w 136"/>
              <a:gd name="T47" fmla="*/ 44 h 137"/>
              <a:gd name="T48" fmla="*/ 7 w 136"/>
              <a:gd name="T49" fmla="*/ 68 h 137"/>
              <a:gd name="T50" fmla="*/ 11 w 136"/>
              <a:gd name="T51" fmla="*/ 91 h 137"/>
              <a:gd name="T52" fmla="*/ 25 w 136"/>
              <a:gd name="T53" fmla="*/ 110 h 137"/>
              <a:gd name="T54" fmla="*/ 44 w 136"/>
              <a:gd name="T55" fmla="*/ 124 h 137"/>
              <a:gd name="T56" fmla="*/ 67 w 136"/>
              <a:gd name="T57" fmla="*/ 128 h 137"/>
              <a:gd name="T58" fmla="*/ 91 w 136"/>
              <a:gd name="T59" fmla="*/ 124 h 137"/>
              <a:gd name="T60" fmla="*/ 110 w 136"/>
              <a:gd name="T61" fmla="*/ 110 h 137"/>
              <a:gd name="T62" fmla="*/ 124 w 136"/>
              <a:gd name="T63" fmla="*/ 91 h 137"/>
              <a:gd name="T64" fmla="*/ 128 w 136"/>
              <a:gd name="T65" fmla="*/ 68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7"/>
              <a:gd name="T101" fmla="*/ 136 w 136"/>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7">
                <a:moveTo>
                  <a:pt x="135" y="68"/>
                </a:moveTo>
                <a:lnTo>
                  <a:pt x="133" y="55"/>
                </a:lnTo>
                <a:lnTo>
                  <a:pt x="129" y="42"/>
                </a:lnTo>
                <a:lnTo>
                  <a:pt x="124" y="31"/>
                </a:lnTo>
                <a:lnTo>
                  <a:pt x="115" y="20"/>
                </a:lnTo>
                <a:lnTo>
                  <a:pt x="105" y="11"/>
                </a:lnTo>
                <a:lnTo>
                  <a:pt x="93" y="6"/>
                </a:lnTo>
                <a:lnTo>
                  <a:pt x="81" y="2"/>
                </a:lnTo>
                <a:lnTo>
                  <a:pt x="67" y="0"/>
                </a:lnTo>
                <a:lnTo>
                  <a:pt x="54" y="2"/>
                </a:lnTo>
                <a:lnTo>
                  <a:pt x="41" y="6"/>
                </a:lnTo>
                <a:lnTo>
                  <a:pt x="30" y="11"/>
                </a:lnTo>
                <a:lnTo>
                  <a:pt x="19" y="20"/>
                </a:lnTo>
                <a:lnTo>
                  <a:pt x="11" y="31"/>
                </a:lnTo>
                <a:lnTo>
                  <a:pt x="5" y="42"/>
                </a:lnTo>
                <a:lnTo>
                  <a:pt x="1" y="55"/>
                </a:lnTo>
                <a:lnTo>
                  <a:pt x="0" y="68"/>
                </a:lnTo>
                <a:lnTo>
                  <a:pt x="1" y="82"/>
                </a:lnTo>
                <a:lnTo>
                  <a:pt x="5" y="94"/>
                </a:lnTo>
                <a:lnTo>
                  <a:pt x="11" y="105"/>
                </a:lnTo>
                <a:lnTo>
                  <a:pt x="19" y="116"/>
                </a:lnTo>
                <a:lnTo>
                  <a:pt x="30" y="125"/>
                </a:lnTo>
                <a:lnTo>
                  <a:pt x="41" y="130"/>
                </a:lnTo>
                <a:lnTo>
                  <a:pt x="54" y="134"/>
                </a:lnTo>
                <a:lnTo>
                  <a:pt x="67" y="136"/>
                </a:lnTo>
                <a:lnTo>
                  <a:pt x="81" y="134"/>
                </a:lnTo>
                <a:lnTo>
                  <a:pt x="93" y="130"/>
                </a:lnTo>
                <a:lnTo>
                  <a:pt x="105" y="125"/>
                </a:lnTo>
                <a:lnTo>
                  <a:pt x="115" y="116"/>
                </a:lnTo>
                <a:lnTo>
                  <a:pt x="124" y="105"/>
                </a:lnTo>
                <a:lnTo>
                  <a:pt x="129" y="94"/>
                </a:lnTo>
                <a:lnTo>
                  <a:pt x="133" y="82"/>
                </a:lnTo>
                <a:lnTo>
                  <a:pt x="135" y="68"/>
                </a:lnTo>
                <a:lnTo>
                  <a:pt x="128" y="68"/>
                </a:lnTo>
                <a:lnTo>
                  <a:pt x="127" y="56"/>
                </a:lnTo>
                <a:lnTo>
                  <a:pt x="124" y="44"/>
                </a:lnTo>
                <a:lnTo>
                  <a:pt x="118" y="34"/>
                </a:lnTo>
                <a:lnTo>
                  <a:pt x="110" y="25"/>
                </a:lnTo>
                <a:lnTo>
                  <a:pt x="101" y="18"/>
                </a:lnTo>
                <a:lnTo>
                  <a:pt x="91" y="12"/>
                </a:lnTo>
                <a:lnTo>
                  <a:pt x="79" y="9"/>
                </a:lnTo>
                <a:lnTo>
                  <a:pt x="67" y="8"/>
                </a:lnTo>
                <a:lnTo>
                  <a:pt x="56" y="9"/>
                </a:lnTo>
                <a:lnTo>
                  <a:pt x="44" y="12"/>
                </a:lnTo>
                <a:lnTo>
                  <a:pt x="34" y="18"/>
                </a:lnTo>
                <a:lnTo>
                  <a:pt x="25" y="25"/>
                </a:lnTo>
                <a:lnTo>
                  <a:pt x="17" y="34"/>
                </a:lnTo>
                <a:lnTo>
                  <a:pt x="11" y="44"/>
                </a:lnTo>
                <a:lnTo>
                  <a:pt x="8" y="56"/>
                </a:lnTo>
                <a:lnTo>
                  <a:pt x="7" y="68"/>
                </a:lnTo>
                <a:lnTo>
                  <a:pt x="8" y="80"/>
                </a:lnTo>
                <a:lnTo>
                  <a:pt x="11" y="91"/>
                </a:lnTo>
                <a:lnTo>
                  <a:pt x="17" y="102"/>
                </a:lnTo>
                <a:lnTo>
                  <a:pt x="25" y="110"/>
                </a:lnTo>
                <a:lnTo>
                  <a:pt x="34" y="119"/>
                </a:lnTo>
                <a:lnTo>
                  <a:pt x="44" y="124"/>
                </a:lnTo>
                <a:lnTo>
                  <a:pt x="56" y="127"/>
                </a:lnTo>
                <a:lnTo>
                  <a:pt x="67" y="128"/>
                </a:lnTo>
                <a:lnTo>
                  <a:pt x="79" y="127"/>
                </a:lnTo>
                <a:lnTo>
                  <a:pt x="91" y="124"/>
                </a:lnTo>
                <a:lnTo>
                  <a:pt x="101" y="119"/>
                </a:lnTo>
                <a:lnTo>
                  <a:pt x="110" y="110"/>
                </a:lnTo>
                <a:lnTo>
                  <a:pt x="118" y="102"/>
                </a:lnTo>
                <a:lnTo>
                  <a:pt x="124" y="91"/>
                </a:lnTo>
                <a:lnTo>
                  <a:pt x="127" y="80"/>
                </a:lnTo>
                <a:lnTo>
                  <a:pt x="128" y="68"/>
                </a:lnTo>
                <a:lnTo>
                  <a:pt x="135" y="68"/>
                </a:lnTo>
              </a:path>
            </a:pathLst>
          </a:custGeom>
          <a:solidFill>
            <a:srgbClr val="808080"/>
          </a:solidFill>
          <a:ln w="9525" cap="rnd">
            <a:solidFill>
              <a:srgbClr val="FF6633"/>
            </a:solidFill>
            <a:round/>
            <a:headEnd type="none" w="sm" len="sm"/>
            <a:tailEnd type="none" w="sm" len="sm"/>
          </a:ln>
        </p:spPr>
        <p:txBody>
          <a:bodyPr/>
          <a:lstStyle/>
          <a:p>
            <a:endParaRPr lang="cs-CZ"/>
          </a:p>
        </p:txBody>
      </p:sp>
      <p:sp>
        <p:nvSpPr>
          <p:cNvPr id="13327" name="Freeform 17"/>
          <p:cNvSpPr>
            <a:spLocks/>
          </p:cNvSpPr>
          <p:nvPr/>
        </p:nvSpPr>
        <p:spPr bwMode="auto">
          <a:xfrm>
            <a:off x="2584450" y="4738688"/>
            <a:ext cx="195263" cy="195262"/>
          </a:xfrm>
          <a:custGeom>
            <a:avLst/>
            <a:gdLst>
              <a:gd name="T0" fmla="*/ 121 w 123"/>
              <a:gd name="T1" fmla="*/ 49 h 123"/>
              <a:gd name="T2" fmla="*/ 112 w 123"/>
              <a:gd name="T3" fmla="*/ 27 h 123"/>
              <a:gd name="T4" fmla="*/ 95 w 123"/>
              <a:gd name="T5" fmla="*/ 10 h 123"/>
              <a:gd name="T6" fmla="*/ 73 w 123"/>
              <a:gd name="T7" fmla="*/ 1 h 123"/>
              <a:gd name="T8" fmla="*/ 50 w 123"/>
              <a:gd name="T9" fmla="*/ 1 h 123"/>
              <a:gd name="T10" fmla="*/ 28 w 123"/>
              <a:gd name="T11" fmla="*/ 10 h 123"/>
              <a:gd name="T12" fmla="*/ 10 w 123"/>
              <a:gd name="T13" fmla="*/ 27 h 123"/>
              <a:gd name="T14" fmla="*/ 2 w 123"/>
              <a:gd name="T15" fmla="*/ 49 h 123"/>
              <a:gd name="T16" fmla="*/ 2 w 123"/>
              <a:gd name="T17" fmla="*/ 73 h 123"/>
              <a:gd name="T18" fmla="*/ 10 w 123"/>
              <a:gd name="T19" fmla="*/ 95 h 123"/>
              <a:gd name="T20" fmla="*/ 28 w 123"/>
              <a:gd name="T21" fmla="*/ 112 h 123"/>
              <a:gd name="T22" fmla="*/ 50 w 123"/>
              <a:gd name="T23" fmla="*/ 121 h 123"/>
              <a:gd name="T24" fmla="*/ 73 w 123"/>
              <a:gd name="T25" fmla="*/ 121 h 123"/>
              <a:gd name="T26" fmla="*/ 95 w 123"/>
              <a:gd name="T27" fmla="*/ 112 h 123"/>
              <a:gd name="T28" fmla="*/ 112 w 123"/>
              <a:gd name="T29" fmla="*/ 95 h 123"/>
              <a:gd name="T30" fmla="*/ 121 w 123"/>
              <a:gd name="T31" fmla="*/ 73 h 123"/>
              <a:gd name="T32" fmla="*/ 115 w 123"/>
              <a:gd name="T33" fmla="*/ 61 h 123"/>
              <a:gd name="T34" fmla="*/ 111 w 123"/>
              <a:gd name="T35" fmla="*/ 40 h 123"/>
              <a:gd name="T36" fmla="*/ 99 w 123"/>
              <a:gd name="T37" fmla="*/ 23 h 123"/>
              <a:gd name="T38" fmla="*/ 82 w 123"/>
              <a:gd name="T39" fmla="*/ 11 h 123"/>
              <a:gd name="T40" fmla="*/ 61 w 123"/>
              <a:gd name="T41" fmla="*/ 8 h 123"/>
              <a:gd name="T42" fmla="*/ 40 w 123"/>
              <a:gd name="T43" fmla="*/ 11 h 123"/>
              <a:gd name="T44" fmla="*/ 24 w 123"/>
              <a:gd name="T45" fmla="*/ 23 h 123"/>
              <a:gd name="T46" fmla="*/ 12 w 123"/>
              <a:gd name="T47" fmla="*/ 40 h 123"/>
              <a:gd name="T48" fmla="*/ 8 w 123"/>
              <a:gd name="T49" fmla="*/ 61 h 123"/>
              <a:gd name="T50" fmla="*/ 12 w 123"/>
              <a:gd name="T51" fmla="*/ 82 h 123"/>
              <a:gd name="T52" fmla="*/ 24 w 123"/>
              <a:gd name="T53" fmla="*/ 99 h 123"/>
              <a:gd name="T54" fmla="*/ 40 w 123"/>
              <a:gd name="T55" fmla="*/ 111 h 123"/>
              <a:gd name="T56" fmla="*/ 61 w 123"/>
              <a:gd name="T57" fmla="*/ 115 h 123"/>
              <a:gd name="T58" fmla="*/ 82 w 123"/>
              <a:gd name="T59" fmla="*/ 111 h 123"/>
              <a:gd name="T60" fmla="*/ 99 w 123"/>
              <a:gd name="T61" fmla="*/ 99 h 123"/>
              <a:gd name="T62" fmla="*/ 111 w 123"/>
              <a:gd name="T63" fmla="*/ 82 h 123"/>
              <a:gd name="T64" fmla="*/ 115 w 123"/>
              <a:gd name="T65" fmla="*/ 61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
              <a:gd name="T100" fmla="*/ 0 h 123"/>
              <a:gd name="T101" fmla="*/ 123 w 12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 h="123">
                <a:moveTo>
                  <a:pt x="122" y="61"/>
                </a:moveTo>
                <a:lnTo>
                  <a:pt x="121" y="49"/>
                </a:lnTo>
                <a:lnTo>
                  <a:pt x="117" y="37"/>
                </a:lnTo>
                <a:lnTo>
                  <a:pt x="112" y="27"/>
                </a:lnTo>
                <a:lnTo>
                  <a:pt x="104" y="18"/>
                </a:lnTo>
                <a:lnTo>
                  <a:pt x="95" y="10"/>
                </a:lnTo>
                <a:lnTo>
                  <a:pt x="85" y="5"/>
                </a:lnTo>
                <a:lnTo>
                  <a:pt x="73" y="1"/>
                </a:lnTo>
                <a:lnTo>
                  <a:pt x="61" y="0"/>
                </a:lnTo>
                <a:lnTo>
                  <a:pt x="50" y="1"/>
                </a:lnTo>
                <a:lnTo>
                  <a:pt x="38" y="5"/>
                </a:lnTo>
                <a:lnTo>
                  <a:pt x="28" y="10"/>
                </a:lnTo>
                <a:lnTo>
                  <a:pt x="18" y="18"/>
                </a:lnTo>
                <a:lnTo>
                  <a:pt x="10" y="27"/>
                </a:lnTo>
                <a:lnTo>
                  <a:pt x="6" y="37"/>
                </a:lnTo>
                <a:lnTo>
                  <a:pt x="2" y="49"/>
                </a:lnTo>
                <a:lnTo>
                  <a:pt x="0" y="61"/>
                </a:lnTo>
                <a:lnTo>
                  <a:pt x="2" y="73"/>
                </a:lnTo>
                <a:lnTo>
                  <a:pt x="6" y="85"/>
                </a:lnTo>
                <a:lnTo>
                  <a:pt x="10" y="95"/>
                </a:lnTo>
                <a:lnTo>
                  <a:pt x="18" y="104"/>
                </a:lnTo>
                <a:lnTo>
                  <a:pt x="28" y="112"/>
                </a:lnTo>
                <a:lnTo>
                  <a:pt x="38" y="117"/>
                </a:lnTo>
                <a:lnTo>
                  <a:pt x="50" y="121"/>
                </a:lnTo>
                <a:lnTo>
                  <a:pt x="61" y="122"/>
                </a:lnTo>
                <a:lnTo>
                  <a:pt x="73" y="121"/>
                </a:lnTo>
                <a:lnTo>
                  <a:pt x="85" y="117"/>
                </a:lnTo>
                <a:lnTo>
                  <a:pt x="95" y="112"/>
                </a:lnTo>
                <a:lnTo>
                  <a:pt x="104" y="104"/>
                </a:lnTo>
                <a:lnTo>
                  <a:pt x="112" y="95"/>
                </a:lnTo>
                <a:lnTo>
                  <a:pt x="117" y="85"/>
                </a:lnTo>
                <a:lnTo>
                  <a:pt x="121" y="73"/>
                </a:lnTo>
                <a:lnTo>
                  <a:pt x="122" y="61"/>
                </a:lnTo>
                <a:lnTo>
                  <a:pt x="115" y="61"/>
                </a:lnTo>
                <a:lnTo>
                  <a:pt x="114" y="51"/>
                </a:lnTo>
                <a:lnTo>
                  <a:pt x="111" y="40"/>
                </a:lnTo>
                <a:lnTo>
                  <a:pt x="106" y="31"/>
                </a:lnTo>
                <a:lnTo>
                  <a:pt x="99" y="23"/>
                </a:lnTo>
                <a:lnTo>
                  <a:pt x="92" y="16"/>
                </a:lnTo>
                <a:lnTo>
                  <a:pt x="82" y="11"/>
                </a:lnTo>
                <a:lnTo>
                  <a:pt x="72" y="9"/>
                </a:lnTo>
                <a:lnTo>
                  <a:pt x="61" y="8"/>
                </a:lnTo>
                <a:lnTo>
                  <a:pt x="51" y="9"/>
                </a:lnTo>
                <a:lnTo>
                  <a:pt x="40" y="11"/>
                </a:lnTo>
                <a:lnTo>
                  <a:pt x="31" y="16"/>
                </a:lnTo>
                <a:lnTo>
                  <a:pt x="24" y="23"/>
                </a:lnTo>
                <a:lnTo>
                  <a:pt x="17" y="31"/>
                </a:lnTo>
                <a:lnTo>
                  <a:pt x="12" y="40"/>
                </a:lnTo>
                <a:lnTo>
                  <a:pt x="9" y="51"/>
                </a:lnTo>
                <a:lnTo>
                  <a:pt x="8" y="61"/>
                </a:lnTo>
                <a:lnTo>
                  <a:pt x="9" y="72"/>
                </a:lnTo>
                <a:lnTo>
                  <a:pt x="12" y="82"/>
                </a:lnTo>
                <a:lnTo>
                  <a:pt x="17" y="92"/>
                </a:lnTo>
                <a:lnTo>
                  <a:pt x="24" y="99"/>
                </a:lnTo>
                <a:lnTo>
                  <a:pt x="31" y="106"/>
                </a:lnTo>
                <a:lnTo>
                  <a:pt x="40" y="111"/>
                </a:lnTo>
                <a:lnTo>
                  <a:pt x="51" y="113"/>
                </a:lnTo>
                <a:lnTo>
                  <a:pt x="61" y="115"/>
                </a:lnTo>
                <a:lnTo>
                  <a:pt x="72" y="113"/>
                </a:lnTo>
                <a:lnTo>
                  <a:pt x="82" y="111"/>
                </a:lnTo>
                <a:lnTo>
                  <a:pt x="92" y="106"/>
                </a:lnTo>
                <a:lnTo>
                  <a:pt x="99" y="99"/>
                </a:lnTo>
                <a:lnTo>
                  <a:pt x="106" y="92"/>
                </a:lnTo>
                <a:lnTo>
                  <a:pt x="111" y="82"/>
                </a:lnTo>
                <a:lnTo>
                  <a:pt x="114" y="72"/>
                </a:lnTo>
                <a:lnTo>
                  <a:pt x="115" y="61"/>
                </a:lnTo>
                <a:lnTo>
                  <a:pt x="122" y="61"/>
                </a:lnTo>
              </a:path>
            </a:pathLst>
          </a:custGeom>
          <a:solidFill>
            <a:srgbClr val="808080"/>
          </a:solidFill>
          <a:ln w="9525" cap="rnd">
            <a:solidFill>
              <a:srgbClr val="FF6633"/>
            </a:solidFill>
            <a:round/>
            <a:headEnd type="none" w="sm" len="sm"/>
            <a:tailEnd type="none" w="sm" len="sm"/>
          </a:ln>
        </p:spPr>
        <p:txBody>
          <a:bodyPr/>
          <a:lstStyle/>
          <a:p>
            <a:endParaRPr lang="cs-CZ"/>
          </a:p>
        </p:txBody>
      </p:sp>
      <p:sp>
        <p:nvSpPr>
          <p:cNvPr id="13328" name="Freeform 18"/>
          <p:cNvSpPr>
            <a:spLocks/>
          </p:cNvSpPr>
          <p:nvPr/>
        </p:nvSpPr>
        <p:spPr bwMode="auto">
          <a:xfrm>
            <a:off x="2595563" y="4749800"/>
            <a:ext cx="173037" cy="173038"/>
          </a:xfrm>
          <a:custGeom>
            <a:avLst/>
            <a:gdLst>
              <a:gd name="T0" fmla="*/ 107 w 109"/>
              <a:gd name="T1" fmla="*/ 44 h 109"/>
              <a:gd name="T2" fmla="*/ 99 w 109"/>
              <a:gd name="T3" fmla="*/ 24 h 109"/>
              <a:gd name="T4" fmla="*/ 84 w 109"/>
              <a:gd name="T5" fmla="*/ 9 h 109"/>
              <a:gd name="T6" fmla="*/ 65 w 109"/>
              <a:gd name="T7" fmla="*/ 1 h 109"/>
              <a:gd name="T8" fmla="*/ 44 w 109"/>
              <a:gd name="T9" fmla="*/ 1 h 109"/>
              <a:gd name="T10" fmla="*/ 25 w 109"/>
              <a:gd name="T11" fmla="*/ 9 h 109"/>
              <a:gd name="T12" fmla="*/ 9 w 109"/>
              <a:gd name="T13" fmla="*/ 24 h 109"/>
              <a:gd name="T14" fmla="*/ 1 w 109"/>
              <a:gd name="T15" fmla="*/ 44 h 109"/>
              <a:gd name="T16" fmla="*/ 1 w 109"/>
              <a:gd name="T17" fmla="*/ 65 h 109"/>
              <a:gd name="T18" fmla="*/ 9 w 109"/>
              <a:gd name="T19" fmla="*/ 84 h 109"/>
              <a:gd name="T20" fmla="*/ 25 w 109"/>
              <a:gd name="T21" fmla="*/ 99 h 109"/>
              <a:gd name="T22" fmla="*/ 44 w 109"/>
              <a:gd name="T23" fmla="*/ 107 h 109"/>
              <a:gd name="T24" fmla="*/ 65 w 109"/>
              <a:gd name="T25" fmla="*/ 107 h 109"/>
              <a:gd name="T26" fmla="*/ 84 w 109"/>
              <a:gd name="T27" fmla="*/ 99 h 109"/>
              <a:gd name="T28" fmla="*/ 99 w 109"/>
              <a:gd name="T29" fmla="*/ 84 h 109"/>
              <a:gd name="T30" fmla="*/ 107 w 109"/>
              <a:gd name="T31" fmla="*/ 65 h 109"/>
              <a:gd name="T32" fmla="*/ 101 w 109"/>
              <a:gd name="T33" fmla="*/ 54 h 109"/>
              <a:gd name="T34" fmla="*/ 98 w 109"/>
              <a:gd name="T35" fmla="*/ 36 h 109"/>
              <a:gd name="T36" fmla="*/ 87 w 109"/>
              <a:gd name="T37" fmla="*/ 21 h 109"/>
              <a:gd name="T38" fmla="*/ 72 w 109"/>
              <a:gd name="T39" fmla="*/ 11 h 109"/>
              <a:gd name="T40" fmla="*/ 54 w 109"/>
              <a:gd name="T41" fmla="*/ 8 h 109"/>
              <a:gd name="T42" fmla="*/ 36 w 109"/>
              <a:gd name="T43" fmla="*/ 11 h 109"/>
              <a:gd name="T44" fmla="*/ 21 w 109"/>
              <a:gd name="T45" fmla="*/ 21 h 109"/>
              <a:gd name="T46" fmla="*/ 11 w 109"/>
              <a:gd name="T47" fmla="*/ 36 h 109"/>
              <a:gd name="T48" fmla="*/ 8 w 109"/>
              <a:gd name="T49" fmla="*/ 54 h 109"/>
              <a:gd name="T50" fmla="*/ 11 w 109"/>
              <a:gd name="T51" fmla="*/ 72 h 109"/>
              <a:gd name="T52" fmla="*/ 21 w 109"/>
              <a:gd name="T53" fmla="*/ 87 h 109"/>
              <a:gd name="T54" fmla="*/ 36 w 109"/>
              <a:gd name="T55" fmla="*/ 98 h 109"/>
              <a:gd name="T56" fmla="*/ 54 w 109"/>
              <a:gd name="T57" fmla="*/ 101 h 109"/>
              <a:gd name="T58" fmla="*/ 72 w 109"/>
              <a:gd name="T59" fmla="*/ 98 h 109"/>
              <a:gd name="T60" fmla="*/ 87 w 109"/>
              <a:gd name="T61" fmla="*/ 87 h 109"/>
              <a:gd name="T62" fmla="*/ 98 w 109"/>
              <a:gd name="T63" fmla="*/ 72 h 109"/>
              <a:gd name="T64" fmla="*/ 101 w 109"/>
              <a:gd name="T65" fmla="*/ 54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
              <a:gd name="T100" fmla="*/ 0 h 109"/>
              <a:gd name="T101" fmla="*/ 109 w 10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 h="109">
                <a:moveTo>
                  <a:pt x="108" y="54"/>
                </a:moveTo>
                <a:lnTo>
                  <a:pt x="107" y="44"/>
                </a:lnTo>
                <a:lnTo>
                  <a:pt x="104" y="33"/>
                </a:lnTo>
                <a:lnTo>
                  <a:pt x="99" y="24"/>
                </a:lnTo>
                <a:lnTo>
                  <a:pt x="93" y="16"/>
                </a:lnTo>
                <a:lnTo>
                  <a:pt x="84" y="9"/>
                </a:lnTo>
                <a:lnTo>
                  <a:pt x="75" y="5"/>
                </a:lnTo>
                <a:lnTo>
                  <a:pt x="65" y="1"/>
                </a:lnTo>
                <a:lnTo>
                  <a:pt x="54" y="0"/>
                </a:lnTo>
                <a:lnTo>
                  <a:pt x="44" y="1"/>
                </a:lnTo>
                <a:lnTo>
                  <a:pt x="33" y="5"/>
                </a:lnTo>
                <a:lnTo>
                  <a:pt x="25" y="9"/>
                </a:lnTo>
                <a:lnTo>
                  <a:pt x="16" y="16"/>
                </a:lnTo>
                <a:lnTo>
                  <a:pt x="9" y="24"/>
                </a:lnTo>
                <a:lnTo>
                  <a:pt x="5" y="33"/>
                </a:lnTo>
                <a:lnTo>
                  <a:pt x="1" y="44"/>
                </a:lnTo>
                <a:lnTo>
                  <a:pt x="0" y="54"/>
                </a:lnTo>
                <a:lnTo>
                  <a:pt x="1" y="65"/>
                </a:lnTo>
                <a:lnTo>
                  <a:pt x="5" y="75"/>
                </a:lnTo>
                <a:lnTo>
                  <a:pt x="9" y="84"/>
                </a:lnTo>
                <a:lnTo>
                  <a:pt x="16" y="92"/>
                </a:lnTo>
                <a:lnTo>
                  <a:pt x="25" y="99"/>
                </a:lnTo>
                <a:lnTo>
                  <a:pt x="33" y="104"/>
                </a:lnTo>
                <a:lnTo>
                  <a:pt x="44" y="107"/>
                </a:lnTo>
                <a:lnTo>
                  <a:pt x="54" y="108"/>
                </a:lnTo>
                <a:lnTo>
                  <a:pt x="65" y="107"/>
                </a:lnTo>
                <a:lnTo>
                  <a:pt x="75" y="104"/>
                </a:lnTo>
                <a:lnTo>
                  <a:pt x="84" y="99"/>
                </a:lnTo>
                <a:lnTo>
                  <a:pt x="93" y="92"/>
                </a:lnTo>
                <a:lnTo>
                  <a:pt x="99" y="84"/>
                </a:lnTo>
                <a:lnTo>
                  <a:pt x="104" y="75"/>
                </a:lnTo>
                <a:lnTo>
                  <a:pt x="107" y="65"/>
                </a:lnTo>
                <a:lnTo>
                  <a:pt x="108" y="54"/>
                </a:lnTo>
                <a:lnTo>
                  <a:pt x="101" y="54"/>
                </a:lnTo>
                <a:lnTo>
                  <a:pt x="100" y="45"/>
                </a:lnTo>
                <a:lnTo>
                  <a:pt x="98" y="36"/>
                </a:lnTo>
                <a:lnTo>
                  <a:pt x="93" y="27"/>
                </a:lnTo>
                <a:lnTo>
                  <a:pt x="87" y="21"/>
                </a:lnTo>
                <a:lnTo>
                  <a:pt x="81" y="15"/>
                </a:lnTo>
                <a:lnTo>
                  <a:pt x="72" y="11"/>
                </a:lnTo>
                <a:lnTo>
                  <a:pt x="63" y="9"/>
                </a:lnTo>
                <a:lnTo>
                  <a:pt x="54" y="8"/>
                </a:lnTo>
                <a:lnTo>
                  <a:pt x="45" y="9"/>
                </a:lnTo>
                <a:lnTo>
                  <a:pt x="36" y="11"/>
                </a:lnTo>
                <a:lnTo>
                  <a:pt x="28" y="15"/>
                </a:lnTo>
                <a:lnTo>
                  <a:pt x="21" y="21"/>
                </a:lnTo>
                <a:lnTo>
                  <a:pt x="15" y="27"/>
                </a:lnTo>
                <a:lnTo>
                  <a:pt x="11" y="36"/>
                </a:lnTo>
                <a:lnTo>
                  <a:pt x="9" y="45"/>
                </a:lnTo>
                <a:lnTo>
                  <a:pt x="8" y="54"/>
                </a:lnTo>
                <a:lnTo>
                  <a:pt x="9" y="63"/>
                </a:lnTo>
                <a:lnTo>
                  <a:pt x="11" y="72"/>
                </a:lnTo>
                <a:lnTo>
                  <a:pt x="15" y="81"/>
                </a:lnTo>
                <a:lnTo>
                  <a:pt x="21" y="87"/>
                </a:lnTo>
                <a:lnTo>
                  <a:pt x="28" y="93"/>
                </a:lnTo>
                <a:lnTo>
                  <a:pt x="36" y="98"/>
                </a:lnTo>
                <a:lnTo>
                  <a:pt x="45" y="100"/>
                </a:lnTo>
                <a:lnTo>
                  <a:pt x="54" y="101"/>
                </a:lnTo>
                <a:lnTo>
                  <a:pt x="63" y="100"/>
                </a:lnTo>
                <a:lnTo>
                  <a:pt x="72" y="98"/>
                </a:lnTo>
                <a:lnTo>
                  <a:pt x="81" y="93"/>
                </a:lnTo>
                <a:lnTo>
                  <a:pt x="87" y="87"/>
                </a:lnTo>
                <a:lnTo>
                  <a:pt x="93" y="81"/>
                </a:lnTo>
                <a:lnTo>
                  <a:pt x="98" y="72"/>
                </a:lnTo>
                <a:lnTo>
                  <a:pt x="100" y="63"/>
                </a:lnTo>
                <a:lnTo>
                  <a:pt x="101" y="54"/>
                </a:lnTo>
                <a:lnTo>
                  <a:pt x="108" y="54"/>
                </a:lnTo>
              </a:path>
            </a:pathLst>
          </a:custGeom>
          <a:solidFill>
            <a:srgbClr val="808080"/>
          </a:solidFill>
          <a:ln w="9525" cap="rnd">
            <a:solidFill>
              <a:srgbClr val="FF6633"/>
            </a:solidFill>
            <a:round/>
            <a:headEnd type="none" w="sm" len="sm"/>
            <a:tailEnd type="none" w="sm" len="sm"/>
          </a:ln>
        </p:spPr>
        <p:txBody>
          <a:bodyPr/>
          <a:lstStyle/>
          <a:p>
            <a:endParaRPr lang="cs-CZ"/>
          </a:p>
        </p:txBody>
      </p:sp>
      <p:sp>
        <p:nvSpPr>
          <p:cNvPr id="13329" name="Freeform 19"/>
          <p:cNvSpPr>
            <a:spLocks/>
          </p:cNvSpPr>
          <p:nvPr/>
        </p:nvSpPr>
        <p:spPr bwMode="auto">
          <a:xfrm>
            <a:off x="2606675" y="4760913"/>
            <a:ext cx="150813" cy="150812"/>
          </a:xfrm>
          <a:custGeom>
            <a:avLst/>
            <a:gdLst>
              <a:gd name="T0" fmla="*/ 93 w 95"/>
              <a:gd name="T1" fmla="*/ 38 h 95"/>
              <a:gd name="T2" fmla="*/ 86 w 95"/>
              <a:gd name="T3" fmla="*/ 21 h 95"/>
              <a:gd name="T4" fmla="*/ 74 w 95"/>
              <a:gd name="T5" fmla="*/ 8 h 95"/>
              <a:gd name="T6" fmla="*/ 57 w 95"/>
              <a:gd name="T7" fmla="*/ 1 h 95"/>
              <a:gd name="T8" fmla="*/ 38 w 95"/>
              <a:gd name="T9" fmla="*/ 1 h 95"/>
              <a:gd name="T10" fmla="*/ 21 w 95"/>
              <a:gd name="T11" fmla="*/ 8 h 95"/>
              <a:gd name="T12" fmla="*/ 8 w 95"/>
              <a:gd name="T13" fmla="*/ 21 h 95"/>
              <a:gd name="T14" fmla="*/ 1 w 95"/>
              <a:gd name="T15" fmla="*/ 38 h 95"/>
              <a:gd name="T16" fmla="*/ 1 w 95"/>
              <a:gd name="T17" fmla="*/ 56 h 95"/>
              <a:gd name="T18" fmla="*/ 8 w 95"/>
              <a:gd name="T19" fmla="*/ 73 h 95"/>
              <a:gd name="T20" fmla="*/ 21 w 95"/>
              <a:gd name="T21" fmla="*/ 86 h 95"/>
              <a:gd name="T22" fmla="*/ 38 w 95"/>
              <a:gd name="T23" fmla="*/ 93 h 95"/>
              <a:gd name="T24" fmla="*/ 57 w 95"/>
              <a:gd name="T25" fmla="*/ 93 h 95"/>
              <a:gd name="T26" fmla="*/ 74 w 95"/>
              <a:gd name="T27" fmla="*/ 86 h 95"/>
              <a:gd name="T28" fmla="*/ 86 w 95"/>
              <a:gd name="T29" fmla="*/ 73 h 95"/>
              <a:gd name="T30" fmla="*/ 93 w 95"/>
              <a:gd name="T31" fmla="*/ 56 h 95"/>
              <a:gd name="T32" fmla="*/ 87 w 95"/>
              <a:gd name="T33" fmla="*/ 47 h 95"/>
              <a:gd name="T34" fmla="*/ 85 w 95"/>
              <a:gd name="T35" fmla="*/ 32 h 95"/>
              <a:gd name="T36" fmla="*/ 75 w 95"/>
              <a:gd name="T37" fmla="*/ 19 h 95"/>
              <a:gd name="T38" fmla="*/ 62 w 95"/>
              <a:gd name="T39" fmla="*/ 10 h 95"/>
              <a:gd name="T40" fmla="*/ 47 w 95"/>
              <a:gd name="T41" fmla="*/ 8 h 95"/>
              <a:gd name="T42" fmla="*/ 32 w 95"/>
              <a:gd name="T43" fmla="*/ 10 h 95"/>
              <a:gd name="T44" fmla="*/ 19 w 95"/>
              <a:gd name="T45" fmla="*/ 19 h 95"/>
              <a:gd name="T46" fmla="*/ 10 w 95"/>
              <a:gd name="T47" fmla="*/ 32 h 95"/>
              <a:gd name="T48" fmla="*/ 8 w 95"/>
              <a:gd name="T49" fmla="*/ 47 h 95"/>
              <a:gd name="T50" fmla="*/ 10 w 95"/>
              <a:gd name="T51" fmla="*/ 62 h 95"/>
              <a:gd name="T52" fmla="*/ 19 w 95"/>
              <a:gd name="T53" fmla="*/ 75 h 95"/>
              <a:gd name="T54" fmla="*/ 32 w 95"/>
              <a:gd name="T55" fmla="*/ 84 h 95"/>
              <a:gd name="T56" fmla="*/ 47 w 95"/>
              <a:gd name="T57" fmla="*/ 87 h 95"/>
              <a:gd name="T58" fmla="*/ 62 w 95"/>
              <a:gd name="T59" fmla="*/ 84 h 95"/>
              <a:gd name="T60" fmla="*/ 75 w 95"/>
              <a:gd name="T61" fmla="*/ 75 h 95"/>
              <a:gd name="T62" fmla="*/ 85 w 95"/>
              <a:gd name="T63" fmla="*/ 62 h 95"/>
              <a:gd name="T64" fmla="*/ 87 w 95"/>
              <a:gd name="T65" fmla="*/ 47 h 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5"/>
              <a:gd name="T100" fmla="*/ 0 h 95"/>
              <a:gd name="T101" fmla="*/ 95 w 95"/>
              <a:gd name="T102" fmla="*/ 95 h 9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5" h="95">
                <a:moveTo>
                  <a:pt x="94" y="47"/>
                </a:moveTo>
                <a:lnTo>
                  <a:pt x="93" y="38"/>
                </a:lnTo>
                <a:lnTo>
                  <a:pt x="90" y="29"/>
                </a:lnTo>
                <a:lnTo>
                  <a:pt x="86" y="21"/>
                </a:lnTo>
                <a:lnTo>
                  <a:pt x="81" y="13"/>
                </a:lnTo>
                <a:lnTo>
                  <a:pt x="74" y="8"/>
                </a:lnTo>
                <a:lnTo>
                  <a:pt x="66" y="4"/>
                </a:lnTo>
                <a:lnTo>
                  <a:pt x="57" y="1"/>
                </a:lnTo>
                <a:lnTo>
                  <a:pt x="47" y="0"/>
                </a:lnTo>
                <a:lnTo>
                  <a:pt x="38" y="1"/>
                </a:lnTo>
                <a:lnTo>
                  <a:pt x="29" y="4"/>
                </a:lnTo>
                <a:lnTo>
                  <a:pt x="21" y="8"/>
                </a:lnTo>
                <a:lnTo>
                  <a:pt x="14" y="13"/>
                </a:lnTo>
                <a:lnTo>
                  <a:pt x="8" y="21"/>
                </a:lnTo>
                <a:lnTo>
                  <a:pt x="4" y="29"/>
                </a:lnTo>
                <a:lnTo>
                  <a:pt x="1" y="38"/>
                </a:lnTo>
                <a:lnTo>
                  <a:pt x="0" y="47"/>
                </a:lnTo>
                <a:lnTo>
                  <a:pt x="1" y="56"/>
                </a:lnTo>
                <a:lnTo>
                  <a:pt x="4" y="66"/>
                </a:lnTo>
                <a:lnTo>
                  <a:pt x="8" y="73"/>
                </a:lnTo>
                <a:lnTo>
                  <a:pt x="14" y="80"/>
                </a:lnTo>
                <a:lnTo>
                  <a:pt x="21" y="86"/>
                </a:lnTo>
                <a:lnTo>
                  <a:pt x="29" y="90"/>
                </a:lnTo>
                <a:lnTo>
                  <a:pt x="38" y="93"/>
                </a:lnTo>
                <a:lnTo>
                  <a:pt x="47" y="94"/>
                </a:lnTo>
                <a:lnTo>
                  <a:pt x="57" y="93"/>
                </a:lnTo>
                <a:lnTo>
                  <a:pt x="66" y="90"/>
                </a:lnTo>
                <a:lnTo>
                  <a:pt x="74" y="86"/>
                </a:lnTo>
                <a:lnTo>
                  <a:pt x="81" y="80"/>
                </a:lnTo>
                <a:lnTo>
                  <a:pt x="86" y="73"/>
                </a:lnTo>
                <a:lnTo>
                  <a:pt x="90" y="66"/>
                </a:lnTo>
                <a:lnTo>
                  <a:pt x="93" y="56"/>
                </a:lnTo>
                <a:lnTo>
                  <a:pt x="94" y="47"/>
                </a:lnTo>
                <a:lnTo>
                  <a:pt x="87" y="47"/>
                </a:lnTo>
                <a:lnTo>
                  <a:pt x="86" y="39"/>
                </a:lnTo>
                <a:lnTo>
                  <a:pt x="85" y="32"/>
                </a:lnTo>
                <a:lnTo>
                  <a:pt x="80" y="25"/>
                </a:lnTo>
                <a:lnTo>
                  <a:pt x="75" y="19"/>
                </a:lnTo>
                <a:lnTo>
                  <a:pt x="70" y="14"/>
                </a:lnTo>
                <a:lnTo>
                  <a:pt x="62" y="10"/>
                </a:lnTo>
                <a:lnTo>
                  <a:pt x="55" y="8"/>
                </a:lnTo>
                <a:lnTo>
                  <a:pt x="47" y="8"/>
                </a:lnTo>
                <a:lnTo>
                  <a:pt x="39" y="8"/>
                </a:lnTo>
                <a:lnTo>
                  <a:pt x="32" y="10"/>
                </a:lnTo>
                <a:lnTo>
                  <a:pt x="25" y="14"/>
                </a:lnTo>
                <a:lnTo>
                  <a:pt x="19" y="19"/>
                </a:lnTo>
                <a:lnTo>
                  <a:pt x="14" y="25"/>
                </a:lnTo>
                <a:lnTo>
                  <a:pt x="10" y="32"/>
                </a:lnTo>
                <a:lnTo>
                  <a:pt x="8" y="39"/>
                </a:lnTo>
                <a:lnTo>
                  <a:pt x="8" y="47"/>
                </a:lnTo>
                <a:lnTo>
                  <a:pt x="8" y="55"/>
                </a:lnTo>
                <a:lnTo>
                  <a:pt x="10" y="62"/>
                </a:lnTo>
                <a:lnTo>
                  <a:pt x="14" y="70"/>
                </a:lnTo>
                <a:lnTo>
                  <a:pt x="19" y="75"/>
                </a:lnTo>
                <a:lnTo>
                  <a:pt x="25" y="80"/>
                </a:lnTo>
                <a:lnTo>
                  <a:pt x="32" y="84"/>
                </a:lnTo>
                <a:lnTo>
                  <a:pt x="39" y="86"/>
                </a:lnTo>
                <a:lnTo>
                  <a:pt x="47" y="87"/>
                </a:lnTo>
                <a:lnTo>
                  <a:pt x="55" y="86"/>
                </a:lnTo>
                <a:lnTo>
                  <a:pt x="62" y="84"/>
                </a:lnTo>
                <a:lnTo>
                  <a:pt x="70" y="80"/>
                </a:lnTo>
                <a:lnTo>
                  <a:pt x="75" y="75"/>
                </a:lnTo>
                <a:lnTo>
                  <a:pt x="80" y="70"/>
                </a:lnTo>
                <a:lnTo>
                  <a:pt x="85" y="62"/>
                </a:lnTo>
                <a:lnTo>
                  <a:pt x="86" y="55"/>
                </a:lnTo>
                <a:lnTo>
                  <a:pt x="87" y="47"/>
                </a:lnTo>
                <a:lnTo>
                  <a:pt x="94" y="47"/>
                </a:lnTo>
              </a:path>
            </a:pathLst>
          </a:custGeom>
          <a:solidFill>
            <a:srgbClr val="606060"/>
          </a:solidFill>
          <a:ln w="9525" cap="rnd">
            <a:solidFill>
              <a:srgbClr val="FF6633"/>
            </a:solidFill>
            <a:round/>
            <a:headEnd type="none" w="sm" len="sm"/>
            <a:tailEnd type="none" w="sm" len="sm"/>
          </a:ln>
        </p:spPr>
        <p:txBody>
          <a:bodyPr/>
          <a:lstStyle/>
          <a:p>
            <a:endParaRPr lang="cs-CZ"/>
          </a:p>
        </p:txBody>
      </p:sp>
      <p:sp>
        <p:nvSpPr>
          <p:cNvPr id="13330" name="Freeform 20"/>
          <p:cNvSpPr>
            <a:spLocks/>
          </p:cNvSpPr>
          <p:nvPr/>
        </p:nvSpPr>
        <p:spPr bwMode="auto">
          <a:xfrm>
            <a:off x="2617788" y="4772025"/>
            <a:ext cx="130175" cy="128588"/>
          </a:xfrm>
          <a:custGeom>
            <a:avLst/>
            <a:gdLst>
              <a:gd name="T0" fmla="*/ 79 w 82"/>
              <a:gd name="T1" fmla="*/ 32 h 81"/>
              <a:gd name="T2" fmla="*/ 74 w 82"/>
              <a:gd name="T3" fmla="*/ 18 h 81"/>
              <a:gd name="T4" fmla="*/ 63 w 82"/>
              <a:gd name="T5" fmla="*/ 7 h 81"/>
              <a:gd name="T6" fmla="*/ 48 w 82"/>
              <a:gd name="T7" fmla="*/ 1 h 81"/>
              <a:gd name="T8" fmla="*/ 33 w 82"/>
              <a:gd name="T9" fmla="*/ 1 h 81"/>
              <a:gd name="T10" fmla="*/ 18 w 82"/>
              <a:gd name="T11" fmla="*/ 7 h 81"/>
              <a:gd name="T12" fmla="*/ 7 w 82"/>
              <a:gd name="T13" fmla="*/ 18 h 81"/>
              <a:gd name="T14" fmla="*/ 1 w 82"/>
              <a:gd name="T15" fmla="*/ 32 h 81"/>
              <a:gd name="T16" fmla="*/ 1 w 82"/>
              <a:gd name="T17" fmla="*/ 48 h 81"/>
              <a:gd name="T18" fmla="*/ 7 w 82"/>
              <a:gd name="T19" fmla="*/ 62 h 81"/>
              <a:gd name="T20" fmla="*/ 18 w 82"/>
              <a:gd name="T21" fmla="*/ 73 h 81"/>
              <a:gd name="T22" fmla="*/ 33 w 82"/>
              <a:gd name="T23" fmla="*/ 79 h 81"/>
              <a:gd name="T24" fmla="*/ 48 w 82"/>
              <a:gd name="T25" fmla="*/ 79 h 81"/>
              <a:gd name="T26" fmla="*/ 63 w 82"/>
              <a:gd name="T27" fmla="*/ 73 h 81"/>
              <a:gd name="T28" fmla="*/ 74 w 82"/>
              <a:gd name="T29" fmla="*/ 62 h 81"/>
              <a:gd name="T30" fmla="*/ 79 w 82"/>
              <a:gd name="T31" fmla="*/ 48 h 81"/>
              <a:gd name="T32" fmla="*/ 73 w 82"/>
              <a:gd name="T33" fmla="*/ 40 h 81"/>
              <a:gd name="T34" fmla="*/ 71 w 82"/>
              <a:gd name="T35" fmla="*/ 28 h 81"/>
              <a:gd name="T36" fmla="*/ 63 w 82"/>
              <a:gd name="T37" fmla="*/ 17 h 81"/>
              <a:gd name="T38" fmla="*/ 53 w 82"/>
              <a:gd name="T39" fmla="*/ 10 h 81"/>
              <a:gd name="T40" fmla="*/ 40 w 82"/>
              <a:gd name="T41" fmla="*/ 7 h 81"/>
              <a:gd name="T42" fmla="*/ 28 w 82"/>
              <a:gd name="T43" fmla="*/ 10 h 81"/>
              <a:gd name="T44" fmla="*/ 18 w 82"/>
              <a:gd name="T45" fmla="*/ 17 h 81"/>
              <a:gd name="T46" fmla="*/ 10 w 82"/>
              <a:gd name="T47" fmla="*/ 28 h 81"/>
              <a:gd name="T48" fmla="*/ 7 w 82"/>
              <a:gd name="T49" fmla="*/ 40 h 81"/>
              <a:gd name="T50" fmla="*/ 10 w 82"/>
              <a:gd name="T51" fmla="*/ 52 h 81"/>
              <a:gd name="T52" fmla="*/ 18 w 82"/>
              <a:gd name="T53" fmla="*/ 63 h 81"/>
              <a:gd name="T54" fmla="*/ 28 w 82"/>
              <a:gd name="T55" fmla="*/ 70 h 81"/>
              <a:gd name="T56" fmla="*/ 40 w 82"/>
              <a:gd name="T57" fmla="*/ 73 h 81"/>
              <a:gd name="T58" fmla="*/ 53 w 82"/>
              <a:gd name="T59" fmla="*/ 70 h 81"/>
              <a:gd name="T60" fmla="*/ 63 w 82"/>
              <a:gd name="T61" fmla="*/ 63 h 81"/>
              <a:gd name="T62" fmla="*/ 71 w 82"/>
              <a:gd name="T63" fmla="*/ 52 h 81"/>
              <a:gd name="T64" fmla="*/ 73 w 82"/>
              <a:gd name="T65" fmla="*/ 4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2"/>
              <a:gd name="T100" fmla="*/ 0 h 81"/>
              <a:gd name="T101" fmla="*/ 82 w 82"/>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2" h="81">
                <a:moveTo>
                  <a:pt x="81" y="40"/>
                </a:moveTo>
                <a:lnTo>
                  <a:pt x="79" y="32"/>
                </a:lnTo>
                <a:lnTo>
                  <a:pt x="77" y="24"/>
                </a:lnTo>
                <a:lnTo>
                  <a:pt x="74" y="18"/>
                </a:lnTo>
                <a:lnTo>
                  <a:pt x="69" y="12"/>
                </a:lnTo>
                <a:lnTo>
                  <a:pt x="63" y="7"/>
                </a:lnTo>
                <a:lnTo>
                  <a:pt x="56" y="3"/>
                </a:lnTo>
                <a:lnTo>
                  <a:pt x="48" y="1"/>
                </a:lnTo>
                <a:lnTo>
                  <a:pt x="40" y="0"/>
                </a:lnTo>
                <a:lnTo>
                  <a:pt x="33" y="1"/>
                </a:lnTo>
                <a:lnTo>
                  <a:pt x="25" y="3"/>
                </a:lnTo>
                <a:lnTo>
                  <a:pt x="18" y="7"/>
                </a:lnTo>
                <a:lnTo>
                  <a:pt x="12" y="12"/>
                </a:lnTo>
                <a:lnTo>
                  <a:pt x="7" y="18"/>
                </a:lnTo>
                <a:lnTo>
                  <a:pt x="4" y="24"/>
                </a:lnTo>
                <a:lnTo>
                  <a:pt x="1" y="32"/>
                </a:lnTo>
                <a:lnTo>
                  <a:pt x="0" y="40"/>
                </a:lnTo>
                <a:lnTo>
                  <a:pt x="1" y="48"/>
                </a:lnTo>
                <a:lnTo>
                  <a:pt x="4" y="56"/>
                </a:lnTo>
                <a:lnTo>
                  <a:pt x="7" y="62"/>
                </a:lnTo>
                <a:lnTo>
                  <a:pt x="12" y="69"/>
                </a:lnTo>
                <a:lnTo>
                  <a:pt x="18" y="73"/>
                </a:lnTo>
                <a:lnTo>
                  <a:pt x="25" y="77"/>
                </a:lnTo>
                <a:lnTo>
                  <a:pt x="33" y="79"/>
                </a:lnTo>
                <a:lnTo>
                  <a:pt x="40" y="80"/>
                </a:lnTo>
                <a:lnTo>
                  <a:pt x="48" y="79"/>
                </a:lnTo>
                <a:lnTo>
                  <a:pt x="56" y="77"/>
                </a:lnTo>
                <a:lnTo>
                  <a:pt x="63" y="73"/>
                </a:lnTo>
                <a:lnTo>
                  <a:pt x="69" y="69"/>
                </a:lnTo>
                <a:lnTo>
                  <a:pt x="74" y="62"/>
                </a:lnTo>
                <a:lnTo>
                  <a:pt x="77" y="56"/>
                </a:lnTo>
                <a:lnTo>
                  <a:pt x="79" y="48"/>
                </a:lnTo>
                <a:lnTo>
                  <a:pt x="81" y="40"/>
                </a:lnTo>
                <a:lnTo>
                  <a:pt x="73" y="40"/>
                </a:lnTo>
                <a:lnTo>
                  <a:pt x="73" y="33"/>
                </a:lnTo>
                <a:lnTo>
                  <a:pt x="71" y="28"/>
                </a:lnTo>
                <a:lnTo>
                  <a:pt x="67" y="22"/>
                </a:lnTo>
                <a:lnTo>
                  <a:pt x="63" y="17"/>
                </a:lnTo>
                <a:lnTo>
                  <a:pt x="59" y="13"/>
                </a:lnTo>
                <a:lnTo>
                  <a:pt x="53" y="10"/>
                </a:lnTo>
                <a:lnTo>
                  <a:pt x="47" y="8"/>
                </a:lnTo>
                <a:lnTo>
                  <a:pt x="40" y="7"/>
                </a:lnTo>
                <a:lnTo>
                  <a:pt x="34" y="8"/>
                </a:lnTo>
                <a:lnTo>
                  <a:pt x="28" y="10"/>
                </a:lnTo>
                <a:lnTo>
                  <a:pt x="22" y="13"/>
                </a:lnTo>
                <a:lnTo>
                  <a:pt x="18" y="17"/>
                </a:lnTo>
                <a:lnTo>
                  <a:pt x="14" y="22"/>
                </a:lnTo>
                <a:lnTo>
                  <a:pt x="10" y="28"/>
                </a:lnTo>
                <a:lnTo>
                  <a:pt x="8" y="33"/>
                </a:lnTo>
                <a:lnTo>
                  <a:pt x="7" y="40"/>
                </a:lnTo>
                <a:lnTo>
                  <a:pt x="8" y="47"/>
                </a:lnTo>
                <a:lnTo>
                  <a:pt x="10" y="52"/>
                </a:lnTo>
                <a:lnTo>
                  <a:pt x="14" y="59"/>
                </a:lnTo>
                <a:lnTo>
                  <a:pt x="18" y="63"/>
                </a:lnTo>
                <a:lnTo>
                  <a:pt x="22" y="67"/>
                </a:lnTo>
                <a:lnTo>
                  <a:pt x="28" y="70"/>
                </a:lnTo>
                <a:lnTo>
                  <a:pt x="34" y="73"/>
                </a:lnTo>
                <a:lnTo>
                  <a:pt x="40" y="73"/>
                </a:lnTo>
                <a:lnTo>
                  <a:pt x="47" y="73"/>
                </a:lnTo>
                <a:lnTo>
                  <a:pt x="53" y="70"/>
                </a:lnTo>
                <a:lnTo>
                  <a:pt x="59" y="67"/>
                </a:lnTo>
                <a:lnTo>
                  <a:pt x="63" y="63"/>
                </a:lnTo>
                <a:lnTo>
                  <a:pt x="67" y="59"/>
                </a:lnTo>
                <a:lnTo>
                  <a:pt x="71" y="52"/>
                </a:lnTo>
                <a:lnTo>
                  <a:pt x="73" y="47"/>
                </a:lnTo>
                <a:lnTo>
                  <a:pt x="73" y="40"/>
                </a:lnTo>
                <a:lnTo>
                  <a:pt x="81" y="40"/>
                </a:lnTo>
              </a:path>
            </a:pathLst>
          </a:custGeom>
          <a:solidFill>
            <a:srgbClr val="505050"/>
          </a:solidFill>
          <a:ln w="9525" cap="rnd">
            <a:solidFill>
              <a:srgbClr val="FF6633"/>
            </a:solidFill>
            <a:round/>
            <a:headEnd type="none" w="sm" len="sm"/>
            <a:tailEnd type="none" w="sm" len="sm"/>
          </a:ln>
        </p:spPr>
        <p:txBody>
          <a:bodyPr/>
          <a:lstStyle/>
          <a:p>
            <a:endParaRPr lang="cs-CZ"/>
          </a:p>
        </p:txBody>
      </p:sp>
      <p:sp>
        <p:nvSpPr>
          <p:cNvPr id="13331" name="Freeform 21"/>
          <p:cNvSpPr>
            <a:spLocks/>
          </p:cNvSpPr>
          <p:nvPr/>
        </p:nvSpPr>
        <p:spPr bwMode="auto">
          <a:xfrm>
            <a:off x="2630488" y="4783138"/>
            <a:ext cx="104775" cy="106362"/>
          </a:xfrm>
          <a:custGeom>
            <a:avLst/>
            <a:gdLst>
              <a:gd name="T0" fmla="*/ 64 w 66"/>
              <a:gd name="T1" fmla="*/ 27 h 67"/>
              <a:gd name="T2" fmla="*/ 60 w 66"/>
              <a:gd name="T3" fmla="*/ 15 h 67"/>
              <a:gd name="T4" fmla="*/ 51 w 66"/>
              <a:gd name="T5" fmla="*/ 6 h 67"/>
              <a:gd name="T6" fmla="*/ 38 w 66"/>
              <a:gd name="T7" fmla="*/ 1 h 67"/>
              <a:gd name="T8" fmla="*/ 26 w 66"/>
              <a:gd name="T9" fmla="*/ 1 h 67"/>
              <a:gd name="T10" fmla="*/ 14 w 66"/>
              <a:gd name="T11" fmla="*/ 6 h 67"/>
              <a:gd name="T12" fmla="*/ 5 w 66"/>
              <a:gd name="T13" fmla="*/ 15 h 67"/>
              <a:gd name="T14" fmla="*/ 0 w 66"/>
              <a:gd name="T15" fmla="*/ 27 h 67"/>
              <a:gd name="T16" fmla="*/ 0 w 66"/>
              <a:gd name="T17" fmla="*/ 39 h 67"/>
              <a:gd name="T18" fmla="*/ 5 w 66"/>
              <a:gd name="T19" fmla="*/ 51 h 67"/>
              <a:gd name="T20" fmla="*/ 14 w 66"/>
              <a:gd name="T21" fmla="*/ 61 h 67"/>
              <a:gd name="T22" fmla="*/ 26 w 66"/>
              <a:gd name="T23" fmla="*/ 65 h 67"/>
              <a:gd name="T24" fmla="*/ 38 w 66"/>
              <a:gd name="T25" fmla="*/ 65 h 67"/>
              <a:gd name="T26" fmla="*/ 51 w 66"/>
              <a:gd name="T27" fmla="*/ 61 h 67"/>
              <a:gd name="T28" fmla="*/ 60 w 66"/>
              <a:gd name="T29" fmla="*/ 51 h 67"/>
              <a:gd name="T30" fmla="*/ 64 w 66"/>
              <a:gd name="T31" fmla="*/ 39 h 67"/>
              <a:gd name="T32" fmla="*/ 59 w 66"/>
              <a:gd name="T33" fmla="*/ 33 h 67"/>
              <a:gd name="T34" fmla="*/ 56 w 66"/>
              <a:gd name="T35" fmla="*/ 23 h 67"/>
              <a:gd name="T36" fmla="*/ 51 w 66"/>
              <a:gd name="T37" fmla="*/ 15 h 67"/>
              <a:gd name="T38" fmla="*/ 42 w 66"/>
              <a:gd name="T39" fmla="*/ 9 h 67"/>
              <a:gd name="T40" fmla="*/ 32 w 66"/>
              <a:gd name="T41" fmla="*/ 7 h 67"/>
              <a:gd name="T42" fmla="*/ 22 w 66"/>
              <a:gd name="T43" fmla="*/ 9 h 67"/>
              <a:gd name="T44" fmla="*/ 14 w 66"/>
              <a:gd name="T45" fmla="*/ 15 h 67"/>
              <a:gd name="T46" fmla="*/ 8 w 66"/>
              <a:gd name="T47" fmla="*/ 23 h 67"/>
              <a:gd name="T48" fmla="*/ 6 w 66"/>
              <a:gd name="T49" fmla="*/ 33 h 67"/>
              <a:gd name="T50" fmla="*/ 8 w 66"/>
              <a:gd name="T51" fmla="*/ 43 h 67"/>
              <a:gd name="T52" fmla="*/ 14 w 66"/>
              <a:gd name="T53" fmla="*/ 51 h 67"/>
              <a:gd name="T54" fmla="*/ 22 w 66"/>
              <a:gd name="T55" fmla="*/ 57 h 67"/>
              <a:gd name="T56" fmla="*/ 32 w 66"/>
              <a:gd name="T57" fmla="*/ 59 h 67"/>
              <a:gd name="T58" fmla="*/ 42 w 66"/>
              <a:gd name="T59" fmla="*/ 57 h 67"/>
              <a:gd name="T60" fmla="*/ 51 w 66"/>
              <a:gd name="T61" fmla="*/ 51 h 67"/>
              <a:gd name="T62" fmla="*/ 56 w 66"/>
              <a:gd name="T63" fmla="*/ 43 h 67"/>
              <a:gd name="T64" fmla="*/ 59 w 66"/>
              <a:gd name="T65" fmla="*/ 33 h 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
              <a:gd name="T100" fmla="*/ 0 h 67"/>
              <a:gd name="T101" fmla="*/ 66 w 66"/>
              <a:gd name="T102" fmla="*/ 67 h 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 h="67">
                <a:moveTo>
                  <a:pt x="65" y="33"/>
                </a:moveTo>
                <a:lnTo>
                  <a:pt x="64" y="27"/>
                </a:lnTo>
                <a:lnTo>
                  <a:pt x="62" y="20"/>
                </a:lnTo>
                <a:lnTo>
                  <a:pt x="60" y="15"/>
                </a:lnTo>
                <a:lnTo>
                  <a:pt x="56" y="10"/>
                </a:lnTo>
                <a:lnTo>
                  <a:pt x="51" y="6"/>
                </a:lnTo>
                <a:lnTo>
                  <a:pt x="45" y="3"/>
                </a:lnTo>
                <a:lnTo>
                  <a:pt x="38" y="1"/>
                </a:lnTo>
                <a:lnTo>
                  <a:pt x="32" y="0"/>
                </a:lnTo>
                <a:lnTo>
                  <a:pt x="26" y="1"/>
                </a:lnTo>
                <a:lnTo>
                  <a:pt x="20" y="3"/>
                </a:lnTo>
                <a:lnTo>
                  <a:pt x="14" y="6"/>
                </a:lnTo>
                <a:lnTo>
                  <a:pt x="9" y="10"/>
                </a:lnTo>
                <a:lnTo>
                  <a:pt x="5" y="15"/>
                </a:lnTo>
                <a:lnTo>
                  <a:pt x="3" y="20"/>
                </a:lnTo>
                <a:lnTo>
                  <a:pt x="0" y="27"/>
                </a:lnTo>
                <a:lnTo>
                  <a:pt x="0" y="33"/>
                </a:lnTo>
                <a:lnTo>
                  <a:pt x="0" y="39"/>
                </a:lnTo>
                <a:lnTo>
                  <a:pt x="3" y="46"/>
                </a:lnTo>
                <a:lnTo>
                  <a:pt x="5" y="51"/>
                </a:lnTo>
                <a:lnTo>
                  <a:pt x="9" y="56"/>
                </a:lnTo>
                <a:lnTo>
                  <a:pt x="14" y="61"/>
                </a:lnTo>
                <a:lnTo>
                  <a:pt x="20" y="63"/>
                </a:lnTo>
                <a:lnTo>
                  <a:pt x="26" y="65"/>
                </a:lnTo>
                <a:lnTo>
                  <a:pt x="32" y="66"/>
                </a:lnTo>
                <a:lnTo>
                  <a:pt x="38" y="65"/>
                </a:lnTo>
                <a:lnTo>
                  <a:pt x="45" y="63"/>
                </a:lnTo>
                <a:lnTo>
                  <a:pt x="51" y="61"/>
                </a:lnTo>
                <a:lnTo>
                  <a:pt x="56" y="56"/>
                </a:lnTo>
                <a:lnTo>
                  <a:pt x="60" y="51"/>
                </a:lnTo>
                <a:lnTo>
                  <a:pt x="62" y="46"/>
                </a:lnTo>
                <a:lnTo>
                  <a:pt x="64" y="39"/>
                </a:lnTo>
                <a:lnTo>
                  <a:pt x="65" y="33"/>
                </a:lnTo>
                <a:lnTo>
                  <a:pt x="59" y="33"/>
                </a:lnTo>
                <a:lnTo>
                  <a:pt x="58" y="28"/>
                </a:lnTo>
                <a:lnTo>
                  <a:pt x="56" y="23"/>
                </a:lnTo>
                <a:lnTo>
                  <a:pt x="54" y="19"/>
                </a:lnTo>
                <a:lnTo>
                  <a:pt x="51" y="15"/>
                </a:lnTo>
                <a:lnTo>
                  <a:pt x="47" y="12"/>
                </a:lnTo>
                <a:lnTo>
                  <a:pt x="42" y="9"/>
                </a:lnTo>
                <a:lnTo>
                  <a:pt x="38" y="7"/>
                </a:lnTo>
                <a:lnTo>
                  <a:pt x="32" y="7"/>
                </a:lnTo>
                <a:lnTo>
                  <a:pt x="27" y="7"/>
                </a:lnTo>
                <a:lnTo>
                  <a:pt x="22" y="9"/>
                </a:lnTo>
                <a:lnTo>
                  <a:pt x="18" y="12"/>
                </a:lnTo>
                <a:lnTo>
                  <a:pt x="14" y="15"/>
                </a:lnTo>
                <a:lnTo>
                  <a:pt x="11" y="19"/>
                </a:lnTo>
                <a:lnTo>
                  <a:pt x="8" y="23"/>
                </a:lnTo>
                <a:lnTo>
                  <a:pt x="7" y="28"/>
                </a:lnTo>
                <a:lnTo>
                  <a:pt x="6" y="33"/>
                </a:lnTo>
                <a:lnTo>
                  <a:pt x="7" y="39"/>
                </a:lnTo>
                <a:lnTo>
                  <a:pt x="8" y="43"/>
                </a:lnTo>
                <a:lnTo>
                  <a:pt x="11" y="48"/>
                </a:lnTo>
                <a:lnTo>
                  <a:pt x="14" y="51"/>
                </a:lnTo>
                <a:lnTo>
                  <a:pt x="18" y="55"/>
                </a:lnTo>
                <a:lnTo>
                  <a:pt x="22" y="57"/>
                </a:lnTo>
                <a:lnTo>
                  <a:pt x="27" y="59"/>
                </a:lnTo>
                <a:lnTo>
                  <a:pt x="32" y="59"/>
                </a:lnTo>
                <a:lnTo>
                  <a:pt x="38" y="59"/>
                </a:lnTo>
                <a:lnTo>
                  <a:pt x="42" y="57"/>
                </a:lnTo>
                <a:lnTo>
                  <a:pt x="47" y="55"/>
                </a:lnTo>
                <a:lnTo>
                  <a:pt x="51" y="51"/>
                </a:lnTo>
                <a:lnTo>
                  <a:pt x="54" y="48"/>
                </a:lnTo>
                <a:lnTo>
                  <a:pt x="56" y="43"/>
                </a:lnTo>
                <a:lnTo>
                  <a:pt x="58" y="39"/>
                </a:lnTo>
                <a:lnTo>
                  <a:pt x="59" y="33"/>
                </a:lnTo>
                <a:lnTo>
                  <a:pt x="65" y="33"/>
                </a:lnTo>
              </a:path>
            </a:pathLst>
          </a:custGeom>
          <a:solidFill>
            <a:schemeClr val="bg1"/>
          </a:solidFill>
          <a:ln w="9525" cap="rnd">
            <a:solidFill>
              <a:srgbClr val="FF6633"/>
            </a:solidFill>
            <a:round/>
            <a:headEnd type="none" w="sm" len="sm"/>
            <a:tailEnd type="none" w="sm" len="sm"/>
          </a:ln>
        </p:spPr>
        <p:txBody>
          <a:bodyPr/>
          <a:lstStyle/>
          <a:p>
            <a:endParaRPr lang="cs-CZ"/>
          </a:p>
        </p:txBody>
      </p:sp>
      <p:sp>
        <p:nvSpPr>
          <p:cNvPr id="13332" name="Freeform 22"/>
          <p:cNvSpPr>
            <a:spLocks/>
          </p:cNvSpPr>
          <p:nvPr/>
        </p:nvSpPr>
        <p:spPr bwMode="auto">
          <a:xfrm>
            <a:off x="2641600" y="4794250"/>
            <a:ext cx="82550" cy="84138"/>
          </a:xfrm>
          <a:custGeom>
            <a:avLst/>
            <a:gdLst>
              <a:gd name="T0" fmla="*/ 51 w 52"/>
              <a:gd name="T1" fmla="*/ 21 h 53"/>
              <a:gd name="T2" fmla="*/ 47 w 52"/>
              <a:gd name="T3" fmla="*/ 12 h 53"/>
              <a:gd name="T4" fmla="*/ 39 w 52"/>
              <a:gd name="T5" fmla="*/ 5 h 53"/>
              <a:gd name="T6" fmla="*/ 30 w 52"/>
              <a:gd name="T7" fmla="*/ 1 h 53"/>
              <a:gd name="T8" fmla="*/ 21 w 52"/>
              <a:gd name="T9" fmla="*/ 1 h 53"/>
              <a:gd name="T10" fmla="*/ 11 w 52"/>
              <a:gd name="T11" fmla="*/ 5 h 53"/>
              <a:gd name="T12" fmla="*/ 4 w 52"/>
              <a:gd name="T13" fmla="*/ 12 h 53"/>
              <a:gd name="T14" fmla="*/ 0 w 52"/>
              <a:gd name="T15" fmla="*/ 21 h 53"/>
              <a:gd name="T16" fmla="*/ 0 w 52"/>
              <a:gd name="T17" fmla="*/ 31 h 53"/>
              <a:gd name="T18" fmla="*/ 4 w 52"/>
              <a:gd name="T19" fmla="*/ 40 h 53"/>
              <a:gd name="T20" fmla="*/ 11 w 52"/>
              <a:gd name="T21" fmla="*/ 48 h 53"/>
              <a:gd name="T22" fmla="*/ 21 w 52"/>
              <a:gd name="T23" fmla="*/ 51 h 53"/>
              <a:gd name="T24" fmla="*/ 30 w 52"/>
              <a:gd name="T25" fmla="*/ 51 h 53"/>
              <a:gd name="T26" fmla="*/ 39 w 52"/>
              <a:gd name="T27" fmla="*/ 48 h 53"/>
              <a:gd name="T28" fmla="*/ 47 w 52"/>
              <a:gd name="T29" fmla="*/ 40 h 53"/>
              <a:gd name="T30" fmla="*/ 51 w 52"/>
              <a:gd name="T31" fmla="*/ 31 h 53"/>
              <a:gd name="T32" fmla="*/ 45 w 52"/>
              <a:gd name="T33" fmla="*/ 26 h 53"/>
              <a:gd name="T34" fmla="*/ 43 w 52"/>
              <a:gd name="T35" fmla="*/ 19 h 53"/>
              <a:gd name="T36" fmla="*/ 38 w 52"/>
              <a:gd name="T37" fmla="*/ 13 h 53"/>
              <a:gd name="T38" fmla="*/ 32 w 52"/>
              <a:gd name="T39" fmla="*/ 9 h 53"/>
              <a:gd name="T40" fmla="*/ 25 w 52"/>
              <a:gd name="T41" fmla="*/ 7 h 53"/>
              <a:gd name="T42" fmla="*/ 18 w 52"/>
              <a:gd name="T43" fmla="*/ 9 h 53"/>
              <a:gd name="T44" fmla="*/ 12 w 52"/>
              <a:gd name="T45" fmla="*/ 13 h 53"/>
              <a:gd name="T46" fmla="*/ 8 w 52"/>
              <a:gd name="T47" fmla="*/ 19 h 53"/>
              <a:gd name="T48" fmla="*/ 6 w 52"/>
              <a:gd name="T49" fmla="*/ 26 h 53"/>
              <a:gd name="T50" fmla="*/ 8 w 52"/>
              <a:gd name="T51" fmla="*/ 33 h 53"/>
              <a:gd name="T52" fmla="*/ 12 w 52"/>
              <a:gd name="T53" fmla="*/ 39 h 53"/>
              <a:gd name="T54" fmla="*/ 18 w 52"/>
              <a:gd name="T55" fmla="*/ 44 h 53"/>
              <a:gd name="T56" fmla="*/ 25 w 52"/>
              <a:gd name="T57" fmla="*/ 45 h 53"/>
              <a:gd name="T58" fmla="*/ 32 w 52"/>
              <a:gd name="T59" fmla="*/ 44 h 53"/>
              <a:gd name="T60" fmla="*/ 38 w 52"/>
              <a:gd name="T61" fmla="*/ 39 h 53"/>
              <a:gd name="T62" fmla="*/ 43 w 52"/>
              <a:gd name="T63" fmla="*/ 33 h 53"/>
              <a:gd name="T64" fmla="*/ 45 w 52"/>
              <a:gd name="T65" fmla="*/ 26 h 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2"/>
              <a:gd name="T100" fmla="*/ 0 h 53"/>
              <a:gd name="T101" fmla="*/ 52 w 52"/>
              <a:gd name="T102" fmla="*/ 53 h 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2" h="53">
                <a:moveTo>
                  <a:pt x="51" y="26"/>
                </a:moveTo>
                <a:lnTo>
                  <a:pt x="51" y="21"/>
                </a:lnTo>
                <a:lnTo>
                  <a:pt x="49" y="16"/>
                </a:lnTo>
                <a:lnTo>
                  <a:pt x="47" y="12"/>
                </a:lnTo>
                <a:lnTo>
                  <a:pt x="44" y="8"/>
                </a:lnTo>
                <a:lnTo>
                  <a:pt x="39" y="5"/>
                </a:lnTo>
                <a:lnTo>
                  <a:pt x="35" y="3"/>
                </a:lnTo>
                <a:lnTo>
                  <a:pt x="30" y="1"/>
                </a:lnTo>
                <a:lnTo>
                  <a:pt x="25" y="0"/>
                </a:lnTo>
                <a:lnTo>
                  <a:pt x="21" y="1"/>
                </a:lnTo>
                <a:lnTo>
                  <a:pt x="15" y="3"/>
                </a:lnTo>
                <a:lnTo>
                  <a:pt x="11" y="5"/>
                </a:lnTo>
                <a:lnTo>
                  <a:pt x="7" y="8"/>
                </a:lnTo>
                <a:lnTo>
                  <a:pt x="4" y="12"/>
                </a:lnTo>
                <a:lnTo>
                  <a:pt x="2" y="16"/>
                </a:lnTo>
                <a:lnTo>
                  <a:pt x="0" y="21"/>
                </a:lnTo>
                <a:lnTo>
                  <a:pt x="0" y="26"/>
                </a:lnTo>
                <a:lnTo>
                  <a:pt x="0" y="31"/>
                </a:lnTo>
                <a:lnTo>
                  <a:pt x="2" y="36"/>
                </a:lnTo>
                <a:lnTo>
                  <a:pt x="4" y="40"/>
                </a:lnTo>
                <a:lnTo>
                  <a:pt x="7" y="44"/>
                </a:lnTo>
                <a:lnTo>
                  <a:pt x="11" y="48"/>
                </a:lnTo>
                <a:lnTo>
                  <a:pt x="15" y="50"/>
                </a:lnTo>
                <a:lnTo>
                  <a:pt x="21" y="51"/>
                </a:lnTo>
                <a:lnTo>
                  <a:pt x="25" y="52"/>
                </a:lnTo>
                <a:lnTo>
                  <a:pt x="30" y="51"/>
                </a:lnTo>
                <a:lnTo>
                  <a:pt x="35" y="50"/>
                </a:lnTo>
                <a:lnTo>
                  <a:pt x="39" y="48"/>
                </a:lnTo>
                <a:lnTo>
                  <a:pt x="44" y="44"/>
                </a:lnTo>
                <a:lnTo>
                  <a:pt x="47" y="40"/>
                </a:lnTo>
                <a:lnTo>
                  <a:pt x="49" y="36"/>
                </a:lnTo>
                <a:lnTo>
                  <a:pt x="51" y="31"/>
                </a:lnTo>
                <a:lnTo>
                  <a:pt x="51" y="26"/>
                </a:lnTo>
                <a:lnTo>
                  <a:pt x="45" y="26"/>
                </a:lnTo>
                <a:lnTo>
                  <a:pt x="44" y="22"/>
                </a:lnTo>
                <a:lnTo>
                  <a:pt x="43" y="19"/>
                </a:lnTo>
                <a:lnTo>
                  <a:pt x="41" y="16"/>
                </a:lnTo>
                <a:lnTo>
                  <a:pt x="38" y="13"/>
                </a:lnTo>
                <a:lnTo>
                  <a:pt x="36" y="10"/>
                </a:lnTo>
                <a:lnTo>
                  <a:pt x="32" y="9"/>
                </a:lnTo>
                <a:lnTo>
                  <a:pt x="29" y="7"/>
                </a:lnTo>
                <a:lnTo>
                  <a:pt x="25" y="7"/>
                </a:lnTo>
                <a:lnTo>
                  <a:pt x="21" y="7"/>
                </a:lnTo>
                <a:lnTo>
                  <a:pt x="18" y="9"/>
                </a:lnTo>
                <a:lnTo>
                  <a:pt x="15" y="10"/>
                </a:lnTo>
                <a:lnTo>
                  <a:pt x="12" y="13"/>
                </a:lnTo>
                <a:lnTo>
                  <a:pt x="10" y="16"/>
                </a:lnTo>
                <a:lnTo>
                  <a:pt x="8" y="19"/>
                </a:lnTo>
                <a:lnTo>
                  <a:pt x="7" y="22"/>
                </a:lnTo>
                <a:lnTo>
                  <a:pt x="6" y="26"/>
                </a:lnTo>
                <a:lnTo>
                  <a:pt x="7" y="30"/>
                </a:lnTo>
                <a:lnTo>
                  <a:pt x="8" y="33"/>
                </a:lnTo>
                <a:lnTo>
                  <a:pt x="10" y="37"/>
                </a:lnTo>
                <a:lnTo>
                  <a:pt x="12" y="39"/>
                </a:lnTo>
                <a:lnTo>
                  <a:pt x="15" y="42"/>
                </a:lnTo>
                <a:lnTo>
                  <a:pt x="18" y="44"/>
                </a:lnTo>
                <a:lnTo>
                  <a:pt x="21" y="45"/>
                </a:lnTo>
                <a:lnTo>
                  <a:pt x="25" y="45"/>
                </a:lnTo>
                <a:lnTo>
                  <a:pt x="29" y="45"/>
                </a:lnTo>
                <a:lnTo>
                  <a:pt x="32" y="44"/>
                </a:lnTo>
                <a:lnTo>
                  <a:pt x="36" y="42"/>
                </a:lnTo>
                <a:lnTo>
                  <a:pt x="38" y="39"/>
                </a:lnTo>
                <a:lnTo>
                  <a:pt x="41" y="37"/>
                </a:lnTo>
                <a:lnTo>
                  <a:pt x="43" y="33"/>
                </a:lnTo>
                <a:lnTo>
                  <a:pt x="44" y="30"/>
                </a:lnTo>
                <a:lnTo>
                  <a:pt x="45" y="26"/>
                </a:lnTo>
                <a:lnTo>
                  <a:pt x="51" y="26"/>
                </a:lnTo>
              </a:path>
            </a:pathLst>
          </a:custGeom>
          <a:solidFill>
            <a:srgbClr val="404040"/>
          </a:solidFill>
          <a:ln w="9525" cap="rnd">
            <a:solidFill>
              <a:srgbClr val="FF6633"/>
            </a:solidFill>
            <a:round/>
            <a:headEnd type="none" w="sm" len="sm"/>
            <a:tailEnd type="none" w="sm" len="sm"/>
          </a:ln>
        </p:spPr>
        <p:txBody>
          <a:bodyPr/>
          <a:lstStyle/>
          <a:p>
            <a:endParaRPr lang="cs-CZ"/>
          </a:p>
        </p:txBody>
      </p:sp>
      <p:sp>
        <p:nvSpPr>
          <p:cNvPr id="13333" name="Freeform 23"/>
          <p:cNvSpPr>
            <a:spLocks/>
          </p:cNvSpPr>
          <p:nvPr/>
        </p:nvSpPr>
        <p:spPr bwMode="auto">
          <a:xfrm>
            <a:off x="2651125" y="4805363"/>
            <a:ext cx="61913" cy="61912"/>
          </a:xfrm>
          <a:custGeom>
            <a:avLst/>
            <a:gdLst>
              <a:gd name="T0" fmla="*/ 38 w 39"/>
              <a:gd name="T1" fmla="*/ 19 h 39"/>
              <a:gd name="T2" fmla="*/ 38 w 39"/>
              <a:gd name="T3" fmla="*/ 16 h 39"/>
              <a:gd name="T4" fmla="*/ 37 w 39"/>
              <a:gd name="T5" fmla="*/ 12 h 39"/>
              <a:gd name="T6" fmla="*/ 35 w 39"/>
              <a:gd name="T7" fmla="*/ 9 h 39"/>
              <a:gd name="T8" fmla="*/ 33 w 39"/>
              <a:gd name="T9" fmla="*/ 6 h 39"/>
              <a:gd name="T10" fmla="*/ 29 w 39"/>
              <a:gd name="T11" fmla="*/ 3 h 39"/>
              <a:gd name="T12" fmla="*/ 26 w 39"/>
              <a:gd name="T13" fmla="*/ 2 h 39"/>
              <a:gd name="T14" fmla="*/ 22 w 39"/>
              <a:gd name="T15" fmla="*/ 1 h 39"/>
              <a:gd name="T16" fmla="*/ 19 w 39"/>
              <a:gd name="T17" fmla="*/ 0 h 39"/>
              <a:gd name="T18" fmla="*/ 16 w 39"/>
              <a:gd name="T19" fmla="*/ 1 h 39"/>
              <a:gd name="T20" fmla="*/ 12 w 39"/>
              <a:gd name="T21" fmla="*/ 2 h 39"/>
              <a:gd name="T22" fmla="*/ 9 w 39"/>
              <a:gd name="T23" fmla="*/ 3 h 39"/>
              <a:gd name="T24" fmla="*/ 6 w 39"/>
              <a:gd name="T25" fmla="*/ 6 h 39"/>
              <a:gd name="T26" fmla="*/ 4 w 39"/>
              <a:gd name="T27" fmla="*/ 9 h 39"/>
              <a:gd name="T28" fmla="*/ 2 w 39"/>
              <a:gd name="T29" fmla="*/ 12 h 39"/>
              <a:gd name="T30" fmla="*/ 1 w 39"/>
              <a:gd name="T31" fmla="*/ 16 h 39"/>
              <a:gd name="T32" fmla="*/ 0 w 39"/>
              <a:gd name="T33" fmla="*/ 19 h 39"/>
              <a:gd name="T34" fmla="*/ 1 w 39"/>
              <a:gd name="T35" fmla="*/ 22 h 39"/>
              <a:gd name="T36" fmla="*/ 2 w 39"/>
              <a:gd name="T37" fmla="*/ 26 h 39"/>
              <a:gd name="T38" fmla="*/ 4 w 39"/>
              <a:gd name="T39" fmla="*/ 29 h 39"/>
              <a:gd name="T40" fmla="*/ 6 w 39"/>
              <a:gd name="T41" fmla="*/ 32 h 39"/>
              <a:gd name="T42" fmla="*/ 9 w 39"/>
              <a:gd name="T43" fmla="*/ 35 h 39"/>
              <a:gd name="T44" fmla="*/ 12 w 39"/>
              <a:gd name="T45" fmla="*/ 36 h 39"/>
              <a:gd name="T46" fmla="*/ 16 w 39"/>
              <a:gd name="T47" fmla="*/ 37 h 39"/>
              <a:gd name="T48" fmla="*/ 19 w 39"/>
              <a:gd name="T49" fmla="*/ 38 h 39"/>
              <a:gd name="T50" fmla="*/ 22 w 39"/>
              <a:gd name="T51" fmla="*/ 37 h 39"/>
              <a:gd name="T52" fmla="*/ 26 w 39"/>
              <a:gd name="T53" fmla="*/ 36 h 39"/>
              <a:gd name="T54" fmla="*/ 29 w 39"/>
              <a:gd name="T55" fmla="*/ 35 h 39"/>
              <a:gd name="T56" fmla="*/ 33 w 39"/>
              <a:gd name="T57" fmla="*/ 32 h 39"/>
              <a:gd name="T58" fmla="*/ 35 w 39"/>
              <a:gd name="T59" fmla="*/ 29 h 39"/>
              <a:gd name="T60" fmla="*/ 37 w 39"/>
              <a:gd name="T61" fmla="*/ 26 h 39"/>
              <a:gd name="T62" fmla="*/ 38 w 39"/>
              <a:gd name="T63" fmla="*/ 22 h 39"/>
              <a:gd name="T64" fmla="*/ 38 w 39"/>
              <a:gd name="T65" fmla="*/ 19 h 39"/>
              <a:gd name="T66" fmla="*/ 32 w 39"/>
              <a:gd name="T67" fmla="*/ 19 h 39"/>
              <a:gd name="T68" fmla="*/ 31 w 39"/>
              <a:gd name="T69" fmla="*/ 15 h 39"/>
              <a:gd name="T70" fmla="*/ 28 w 39"/>
              <a:gd name="T71" fmla="*/ 10 h 39"/>
              <a:gd name="T72" fmla="*/ 24 w 39"/>
              <a:gd name="T73" fmla="*/ 8 h 39"/>
              <a:gd name="T74" fmla="*/ 19 w 39"/>
              <a:gd name="T75" fmla="*/ 7 h 39"/>
              <a:gd name="T76" fmla="*/ 15 w 39"/>
              <a:gd name="T77" fmla="*/ 8 h 39"/>
              <a:gd name="T78" fmla="*/ 11 w 39"/>
              <a:gd name="T79" fmla="*/ 10 h 39"/>
              <a:gd name="T80" fmla="*/ 8 w 39"/>
              <a:gd name="T81" fmla="*/ 15 h 39"/>
              <a:gd name="T82" fmla="*/ 7 w 39"/>
              <a:gd name="T83" fmla="*/ 19 h 39"/>
              <a:gd name="T84" fmla="*/ 8 w 39"/>
              <a:gd name="T85" fmla="*/ 23 h 39"/>
              <a:gd name="T86" fmla="*/ 11 w 39"/>
              <a:gd name="T87" fmla="*/ 28 h 39"/>
              <a:gd name="T88" fmla="*/ 15 w 39"/>
              <a:gd name="T89" fmla="*/ 30 h 39"/>
              <a:gd name="T90" fmla="*/ 19 w 39"/>
              <a:gd name="T91" fmla="*/ 32 h 39"/>
              <a:gd name="T92" fmla="*/ 24 w 39"/>
              <a:gd name="T93" fmla="*/ 30 h 39"/>
              <a:gd name="T94" fmla="*/ 28 w 39"/>
              <a:gd name="T95" fmla="*/ 28 h 39"/>
              <a:gd name="T96" fmla="*/ 31 w 39"/>
              <a:gd name="T97" fmla="*/ 23 h 39"/>
              <a:gd name="T98" fmla="*/ 32 w 39"/>
              <a:gd name="T99" fmla="*/ 19 h 39"/>
              <a:gd name="T100" fmla="*/ 38 w 39"/>
              <a:gd name="T101" fmla="*/ 19 h 3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
              <a:gd name="T154" fmla="*/ 0 h 39"/>
              <a:gd name="T155" fmla="*/ 39 w 39"/>
              <a:gd name="T156" fmla="*/ 39 h 3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 h="39">
                <a:moveTo>
                  <a:pt x="38" y="19"/>
                </a:moveTo>
                <a:lnTo>
                  <a:pt x="38" y="16"/>
                </a:lnTo>
                <a:lnTo>
                  <a:pt x="37" y="12"/>
                </a:lnTo>
                <a:lnTo>
                  <a:pt x="35" y="9"/>
                </a:lnTo>
                <a:lnTo>
                  <a:pt x="33" y="6"/>
                </a:lnTo>
                <a:lnTo>
                  <a:pt x="29" y="3"/>
                </a:lnTo>
                <a:lnTo>
                  <a:pt x="26" y="2"/>
                </a:lnTo>
                <a:lnTo>
                  <a:pt x="22" y="1"/>
                </a:lnTo>
                <a:lnTo>
                  <a:pt x="19" y="0"/>
                </a:lnTo>
                <a:lnTo>
                  <a:pt x="16" y="1"/>
                </a:lnTo>
                <a:lnTo>
                  <a:pt x="12" y="2"/>
                </a:lnTo>
                <a:lnTo>
                  <a:pt x="9" y="3"/>
                </a:lnTo>
                <a:lnTo>
                  <a:pt x="6" y="6"/>
                </a:lnTo>
                <a:lnTo>
                  <a:pt x="4" y="9"/>
                </a:lnTo>
                <a:lnTo>
                  <a:pt x="2" y="12"/>
                </a:lnTo>
                <a:lnTo>
                  <a:pt x="1" y="16"/>
                </a:lnTo>
                <a:lnTo>
                  <a:pt x="0" y="19"/>
                </a:lnTo>
                <a:lnTo>
                  <a:pt x="1" y="22"/>
                </a:lnTo>
                <a:lnTo>
                  <a:pt x="2" y="26"/>
                </a:lnTo>
                <a:lnTo>
                  <a:pt x="4" y="29"/>
                </a:lnTo>
                <a:lnTo>
                  <a:pt x="6" y="32"/>
                </a:lnTo>
                <a:lnTo>
                  <a:pt x="9" y="35"/>
                </a:lnTo>
                <a:lnTo>
                  <a:pt x="12" y="36"/>
                </a:lnTo>
                <a:lnTo>
                  <a:pt x="16" y="37"/>
                </a:lnTo>
                <a:lnTo>
                  <a:pt x="19" y="38"/>
                </a:lnTo>
                <a:lnTo>
                  <a:pt x="22" y="37"/>
                </a:lnTo>
                <a:lnTo>
                  <a:pt x="26" y="36"/>
                </a:lnTo>
                <a:lnTo>
                  <a:pt x="29" y="35"/>
                </a:lnTo>
                <a:lnTo>
                  <a:pt x="33" y="32"/>
                </a:lnTo>
                <a:lnTo>
                  <a:pt x="35" y="29"/>
                </a:lnTo>
                <a:lnTo>
                  <a:pt x="37" y="26"/>
                </a:lnTo>
                <a:lnTo>
                  <a:pt x="38" y="22"/>
                </a:lnTo>
                <a:lnTo>
                  <a:pt x="38" y="19"/>
                </a:lnTo>
                <a:lnTo>
                  <a:pt x="32" y="19"/>
                </a:lnTo>
                <a:lnTo>
                  <a:pt x="31" y="15"/>
                </a:lnTo>
                <a:lnTo>
                  <a:pt x="28" y="10"/>
                </a:lnTo>
                <a:lnTo>
                  <a:pt x="24" y="8"/>
                </a:lnTo>
                <a:lnTo>
                  <a:pt x="19" y="7"/>
                </a:lnTo>
                <a:lnTo>
                  <a:pt x="15" y="8"/>
                </a:lnTo>
                <a:lnTo>
                  <a:pt x="11" y="10"/>
                </a:lnTo>
                <a:lnTo>
                  <a:pt x="8" y="15"/>
                </a:lnTo>
                <a:lnTo>
                  <a:pt x="7" y="19"/>
                </a:lnTo>
                <a:lnTo>
                  <a:pt x="8" y="23"/>
                </a:lnTo>
                <a:lnTo>
                  <a:pt x="11" y="28"/>
                </a:lnTo>
                <a:lnTo>
                  <a:pt x="15" y="30"/>
                </a:lnTo>
                <a:lnTo>
                  <a:pt x="19" y="32"/>
                </a:lnTo>
                <a:lnTo>
                  <a:pt x="24" y="30"/>
                </a:lnTo>
                <a:lnTo>
                  <a:pt x="28" y="28"/>
                </a:lnTo>
                <a:lnTo>
                  <a:pt x="31" y="23"/>
                </a:lnTo>
                <a:lnTo>
                  <a:pt x="32" y="19"/>
                </a:lnTo>
                <a:lnTo>
                  <a:pt x="38" y="19"/>
                </a:lnTo>
              </a:path>
            </a:pathLst>
          </a:custGeom>
          <a:solidFill>
            <a:srgbClr val="303030"/>
          </a:solidFill>
          <a:ln w="9525" cap="rnd">
            <a:solidFill>
              <a:srgbClr val="FF6633"/>
            </a:solidFill>
            <a:round/>
            <a:headEnd type="none" w="sm" len="sm"/>
            <a:tailEnd type="none" w="sm" len="sm"/>
          </a:ln>
        </p:spPr>
        <p:txBody>
          <a:bodyPr/>
          <a:lstStyle/>
          <a:p>
            <a:endParaRPr lang="cs-CZ"/>
          </a:p>
        </p:txBody>
      </p:sp>
      <p:sp>
        <p:nvSpPr>
          <p:cNvPr id="13334" name="Freeform 24"/>
          <p:cNvSpPr>
            <a:spLocks/>
          </p:cNvSpPr>
          <p:nvPr/>
        </p:nvSpPr>
        <p:spPr bwMode="auto">
          <a:xfrm>
            <a:off x="2662238" y="4816475"/>
            <a:ext cx="39687" cy="39688"/>
          </a:xfrm>
          <a:custGeom>
            <a:avLst/>
            <a:gdLst>
              <a:gd name="T0" fmla="*/ 24 w 25"/>
              <a:gd name="T1" fmla="*/ 12 h 25"/>
              <a:gd name="T2" fmla="*/ 23 w 25"/>
              <a:gd name="T3" fmla="*/ 7 h 25"/>
              <a:gd name="T4" fmla="*/ 21 w 25"/>
              <a:gd name="T5" fmla="*/ 4 h 25"/>
              <a:gd name="T6" fmla="*/ 17 w 25"/>
              <a:gd name="T7" fmla="*/ 1 h 25"/>
              <a:gd name="T8" fmla="*/ 12 w 25"/>
              <a:gd name="T9" fmla="*/ 0 h 25"/>
              <a:gd name="T10" fmla="*/ 8 w 25"/>
              <a:gd name="T11" fmla="*/ 1 h 25"/>
              <a:gd name="T12" fmla="*/ 4 w 25"/>
              <a:gd name="T13" fmla="*/ 4 h 25"/>
              <a:gd name="T14" fmla="*/ 2 w 25"/>
              <a:gd name="T15" fmla="*/ 7 h 25"/>
              <a:gd name="T16" fmla="*/ 0 w 25"/>
              <a:gd name="T17" fmla="*/ 12 h 25"/>
              <a:gd name="T18" fmla="*/ 2 w 25"/>
              <a:gd name="T19" fmla="*/ 17 h 25"/>
              <a:gd name="T20" fmla="*/ 4 w 25"/>
              <a:gd name="T21" fmla="*/ 20 h 25"/>
              <a:gd name="T22" fmla="*/ 8 w 25"/>
              <a:gd name="T23" fmla="*/ 23 h 25"/>
              <a:gd name="T24" fmla="*/ 12 w 25"/>
              <a:gd name="T25" fmla="*/ 24 h 25"/>
              <a:gd name="T26" fmla="*/ 17 w 25"/>
              <a:gd name="T27" fmla="*/ 23 h 25"/>
              <a:gd name="T28" fmla="*/ 21 w 25"/>
              <a:gd name="T29" fmla="*/ 20 h 25"/>
              <a:gd name="T30" fmla="*/ 23 w 25"/>
              <a:gd name="T31" fmla="*/ 17 h 25"/>
              <a:gd name="T32" fmla="*/ 24 w 25"/>
              <a:gd name="T33" fmla="*/ 12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5"/>
              <a:gd name="T53" fmla="*/ 25 w 25"/>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5">
                <a:moveTo>
                  <a:pt x="24" y="12"/>
                </a:moveTo>
                <a:lnTo>
                  <a:pt x="23" y="7"/>
                </a:lnTo>
                <a:lnTo>
                  <a:pt x="21" y="4"/>
                </a:lnTo>
                <a:lnTo>
                  <a:pt x="17" y="1"/>
                </a:lnTo>
                <a:lnTo>
                  <a:pt x="12" y="0"/>
                </a:lnTo>
                <a:lnTo>
                  <a:pt x="8" y="1"/>
                </a:lnTo>
                <a:lnTo>
                  <a:pt x="4" y="4"/>
                </a:lnTo>
                <a:lnTo>
                  <a:pt x="2" y="7"/>
                </a:lnTo>
                <a:lnTo>
                  <a:pt x="0" y="12"/>
                </a:lnTo>
                <a:lnTo>
                  <a:pt x="2" y="17"/>
                </a:lnTo>
                <a:lnTo>
                  <a:pt x="4" y="20"/>
                </a:lnTo>
                <a:lnTo>
                  <a:pt x="8" y="23"/>
                </a:lnTo>
                <a:lnTo>
                  <a:pt x="12" y="24"/>
                </a:lnTo>
                <a:lnTo>
                  <a:pt x="17" y="23"/>
                </a:lnTo>
                <a:lnTo>
                  <a:pt x="21" y="20"/>
                </a:lnTo>
                <a:lnTo>
                  <a:pt x="23" y="17"/>
                </a:lnTo>
                <a:lnTo>
                  <a:pt x="24" y="12"/>
                </a:lnTo>
              </a:path>
            </a:pathLst>
          </a:custGeom>
          <a:solidFill>
            <a:srgbClr val="202020"/>
          </a:solidFill>
          <a:ln w="9525" cap="rnd">
            <a:solidFill>
              <a:srgbClr val="FF6633"/>
            </a:solidFill>
            <a:round/>
            <a:headEnd type="none" w="sm" len="sm"/>
            <a:tailEnd type="none" w="sm" len="sm"/>
          </a:ln>
        </p:spPr>
        <p:txBody>
          <a:bodyPr/>
          <a:lstStyle/>
          <a:p>
            <a:endParaRPr lang="cs-CZ"/>
          </a:p>
        </p:txBody>
      </p:sp>
      <p:sp>
        <p:nvSpPr>
          <p:cNvPr id="13335" name="Freeform 25"/>
          <p:cNvSpPr>
            <a:spLocks/>
          </p:cNvSpPr>
          <p:nvPr/>
        </p:nvSpPr>
        <p:spPr bwMode="auto">
          <a:xfrm>
            <a:off x="2673350" y="4827588"/>
            <a:ext cx="17463" cy="17462"/>
          </a:xfrm>
          <a:custGeom>
            <a:avLst/>
            <a:gdLst>
              <a:gd name="T0" fmla="*/ 10 w 11"/>
              <a:gd name="T1" fmla="*/ 5 h 11"/>
              <a:gd name="T2" fmla="*/ 10 w 11"/>
              <a:gd name="T3" fmla="*/ 3 h 11"/>
              <a:gd name="T4" fmla="*/ 9 w 11"/>
              <a:gd name="T5" fmla="*/ 1 h 11"/>
              <a:gd name="T6" fmla="*/ 7 w 11"/>
              <a:gd name="T7" fmla="*/ 1 h 11"/>
              <a:gd name="T8" fmla="*/ 5 w 11"/>
              <a:gd name="T9" fmla="*/ 0 h 11"/>
              <a:gd name="T10" fmla="*/ 3 w 11"/>
              <a:gd name="T11" fmla="*/ 1 h 11"/>
              <a:gd name="T12" fmla="*/ 2 w 11"/>
              <a:gd name="T13" fmla="*/ 1 h 11"/>
              <a:gd name="T14" fmla="*/ 1 w 11"/>
              <a:gd name="T15" fmla="*/ 3 h 11"/>
              <a:gd name="T16" fmla="*/ 0 w 11"/>
              <a:gd name="T17" fmla="*/ 5 h 11"/>
              <a:gd name="T18" fmla="*/ 1 w 11"/>
              <a:gd name="T19" fmla="*/ 7 h 11"/>
              <a:gd name="T20" fmla="*/ 2 w 11"/>
              <a:gd name="T21" fmla="*/ 9 h 11"/>
              <a:gd name="T22" fmla="*/ 3 w 11"/>
              <a:gd name="T23" fmla="*/ 10 h 11"/>
              <a:gd name="T24" fmla="*/ 5 w 11"/>
              <a:gd name="T25" fmla="*/ 10 h 11"/>
              <a:gd name="T26" fmla="*/ 7 w 11"/>
              <a:gd name="T27" fmla="*/ 10 h 11"/>
              <a:gd name="T28" fmla="*/ 9 w 11"/>
              <a:gd name="T29" fmla="*/ 9 h 11"/>
              <a:gd name="T30" fmla="*/ 10 w 11"/>
              <a:gd name="T31" fmla="*/ 7 h 11"/>
              <a:gd name="T32" fmla="*/ 10 w 11"/>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1"/>
              <a:gd name="T53" fmla="*/ 11 w 11"/>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1">
                <a:moveTo>
                  <a:pt x="10" y="5"/>
                </a:moveTo>
                <a:lnTo>
                  <a:pt x="10" y="3"/>
                </a:lnTo>
                <a:lnTo>
                  <a:pt x="9" y="1"/>
                </a:lnTo>
                <a:lnTo>
                  <a:pt x="7" y="1"/>
                </a:lnTo>
                <a:lnTo>
                  <a:pt x="5" y="0"/>
                </a:lnTo>
                <a:lnTo>
                  <a:pt x="3" y="1"/>
                </a:lnTo>
                <a:lnTo>
                  <a:pt x="2" y="1"/>
                </a:lnTo>
                <a:lnTo>
                  <a:pt x="1" y="3"/>
                </a:lnTo>
                <a:lnTo>
                  <a:pt x="0" y="5"/>
                </a:lnTo>
                <a:lnTo>
                  <a:pt x="1" y="7"/>
                </a:lnTo>
                <a:lnTo>
                  <a:pt x="2" y="9"/>
                </a:lnTo>
                <a:lnTo>
                  <a:pt x="3" y="10"/>
                </a:lnTo>
                <a:lnTo>
                  <a:pt x="5" y="10"/>
                </a:lnTo>
                <a:lnTo>
                  <a:pt x="7" y="10"/>
                </a:lnTo>
                <a:lnTo>
                  <a:pt x="9" y="9"/>
                </a:lnTo>
                <a:lnTo>
                  <a:pt x="10" y="7"/>
                </a:lnTo>
                <a:lnTo>
                  <a:pt x="10" y="5"/>
                </a:lnTo>
              </a:path>
            </a:pathLst>
          </a:custGeom>
          <a:solidFill>
            <a:srgbClr val="202020"/>
          </a:solidFill>
          <a:ln w="9525" cap="rnd">
            <a:solidFill>
              <a:srgbClr val="FF6633"/>
            </a:solidFill>
            <a:round/>
            <a:headEnd type="none" w="sm" len="sm"/>
            <a:tailEnd type="none" w="sm" len="sm"/>
          </a:ln>
        </p:spPr>
        <p:txBody>
          <a:bodyPr/>
          <a:lstStyle/>
          <a:p>
            <a:endParaRPr lang="cs-CZ"/>
          </a:p>
        </p:txBody>
      </p:sp>
      <p:sp>
        <p:nvSpPr>
          <p:cNvPr id="13336" name="Freeform 26"/>
          <p:cNvSpPr>
            <a:spLocks/>
          </p:cNvSpPr>
          <p:nvPr/>
        </p:nvSpPr>
        <p:spPr bwMode="auto">
          <a:xfrm>
            <a:off x="2552700" y="4716463"/>
            <a:ext cx="168275" cy="171450"/>
          </a:xfrm>
          <a:custGeom>
            <a:avLst/>
            <a:gdLst>
              <a:gd name="T0" fmla="*/ 31 w 106"/>
              <a:gd name="T1" fmla="*/ 85 h 108"/>
              <a:gd name="T2" fmla="*/ 30 w 106"/>
              <a:gd name="T3" fmla="*/ 79 h 108"/>
              <a:gd name="T4" fmla="*/ 29 w 106"/>
              <a:gd name="T5" fmla="*/ 71 h 108"/>
              <a:gd name="T6" fmla="*/ 30 w 106"/>
              <a:gd name="T7" fmla="*/ 64 h 108"/>
              <a:gd name="T8" fmla="*/ 32 w 106"/>
              <a:gd name="T9" fmla="*/ 63 h 108"/>
              <a:gd name="T10" fmla="*/ 35 w 106"/>
              <a:gd name="T11" fmla="*/ 57 h 108"/>
              <a:gd name="T12" fmla="*/ 37 w 106"/>
              <a:gd name="T13" fmla="*/ 56 h 108"/>
              <a:gd name="T14" fmla="*/ 39 w 106"/>
              <a:gd name="T15" fmla="*/ 49 h 108"/>
              <a:gd name="T16" fmla="*/ 41 w 106"/>
              <a:gd name="T17" fmla="*/ 47 h 108"/>
              <a:gd name="T18" fmla="*/ 43 w 106"/>
              <a:gd name="T19" fmla="*/ 45 h 108"/>
              <a:gd name="T20" fmla="*/ 44 w 106"/>
              <a:gd name="T21" fmla="*/ 44 h 108"/>
              <a:gd name="T22" fmla="*/ 50 w 106"/>
              <a:gd name="T23" fmla="*/ 42 h 108"/>
              <a:gd name="T24" fmla="*/ 51 w 106"/>
              <a:gd name="T25" fmla="*/ 40 h 108"/>
              <a:gd name="T26" fmla="*/ 52 w 106"/>
              <a:gd name="T27" fmla="*/ 38 h 108"/>
              <a:gd name="T28" fmla="*/ 61 w 106"/>
              <a:gd name="T29" fmla="*/ 36 h 108"/>
              <a:gd name="T30" fmla="*/ 70 w 106"/>
              <a:gd name="T31" fmla="*/ 34 h 108"/>
              <a:gd name="T32" fmla="*/ 76 w 106"/>
              <a:gd name="T33" fmla="*/ 33 h 108"/>
              <a:gd name="T34" fmla="*/ 84 w 106"/>
              <a:gd name="T35" fmla="*/ 33 h 108"/>
              <a:gd name="T36" fmla="*/ 93 w 106"/>
              <a:gd name="T37" fmla="*/ 34 h 108"/>
              <a:gd name="T38" fmla="*/ 99 w 106"/>
              <a:gd name="T39" fmla="*/ 34 h 108"/>
              <a:gd name="T40" fmla="*/ 101 w 106"/>
              <a:gd name="T41" fmla="*/ 29 h 108"/>
              <a:gd name="T42" fmla="*/ 103 w 106"/>
              <a:gd name="T43" fmla="*/ 28 h 108"/>
              <a:gd name="T44" fmla="*/ 105 w 106"/>
              <a:gd name="T45" fmla="*/ 22 h 108"/>
              <a:gd name="T46" fmla="*/ 101 w 106"/>
              <a:gd name="T47" fmla="*/ 10 h 108"/>
              <a:gd name="T48" fmla="*/ 92 w 106"/>
              <a:gd name="T49" fmla="*/ 2 h 108"/>
              <a:gd name="T50" fmla="*/ 71 w 106"/>
              <a:gd name="T51" fmla="*/ 0 h 108"/>
              <a:gd name="T52" fmla="*/ 48 w 106"/>
              <a:gd name="T53" fmla="*/ 3 h 108"/>
              <a:gd name="T54" fmla="*/ 35 w 106"/>
              <a:gd name="T55" fmla="*/ 4 h 108"/>
              <a:gd name="T56" fmla="*/ 31 w 106"/>
              <a:gd name="T57" fmla="*/ 9 h 108"/>
              <a:gd name="T58" fmla="*/ 24 w 106"/>
              <a:gd name="T59" fmla="*/ 13 h 108"/>
              <a:gd name="T60" fmla="*/ 19 w 106"/>
              <a:gd name="T61" fmla="*/ 16 h 108"/>
              <a:gd name="T62" fmla="*/ 15 w 106"/>
              <a:gd name="T63" fmla="*/ 20 h 108"/>
              <a:gd name="T64" fmla="*/ 11 w 106"/>
              <a:gd name="T65" fmla="*/ 24 h 108"/>
              <a:gd name="T66" fmla="*/ 9 w 106"/>
              <a:gd name="T67" fmla="*/ 28 h 108"/>
              <a:gd name="T68" fmla="*/ 8 w 106"/>
              <a:gd name="T69" fmla="*/ 32 h 108"/>
              <a:gd name="T70" fmla="*/ 5 w 106"/>
              <a:gd name="T71" fmla="*/ 38 h 108"/>
              <a:gd name="T72" fmla="*/ 3 w 106"/>
              <a:gd name="T73" fmla="*/ 44 h 108"/>
              <a:gd name="T74" fmla="*/ 1 w 106"/>
              <a:gd name="T75" fmla="*/ 56 h 108"/>
              <a:gd name="T76" fmla="*/ 0 w 106"/>
              <a:gd name="T77" fmla="*/ 63 h 108"/>
              <a:gd name="T78" fmla="*/ 1 w 106"/>
              <a:gd name="T79" fmla="*/ 77 h 108"/>
              <a:gd name="T80" fmla="*/ 3 w 106"/>
              <a:gd name="T81" fmla="*/ 89 h 108"/>
              <a:gd name="T82" fmla="*/ 5 w 106"/>
              <a:gd name="T83" fmla="*/ 95 h 108"/>
              <a:gd name="T84" fmla="*/ 7 w 106"/>
              <a:gd name="T85" fmla="*/ 98 h 108"/>
              <a:gd name="T86" fmla="*/ 9 w 106"/>
              <a:gd name="T87" fmla="*/ 98 h 108"/>
              <a:gd name="T88" fmla="*/ 13 w 106"/>
              <a:gd name="T89" fmla="*/ 103 h 108"/>
              <a:gd name="T90" fmla="*/ 17 w 106"/>
              <a:gd name="T91" fmla="*/ 107 h 108"/>
              <a:gd name="T92" fmla="*/ 28 w 106"/>
              <a:gd name="T93" fmla="*/ 104 h 108"/>
              <a:gd name="T94" fmla="*/ 31 w 106"/>
              <a:gd name="T95" fmla="*/ 100 h 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
              <a:gd name="T145" fmla="*/ 0 h 108"/>
              <a:gd name="T146" fmla="*/ 106 w 106"/>
              <a:gd name="T147" fmla="*/ 108 h 1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 h="108">
                <a:moveTo>
                  <a:pt x="31" y="87"/>
                </a:moveTo>
                <a:lnTo>
                  <a:pt x="31" y="85"/>
                </a:lnTo>
                <a:lnTo>
                  <a:pt x="30" y="82"/>
                </a:lnTo>
                <a:lnTo>
                  <a:pt x="30" y="79"/>
                </a:lnTo>
                <a:lnTo>
                  <a:pt x="30" y="75"/>
                </a:lnTo>
                <a:lnTo>
                  <a:pt x="29" y="71"/>
                </a:lnTo>
                <a:lnTo>
                  <a:pt x="29" y="67"/>
                </a:lnTo>
                <a:lnTo>
                  <a:pt x="30" y="64"/>
                </a:lnTo>
                <a:lnTo>
                  <a:pt x="31" y="63"/>
                </a:lnTo>
                <a:lnTo>
                  <a:pt x="32" y="63"/>
                </a:lnTo>
                <a:lnTo>
                  <a:pt x="32" y="58"/>
                </a:lnTo>
                <a:lnTo>
                  <a:pt x="35" y="57"/>
                </a:lnTo>
                <a:lnTo>
                  <a:pt x="35" y="56"/>
                </a:lnTo>
                <a:lnTo>
                  <a:pt x="37" y="56"/>
                </a:lnTo>
                <a:lnTo>
                  <a:pt x="37" y="52"/>
                </a:lnTo>
                <a:lnTo>
                  <a:pt x="39" y="49"/>
                </a:lnTo>
                <a:lnTo>
                  <a:pt x="41" y="49"/>
                </a:lnTo>
                <a:lnTo>
                  <a:pt x="41" y="47"/>
                </a:lnTo>
                <a:lnTo>
                  <a:pt x="43" y="47"/>
                </a:lnTo>
                <a:lnTo>
                  <a:pt x="43" y="45"/>
                </a:lnTo>
                <a:lnTo>
                  <a:pt x="44" y="45"/>
                </a:lnTo>
                <a:lnTo>
                  <a:pt x="44" y="44"/>
                </a:lnTo>
                <a:lnTo>
                  <a:pt x="46" y="42"/>
                </a:lnTo>
                <a:lnTo>
                  <a:pt x="50" y="42"/>
                </a:lnTo>
                <a:lnTo>
                  <a:pt x="50" y="40"/>
                </a:lnTo>
                <a:lnTo>
                  <a:pt x="51" y="40"/>
                </a:lnTo>
                <a:lnTo>
                  <a:pt x="52" y="40"/>
                </a:lnTo>
                <a:lnTo>
                  <a:pt x="52" y="38"/>
                </a:lnTo>
                <a:lnTo>
                  <a:pt x="61" y="38"/>
                </a:lnTo>
                <a:lnTo>
                  <a:pt x="61" y="36"/>
                </a:lnTo>
                <a:lnTo>
                  <a:pt x="70" y="36"/>
                </a:lnTo>
                <a:lnTo>
                  <a:pt x="70" y="34"/>
                </a:lnTo>
                <a:lnTo>
                  <a:pt x="72" y="33"/>
                </a:lnTo>
                <a:lnTo>
                  <a:pt x="76" y="33"/>
                </a:lnTo>
                <a:lnTo>
                  <a:pt x="79" y="33"/>
                </a:lnTo>
                <a:lnTo>
                  <a:pt x="84" y="33"/>
                </a:lnTo>
                <a:lnTo>
                  <a:pt x="89" y="33"/>
                </a:lnTo>
                <a:lnTo>
                  <a:pt x="93" y="34"/>
                </a:lnTo>
                <a:lnTo>
                  <a:pt x="96" y="34"/>
                </a:lnTo>
                <a:lnTo>
                  <a:pt x="99" y="34"/>
                </a:lnTo>
                <a:lnTo>
                  <a:pt x="99" y="29"/>
                </a:lnTo>
                <a:lnTo>
                  <a:pt x="101" y="29"/>
                </a:lnTo>
                <a:lnTo>
                  <a:pt x="101" y="28"/>
                </a:lnTo>
                <a:lnTo>
                  <a:pt x="103" y="28"/>
                </a:lnTo>
                <a:lnTo>
                  <a:pt x="103" y="22"/>
                </a:lnTo>
                <a:lnTo>
                  <a:pt x="105" y="22"/>
                </a:lnTo>
                <a:lnTo>
                  <a:pt x="105" y="10"/>
                </a:lnTo>
                <a:lnTo>
                  <a:pt x="101" y="10"/>
                </a:lnTo>
                <a:lnTo>
                  <a:pt x="98" y="5"/>
                </a:lnTo>
                <a:lnTo>
                  <a:pt x="92" y="2"/>
                </a:lnTo>
                <a:lnTo>
                  <a:pt x="82" y="0"/>
                </a:lnTo>
                <a:lnTo>
                  <a:pt x="71" y="0"/>
                </a:lnTo>
                <a:lnTo>
                  <a:pt x="59" y="2"/>
                </a:lnTo>
                <a:lnTo>
                  <a:pt x="48" y="3"/>
                </a:lnTo>
                <a:lnTo>
                  <a:pt x="40" y="4"/>
                </a:lnTo>
                <a:lnTo>
                  <a:pt x="35" y="4"/>
                </a:lnTo>
                <a:lnTo>
                  <a:pt x="35" y="9"/>
                </a:lnTo>
                <a:lnTo>
                  <a:pt x="31" y="9"/>
                </a:lnTo>
                <a:lnTo>
                  <a:pt x="26" y="10"/>
                </a:lnTo>
                <a:lnTo>
                  <a:pt x="24" y="13"/>
                </a:lnTo>
                <a:lnTo>
                  <a:pt x="23" y="16"/>
                </a:lnTo>
                <a:lnTo>
                  <a:pt x="19" y="16"/>
                </a:lnTo>
                <a:lnTo>
                  <a:pt x="17" y="18"/>
                </a:lnTo>
                <a:lnTo>
                  <a:pt x="15" y="20"/>
                </a:lnTo>
                <a:lnTo>
                  <a:pt x="15" y="24"/>
                </a:lnTo>
                <a:lnTo>
                  <a:pt x="11" y="24"/>
                </a:lnTo>
                <a:lnTo>
                  <a:pt x="11" y="28"/>
                </a:lnTo>
                <a:lnTo>
                  <a:pt x="9" y="28"/>
                </a:lnTo>
                <a:lnTo>
                  <a:pt x="9" y="32"/>
                </a:lnTo>
                <a:lnTo>
                  <a:pt x="8" y="32"/>
                </a:lnTo>
                <a:lnTo>
                  <a:pt x="8" y="38"/>
                </a:lnTo>
                <a:lnTo>
                  <a:pt x="5" y="38"/>
                </a:lnTo>
                <a:lnTo>
                  <a:pt x="5" y="44"/>
                </a:lnTo>
                <a:lnTo>
                  <a:pt x="3" y="44"/>
                </a:lnTo>
                <a:lnTo>
                  <a:pt x="3" y="56"/>
                </a:lnTo>
                <a:lnTo>
                  <a:pt x="1" y="56"/>
                </a:lnTo>
                <a:lnTo>
                  <a:pt x="1" y="58"/>
                </a:lnTo>
                <a:lnTo>
                  <a:pt x="0" y="63"/>
                </a:lnTo>
                <a:lnTo>
                  <a:pt x="1" y="70"/>
                </a:lnTo>
                <a:lnTo>
                  <a:pt x="1" y="77"/>
                </a:lnTo>
                <a:lnTo>
                  <a:pt x="2" y="83"/>
                </a:lnTo>
                <a:lnTo>
                  <a:pt x="3" y="89"/>
                </a:lnTo>
                <a:lnTo>
                  <a:pt x="4" y="93"/>
                </a:lnTo>
                <a:lnTo>
                  <a:pt x="5" y="95"/>
                </a:lnTo>
                <a:lnTo>
                  <a:pt x="6" y="97"/>
                </a:lnTo>
                <a:lnTo>
                  <a:pt x="7" y="98"/>
                </a:lnTo>
                <a:lnTo>
                  <a:pt x="8" y="98"/>
                </a:lnTo>
                <a:lnTo>
                  <a:pt x="9" y="98"/>
                </a:lnTo>
                <a:lnTo>
                  <a:pt x="10" y="101"/>
                </a:lnTo>
                <a:lnTo>
                  <a:pt x="13" y="103"/>
                </a:lnTo>
                <a:lnTo>
                  <a:pt x="16" y="104"/>
                </a:lnTo>
                <a:lnTo>
                  <a:pt x="17" y="107"/>
                </a:lnTo>
                <a:lnTo>
                  <a:pt x="26" y="107"/>
                </a:lnTo>
                <a:lnTo>
                  <a:pt x="28" y="104"/>
                </a:lnTo>
                <a:lnTo>
                  <a:pt x="28" y="100"/>
                </a:lnTo>
                <a:lnTo>
                  <a:pt x="31" y="100"/>
                </a:lnTo>
                <a:lnTo>
                  <a:pt x="31" y="87"/>
                </a:lnTo>
              </a:path>
            </a:pathLst>
          </a:custGeom>
          <a:solidFill>
            <a:srgbClr val="808080"/>
          </a:solidFill>
          <a:ln w="9525" cap="rnd">
            <a:solidFill>
              <a:srgbClr val="FF6633"/>
            </a:solidFill>
            <a:round/>
            <a:headEnd type="none" w="sm" len="sm"/>
            <a:tailEnd type="none" w="sm" len="sm"/>
          </a:ln>
        </p:spPr>
        <p:txBody>
          <a:bodyPr/>
          <a:lstStyle/>
          <a:p>
            <a:endParaRPr lang="cs-CZ"/>
          </a:p>
        </p:txBody>
      </p:sp>
      <p:sp>
        <p:nvSpPr>
          <p:cNvPr id="13337" name="Freeform 27"/>
          <p:cNvSpPr>
            <a:spLocks/>
          </p:cNvSpPr>
          <p:nvPr/>
        </p:nvSpPr>
        <p:spPr bwMode="auto">
          <a:xfrm>
            <a:off x="2552700" y="4716463"/>
            <a:ext cx="177800" cy="180975"/>
          </a:xfrm>
          <a:custGeom>
            <a:avLst/>
            <a:gdLst>
              <a:gd name="T0" fmla="*/ 33 w 112"/>
              <a:gd name="T1" fmla="*/ 92 h 114"/>
              <a:gd name="T2" fmla="*/ 32 w 112"/>
              <a:gd name="T3" fmla="*/ 87 h 114"/>
              <a:gd name="T4" fmla="*/ 32 w 112"/>
              <a:gd name="T5" fmla="*/ 79 h 114"/>
              <a:gd name="T6" fmla="*/ 31 w 112"/>
              <a:gd name="T7" fmla="*/ 71 h 114"/>
              <a:gd name="T8" fmla="*/ 33 w 112"/>
              <a:gd name="T9" fmla="*/ 67 h 114"/>
              <a:gd name="T10" fmla="*/ 34 w 112"/>
              <a:gd name="T11" fmla="*/ 61 h 114"/>
              <a:gd name="T12" fmla="*/ 37 w 112"/>
              <a:gd name="T13" fmla="*/ 59 h 114"/>
              <a:gd name="T14" fmla="*/ 39 w 112"/>
              <a:gd name="T15" fmla="*/ 55 h 114"/>
              <a:gd name="T16" fmla="*/ 43 w 112"/>
              <a:gd name="T17" fmla="*/ 52 h 114"/>
              <a:gd name="T18" fmla="*/ 45 w 112"/>
              <a:gd name="T19" fmla="*/ 50 h 114"/>
              <a:gd name="T20" fmla="*/ 47 w 112"/>
              <a:gd name="T21" fmla="*/ 48 h 114"/>
              <a:gd name="T22" fmla="*/ 49 w 112"/>
              <a:gd name="T23" fmla="*/ 44 h 114"/>
              <a:gd name="T24" fmla="*/ 53 w 112"/>
              <a:gd name="T25" fmla="*/ 42 h 114"/>
              <a:gd name="T26" fmla="*/ 55 w 112"/>
              <a:gd name="T27" fmla="*/ 42 h 114"/>
              <a:gd name="T28" fmla="*/ 64 w 112"/>
              <a:gd name="T29" fmla="*/ 40 h 114"/>
              <a:gd name="T30" fmla="*/ 74 w 112"/>
              <a:gd name="T31" fmla="*/ 38 h 114"/>
              <a:gd name="T32" fmla="*/ 76 w 112"/>
              <a:gd name="T33" fmla="*/ 35 h 114"/>
              <a:gd name="T34" fmla="*/ 84 w 112"/>
              <a:gd name="T35" fmla="*/ 35 h 114"/>
              <a:gd name="T36" fmla="*/ 94 w 112"/>
              <a:gd name="T37" fmla="*/ 35 h 114"/>
              <a:gd name="T38" fmla="*/ 102 w 112"/>
              <a:gd name="T39" fmla="*/ 36 h 114"/>
              <a:gd name="T40" fmla="*/ 105 w 112"/>
              <a:gd name="T41" fmla="*/ 31 h 114"/>
              <a:gd name="T42" fmla="*/ 107 w 112"/>
              <a:gd name="T43" fmla="*/ 30 h 114"/>
              <a:gd name="T44" fmla="*/ 109 w 112"/>
              <a:gd name="T45" fmla="*/ 23 h 114"/>
              <a:gd name="T46" fmla="*/ 111 w 112"/>
              <a:gd name="T47" fmla="*/ 11 h 114"/>
              <a:gd name="T48" fmla="*/ 104 w 112"/>
              <a:gd name="T49" fmla="*/ 5 h 114"/>
              <a:gd name="T50" fmla="*/ 87 w 112"/>
              <a:gd name="T51" fmla="*/ 0 h 114"/>
              <a:gd name="T52" fmla="*/ 62 w 112"/>
              <a:gd name="T53" fmla="*/ 2 h 114"/>
              <a:gd name="T54" fmla="*/ 42 w 112"/>
              <a:gd name="T55" fmla="*/ 4 h 114"/>
              <a:gd name="T56" fmla="*/ 37 w 112"/>
              <a:gd name="T57" fmla="*/ 9 h 114"/>
              <a:gd name="T58" fmla="*/ 28 w 112"/>
              <a:gd name="T59" fmla="*/ 11 h 114"/>
              <a:gd name="T60" fmla="*/ 24 w 112"/>
              <a:gd name="T61" fmla="*/ 17 h 114"/>
              <a:gd name="T62" fmla="*/ 18 w 112"/>
              <a:gd name="T63" fmla="*/ 19 h 114"/>
              <a:gd name="T64" fmla="*/ 16 w 112"/>
              <a:gd name="T65" fmla="*/ 25 h 114"/>
              <a:gd name="T66" fmla="*/ 12 w 112"/>
              <a:gd name="T67" fmla="*/ 30 h 114"/>
              <a:gd name="T68" fmla="*/ 9 w 112"/>
              <a:gd name="T69" fmla="*/ 34 h 114"/>
              <a:gd name="T70" fmla="*/ 8 w 112"/>
              <a:gd name="T71" fmla="*/ 40 h 114"/>
              <a:gd name="T72" fmla="*/ 5 w 112"/>
              <a:gd name="T73" fmla="*/ 46 h 114"/>
              <a:gd name="T74" fmla="*/ 3 w 112"/>
              <a:gd name="T75" fmla="*/ 59 h 114"/>
              <a:gd name="T76" fmla="*/ 1 w 112"/>
              <a:gd name="T77" fmla="*/ 61 h 114"/>
              <a:gd name="T78" fmla="*/ 1 w 112"/>
              <a:gd name="T79" fmla="*/ 74 h 114"/>
              <a:gd name="T80" fmla="*/ 2 w 112"/>
              <a:gd name="T81" fmla="*/ 88 h 114"/>
              <a:gd name="T82" fmla="*/ 4 w 112"/>
              <a:gd name="T83" fmla="*/ 98 h 114"/>
              <a:gd name="T84" fmla="*/ 6 w 112"/>
              <a:gd name="T85" fmla="*/ 102 h 114"/>
              <a:gd name="T86" fmla="*/ 8 w 112"/>
              <a:gd name="T87" fmla="*/ 103 h 114"/>
              <a:gd name="T88" fmla="*/ 11 w 112"/>
              <a:gd name="T89" fmla="*/ 107 h 114"/>
              <a:gd name="T90" fmla="*/ 17 w 112"/>
              <a:gd name="T91" fmla="*/ 110 h 114"/>
              <a:gd name="T92" fmla="*/ 28 w 112"/>
              <a:gd name="T93" fmla="*/ 113 h 114"/>
              <a:gd name="T94" fmla="*/ 30 w 112"/>
              <a:gd name="T95" fmla="*/ 106 h 114"/>
              <a:gd name="T96" fmla="*/ 33 w 112"/>
              <a:gd name="T97" fmla="*/ 92 h 11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2"/>
              <a:gd name="T148" fmla="*/ 0 h 114"/>
              <a:gd name="T149" fmla="*/ 112 w 112"/>
              <a:gd name="T150" fmla="*/ 114 h 11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2" h="114">
                <a:moveTo>
                  <a:pt x="33" y="92"/>
                </a:moveTo>
                <a:lnTo>
                  <a:pt x="33" y="92"/>
                </a:lnTo>
                <a:lnTo>
                  <a:pt x="33" y="90"/>
                </a:lnTo>
                <a:lnTo>
                  <a:pt x="32" y="87"/>
                </a:lnTo>
                <a:lnTo>
                  <a:pt x="32" y="83"/>
                </a:lnTo>
                <a:lnTo>
                  <a:pt x="32" y="79"/>
                </a:lnTo>
                <a:lnTo>
                  <a:pt x="31" y="75"/>
                </a:lnTo>
                <a:lnTo>
                  <a:pt x="31" y="71"/>
                </a:lnTo>
                <a:lnTo>
                  <a:pt x="32" y="68"/>
                </a:lnTo>
                <a:lnTo>
                  <a:pt x="33" y="67"/>
                </a:lnTo>
                <a:lnTo>
                  <a:pt x="34" y="67"/>
                </a:lnTo>
                <a:lnTo>
                  <a:pt x="34" y="61"/>
                </a:lnTo>
                <a:lnTo>
                  <a:pt x="37" y="60"/>
                </a:lnTo>
                <a:lnTo>
                  <a:pt x="37" y="59"/>
                </a:lnTo>
                <a:lnTo>
                  <a:pt x="39" y="59"/>
                </a:lnTo>
                <a:lnTo>
                  <a:pt x="39" y="55"/>
                </a:lnTo>
                <a:lnTo>
                  <a:pt x="41" y="52"/>
                </a:lnTo>
                <a:lnTo>
                  <a:pt x="43" y="52"/>
                </a:lnTo>
                <a:lnTo>
                  <a:pt x="43" y="50"/>
                </a:lnTo>
                <a:lnTo>
                  <a:pt x="45" y="50"/>
                </a:lnTo>
                <a:lnTo>
                  <a:pt x="45" y="48"/>
                </a:lnTo>
                <a:lnTo>
                  <a:pt x="47" y="48"/>
                </a:lnTo>
                <a:lnTo>
                  <a:pt x="47" y="46"/>
                </a:lnTo>
                <a:lnTo>
                  <a:pt x="49" y="44"/>
                </a:lnTo>
                <a:lnTo>
                  <a:pt x="53" y="44"/>
                </a:lnTo>
                <a:lnTo>
                  <a:pt x="53" y="42"/>
                </a:lnTo>
                <a:lnTo>
                  <a:pt x="54" y="42"/>
                </a:lnTo>
                <a:lnTo>
                  <a:pt x="55" y="42"/>
                </a:lnTo>
                <a:lnTo>
                  <a:pt x="55" y="40"/>
                </a:lnTo>
                <a:lnTo>
                  <a:pt x="64" y="40"/>
                </a:lnTo>
                <a:lnTo>
                  <a:pt x="64" y="38"/>
                </a:lnTo>
                <a:lnTo>
                  <a:pt x="74" y="38"/>
                </a:lnTo>
                <a:lnTo>
                  <a:pt x="74" y="36"/>
                </a:lnTo>
                <a:lnTo>
                  <a:pt x="76" y="35"/>
                </a:lnTo>
                <a:lnTo>
                  <a:pt x="80" y="35"/>
                </a:lnTo>
                <a:lnTo>
                  <a:pt x="84" y="35"/>
                </a:lnTo>
                <a:lnTo>
                  <a:pt x="89" y="35"/>
                </a:lnTo>
                <a:lnTo>
                  <a:pt x="94" y="35"/>
                </a:lnTo>
                <a:lnTo>
                  <a:pt x="98" y="36"/>
                </a:lnTo>
                <a:lnTo>
                  <a:pt x="102" y="36"/>
                </a:lnTo>
                <a:lnTo>
                  <a:pt x="105" y="36"/>
                </a:lnTo>
                <a:lnTo>
                  <a:pt x="105" y="31"/>
                </a:lnTo>
                <a:lnTo>
                  <a:pt x="107" y="31"/>
                </a:lnTo>
                <a:lnTo>
                  <a:pt x="107" y="30"/>
                </a:lnTo>
                <a:lnTo>
                  <a:pt x="109" y="30"/>
                </a:lnTo>
                <a:lnTo>
                  <a:pt x="109" y="23"/>
                </a:lnTo>
                <a:lnTo>
                  <a:pt x="111" y="23"/>
                </a:lnTo>
                <a:lnTo>
                  <a:pt x="111" y="11"/>
                </a:lnTo>
                <a:lnTo>
                  <a:pt x="107" y="11"/>
                </a:lnTo>
                <a:lnTo>
                  <a:pt x="104" y="5"/>
                </a:lnTo>
                <a:lnTo>
                  <a:pt x="97" y="2"/>
                </a:lnTo>
                <a:lnTo>
                  <a:pt x="87" y="0"/>
                </a:lnTo>
                <a:lnTo>
                  <a:pt x="75" y="0"/>
                </a:lnTo>
                <a:lnTo>
                  <a:pt x="62" y="2"/>
                </a:lnTo>
                <a:lnTo>
                  <a:pt x="51" y="3"/>
                </a:lnTo>
                <a:lnTo>
                  <a:pt x="42" y="4"/>
                </a:lnTo>
                <a:lnTo>
                  <a:pt x="37" y="4"/>
                </a:lnTo>
                <a:lnTo>
                  <a:pt x="37" y="9"/>
                </a:lnTo>
                <a:lnTo>
                  <a:pt x="33" y="10"/>
                </a:lnTo>
                <a:lnTo>
                  <a:pt x="28" y="11"/>
                </a:lnTo>
                <a:lnTo>
                  <a:pt x="25" y="14"/>
                </a:lnTo>
                <a:lnTo>
                  <a:pt x="24" y="17"/>
                </a:lnTo>
                <a:lnTo>
                  <a:pt x="20" y="17"/>
                </a:lnTo>
                <a:lnTo>
                  <a:pt x="18" y="19"/>
                </a:lnTo>
                <a:lnTo>
                  <a:pt x="16" y="21"/>
                </a:lnTo>
                <a:lnTo>
                  <a:pt x="16" y="25"/>
                </a:lnTo>
                <a:lnTo>
                  <a:pt x="12" y="25"/>
                </a:lnTo>
                <a:lnTo>
                  <a:pt x="12" y="30"/>
                </a:lnTo>
                <a:lnTo>
                  <a:pt x="9" y="30"/>
                </a:lnTo>
                <a:lnTo>
                  <a:pt x="9" y="34"/>
                </a:lnTo>
                <a:lnTo>
                  <a:pt x="8" y="34"/>
                </a:lnTo>
                <a:lnTo>
                  <a:pt x="8" y="40"/>
                </a:lnTo>
                <a:lnTo>
                  <a:pt x="5" y="40"/>
                </a:lnTo>
                <a:lnTo>
                  <a:pt x="5" y="46"/>
                </a:lnTo>
                <a:lnTo>
                  <a:pt x="3" y="46"/>
                </a:lnTo>
                <a:lnTo>
                  <a:pt x="3" y="59"/>
                </a:lnTo>
                <a:lnTo>
                  <a:pt x="1" y="59"/>
                </a:lnTo>
                <a:lnTo>
                  <a:pt x="1" y="61"/>
                </a:lnTo>
                <a:lnTo>
                  <a:pt x="0" y="67"/>
                </a:lnTo>
                <a:lnTo>
                  <a:pt x="1" y="74"/>
                </a:lnTo>
                <a:lnTo>
                  <a:pt x="1" y="81"/>
                </a:lnTo>
                <a:lnTo>
                  <a:pt x="2" y="88"/>
                </a:lnTo>
                <a:lnTo>
                  <a:pt x="3" y="94"/>
                </a:lnTo>
                <a:lnTo>
                  <a:pt x="4" y="98"/>
                </a:lnTo>
                <a:lnTo>
                  <a:pt x="5" y="100"/>
                </a:lnTo>
                <a:lnTo>
                  <a:pt x="6" y="102"/>
                </a:lnTo>
                <a:lnTo>
                  <a:pt x="7" y="103"/>
                </a:lnTo>
                <a:lnTo>
                  <a:pt x="8" y="103"/>
                </a:lnTo>
                <a:lnTo>
                  <a:pt x="9" y="104"/>
                </a:lnTo>
                <a:lnTo>
                  <a:pt x="11" y="107"/>
                </a:lnTo>
                <a:lnTo>
                  <a:pt x="14" y="109"/>
                </a:lnTo>
                <a:lnTo>
                  <a:pt x="17" y="110"/>
                </a:lnTo>
                <a:lnTo>
                  <a:pt x="18" y="113"/>
                </a:lnTo>
                <a:lnTo>
                  <a:pt x="28" y="113"/>
                </a:lnTo>
                <a:lnTo>
                  <a:pt x="30" y="110"/>
                </a:lnTo>
                <a:lnTo>
                  <a:pt x="30" y="106"/>
                </a:lnTo>
                <a:lnTo>
                  <a:pt x="33" y="106"/>
                </a:lnTo>
                <a:lnTo>
                  <a:pt x="33" y="92"/>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38" name="Freeform 28"/>
          <p:cNvSpPr>
            <a:spLocks/>
          </p:cNvSpPr>
          <p:nvPr/>
        </p:nvSpPr>
        <p:spPr bwMode="auto">
          <a:xfrm>
            <a:off x="2620963" y="4856163"/>
            <a:ext cx="158750" cy="92075"/>
          </a:xfrm>
          <a:custGeom>
            <a:avLst/>
            <a:gdLst>
              <a:gd name="T0" fmla="*/ 22 w 100"/>
              <a:gd name="T1" fmla="*/ 25 h 58"/>
              <a:gd name="T2" fmla="*/ 18 w 100"/>
              <a:gd name="T3" fmla="*/ 24 h 58"/>
              <a:gd name="T4" fmla="*/ 8 w 100"/>
              <a:gd name="T5" fmla="*/ 24 h 58"/>
              <a:gd name="T6" fmla="*/ 2 w 100"/>
              <a:gd name="T7" fmla="*/ 23 h 58"/>
              <a:gd name="T8" fmla="*/ 2 w 100"/>
              <a:gd name="T9" fmla="*/ 26 h 58"/>
              <a:gd name="T10" fmla="*/ 1 w 100"/>
              <a:gd name="T11" fmla="*/ 31 h 58"/>
              <a:gd name="T12" fmla="*/ 0 w 100"/>
              <a:gd name="T13" fmla="*/ 36 h 58"/>
              <a:gd name="T14" fmla="*/ 0 w 100"/>
              <a:gd name="T15" fmla="*/ 41 h 58"/>
              <a:gd name="T16" fmla="*/ 4 w 100"/>
              <a:gd name="T17" fmla="*/ 43 h 58"/>
              <a:gd name="T18" fmla="*/ 6 w 100"/>
              <a:gd name="T19" fmla="*/ 47 h 58"/>
              <a:gd name="T20" fmla="*/ 8 w 100"/>
              <a:gd name="T21" fmla="*/ 47 h 58"/>
              <a:gd name="T22" fmla="*/ 11 w 100"/>
              <a:gd name="T23" fmla="*/ 48 h 58"/>
              <a:gd name="T24" fmla="*/ 12 w 100"/>
              <a:gd name="T25" fmla="*/ 51 h 58"/>
              <a:gd name="T26" fmla="*/ 13 w 100"/>
              <a:gd name="T27" fmla="*/ 52 h 58"/>
              <a:gd name="T28" fmla="*/ 24 w 100"/>
              <a:gd name="T29" fmla="*/ 54 h 58"/>
              <a:gd name="T30" fmla="*/ 31 w 100"/>
              <a:gd name="T31" fmla="*/ 56 h 58"/>
              <a:gd name="T32" fmla="*/ 38 w 100"/>
              <a:gd name="T33" fmla="*/ 57 h 58"/>
              <a:gd name="T34" fmla="*/ 52 w 100"/>
              <a:gd name="T35" fmla="*/ 57 h 58"/>
              <a:gd name="T36" fmla="*/ 65 w 100"/>
              <a:gd name="T37" fmla="*/ 57 h 58"/>
              <a:gd name="T38" fmla="*/ 72 w 100"/>
              <a:gd name="T39" fmla="*/ 56 h 58"/>
              <a:gd name="T40" fmla="*/ 76 w 100"/>
              <a:gd name="T41" fmla="*/ 54 h 58"/>
              <a:gd name="T42" fmla="*/ 80 w 100"/>
              <a:gd name="T43" fmla="*/ 51 h 58"/>
              <a:gd name="T44" fmla="*/ 84 w 100"/>
              <a:gd name="T45" fmla="*/ 47 h 58"/>
              <a:gd name="T46" fmla="*/ 86 w 100"/>
              <a:gd name="T47" fmla="*/ 41 h 58"/>
              <a:gd name="T48" fmla="*/ 88 w 100"/>
              <a:gd name="T49" fmla="*/ 39 h 58"/>
              <a:gd name="T50" fmla="*/ 90 w 100"/>
              <a:gd name="T51" fmla="*/ 37 h 58"/>
              <a:gd name="T52" fmla="*/ 93 w 100"/>
              <a:gd name="T53" fmla="*/ 35 h 58"/>
              <a:gd name="T54" fmla="*/ 95 w 100"/>
              <a:gd name="T55" fmla="*/ 32 h 58"/>
              <a:gd name="T56" fmla="*/ 97 w 100"/>
              <a:gd name="T57" fmla="*/ 26 h 58"/>
              <a:gd name="T58" fmla="*/ 99 w 100"/>
              <a:gd name="T59" fmla="*/ 19 h 58"/>
              <a:gd name="T60" fmla="*/ 95 w 100"/>
              <a:gd name="T61" fmla="*/ 5 h 58"/>
              <a:gd name="T62" fmla="*/ 94 w 100"/>
              <a:gd name="T63" fmla="*/ 3 h 58"/>
              <a:gd name="T64" fmla="*/ 88 w 100"/>
              <a:gd name="T65" fmla="*/ 2 h 58"/>
              <a:gd name="T66" fmla="*/ 80 w 100"/>
              <a:gd name="T67" fmla="*/ 0 h 58"/>
              <a:gd name="T68" fmla="*/ 78 w 100"/>
              <a:gd name="T69" fmla="*/ 3 h 58"/>
              <a:gd name="T70" fmla="*/ 76 w 100"/>
              <a:gd name="T71" fmla="*/ 4 h 58"/>
              <a:gd name="T72" fmla="*/ 74 w 100"/>
              <a:gd name="T73" fmla="*/ 8 h 58"/>
              <a:gd name="T74" fmla="*/ 72 w 100"/>
              <a:gd name="T75" fmla="*/ 9 h 58"/>
              <a:gd name="T76" fmla="*/ 70 w 100"/>
              <a:gd name="T77" fmla="*/ 14 h 58"/>
              <a:gd name="T78" fmla="*/ 68 w 100"/>
              <a:gd name="T79" fmla="*/ 16 h 58"/>
              <a:gd name="T80" fmla="*/ 66 w 100"/>
              <a:gd name="T81" fmla="*/ 19 h 58"/>
              <a:gd name="T82" fmla="*/ 64 w 100"/>
              <a:gd name="T83" fmla="*/ 20 h 58"/>
              <a:gd name="T84" fmla="*/ 58 w 100"/>
              <a:gd name="T85" fmla="*/ 23 h 58"/>
              <a:gd name="T86" fmla="*/ 57 w 100"/>
              <a:gd name="T87" fmla="*/ 24 h 58"/>
              <a:gd name="T88" fmla="*/ 53 w 100"/>
              <a:gd name="T89" fmla="*/ 26 h 58"/>
              <a:gd name="T90" fmla="*/ 46 w 100"/>
              <a:gd name="T91" fmla="*/ 28 h 58"/>
              <a:gd name="T92" fmla="*/ 27 w 100"/>
              <a:gd name="T93" fmla="*/ 30 h 58"/>
              <a:gd name="T94" fmla="*/ 24 w 100"/>
              <a:gd name="T95" fmla="*/ 28 h 58"/>
              <a:gd name="T96" fmla="*/ 22 w 100"/>
              <a:gd name="T97" fmla="*/ 26 h 58"/>
              <a:gd name="T98" fmla="*/ 21 w 100"/>
              <a:gd name="T99" fmla="*/ 27 h 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
              <a:gd name="T151" fmla="*/ 0 h 58"/>
              <a:gd name="T152" fmla="*/ 100 w 100"/>
              <a:gd name="T153" fmla="*/ 58 h 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 h="58">
                <a:moveTo>
                  <a:pt x="24" y="26"/>
                </a:moveTo>
                <a:lnTo>
                  <a:pt x="22" y="25"/>
                </a:lnTo>
                <a:lnTo>
                  <a:pt x="20" y="25"/>
                </a:lnTo>
                <a:lnTo>
                  <a:pt x="18" y="24"/>
                </a:lnTo>
                <a:lnTo>
                  <a:pt x="17" y="24"/>
                </a:lnTo>
                <a:lnTo>
                  <a:pt x="8" y="24"/>
                </a:lnTo>
                <a:lnTo>
                  <a:pt x="8" y="23"/>
                </a:lnTo>
                <a:lnTo>
                  <a:pt x="2" y="23"/>
                </a:lnTo>
                <a:lnTo>
                  <a:pt x="2" y="24"/>
                </a:lnTo>
                <a:lnTo>
                  <a:pt x="2" y="26"/>
                </a:lnTo>
                <a:lnTo>
                  <a:pt x="1" y="29"/>
                </a:lnTo>
                <a:lnTo>
                  <a:pt x="1" y="31"/>
                </a:lnTo>
                <a:lnTo>
                  <a:pt x="0" y="33"/>
                </a:lnTo>
                <a:lnTo>
                  <a:pt x="0" y="36"/>
                </a:lnTo>
                <a:lnTo>
                  <a:pt x="0" y="39"/>
                </a:lnTo>
                <a:lnTo>
                  <a:pt x="0" y="41"/>
                </a:lnTo>
                <a:lnTo>
                  <a:pt x="2" y="43"/>
                </a:lnTo>
                <a:lnTo>
                  <a:pt x="4" y="43"/>
                </a:lnTo>
                <a:lnTo>
                  <a:pt x="4" y="44"/>
                </a:lnTo>
                <a:lnTo>
                  <a:pt x="6" y="47"/>
                </a:lnTo>
                <a:lnTo>
                  <a:pt x="7" y="47"/>
                </a:lnTo>
                <a:lnTo>
                  <a:pt x="8" y="47"/>
                </a:lnTo>
                <a:lnTo>
                  <a:pt x="10" y="48"/>
                </a:lnTo>
                <a:lnTo>
                  <a:pt x="11" y="48"/>
                </a:lnTo>
                <a:lnTo>
                  <a:pt x="12" y="50"/>
                </a:lnTo>
                <a:lnTo>
                  <a:pt x="12" y="51"/>
                </a:lnTo>
                <a:lnTo>
                  <a:pt x="13" y="51"/>
                </a:lnTo>
                <a:lnTo>
                  <a:pt x="13" y="52"/>
                </a:lnTo>
                <a:lnTo>
                  <a:pt x="24" y="52"/>
                </a:lnTo>
                <a:lnTo>
                  <a:pt x="24" y="54"/>
                </a:lnTo>
                <a:lnTo>
                  <a:pt x="31" y="54"/>
                </a:lnTo>
                <a:lnTo>
                  <a:pt x="31" y="56"/>
                </a:lnTo>
                <a:lnTo>
                  <a:pt x="33" y="57"/>
                </a:lnTo>
                <a:lnTo>
                  <a:pt x="38" y="57"/>
                </a:lnTo>
                <a:lnTo>
                  <a:pt x="44" y="57"/>
                </a:lnTo>
                <a:lnTo>
                  <a:pt x="52" y="57"/>
                </a:lnTo>
                <a:lnTo>
                  <a:pt x="58" y="57"/>
                </a:lnTo>
                <a:lnTo>
                  <a:pt x="65" y="57"/>
                </a:lnTo>
                <a:lnTo>
                  <a:pt x="70" y="57"/>
                </a:lnTo>
                <a:lnTo>
                  <a:pt x="72" y="56"/>
                </a:lnTo>
                <a:lnTo>
                  <a:pt x="72" y="54"/>
                </a:lnTo>
                <a:lnTo>
                  <a:pt x="76" y="54"/>
                </a:lnTo>
                <a:lnTo>
                  <a:pt x="76" y="51"/>
                </a:lnTo>
                <a:lnTo>
                  <a:pt x="80" y="51"/>
                </a:lnTo>
                <a:lnTo>
                  <a:pt x="82" y="48"/>
                </a:lnTo>
                <a:lnTo>
                  <a:pt x="84" y="47"/>
                </a:lnTo>
                <a:lnTo>
                  <a:pt x="84" y="43"/>
                </a:lnTo>
                <a:lnTo>
                  <a:pt x="86" y="41"/>
                </a:lnTo>
                <a:lnTo>
                  <a:pt x="88" y="41"/>
                </a:lnTo>
                <a:lnTo>
                  <a:pt x="88" y="39"/>
                </a:lnTo>
                <a:lnTo>
                  <a:pt x="90" y="39"/>
                </a:lnTo>
                <a:lnTo>
                  <a:pt x="90" y="37"/>
                </a:lnTo>
                <a:lnTo>
                  <a:pt x="91" y="37"/>
                </a:lnTo>
                <a:lnTo>
                  <a:pt x="93" y="35"/>
                </a:lnTo>
                <a:lnTo>
                  <a:pt x="93" y="32"/>
                </a:lnTo>
                <a:lnTo>
                  <a:pt x="95" y="32"/>
                </a:lnTo>
                <a:lnTo>
                  <a:pt x="95" y="26"/>
                </a:lnTo>
                <a:lnTo>
                  <a:pt x="97" y="26"/>
                </a:lnTo>
                <a:lnTo>
                  <a:pt x="97" y="19"/>
                </a:lnTo>
                <a:lnTo>
                  <a:pt x="99" y="19"/>
                </a:lnTo>
                <a:lnTo>
                  <a:pt x="99" y="5"/>
                </a:lnTo>
                <a:lnTo>
                  <a:pt x="95" y="5"/>
                </a:lnTo>
                <a:lnTo>
                  <a:pt x="95" y="4"/>
                </a:lnTo>
                <a:lnTo>
                  <a:pt x="94" y="3"/>
                </a:lnTo>
                <a:lnTo>
                  <a:pt x="93" y="2"/>
                </a:lnTo>
                <a:lnTo>
                  <a:pt x="88" y="2"/>
                </a:lnTo>
                <a:lnTo>
                  <a:pt x="88" y="0"/>
                </a:lnTo>
                <a:lnTo>
                  <a:pt x="80" y="0"/>
                </a:lnTo>
                <a:lnTo>
                  <a:pt x="79" y="1"/>
                </a:lnTo>
                <a:lnTo>
                  <a:pt x="78" y="3"/>
                </a:lnTo>
                <a:lnTo>
                  <a:pt x="77" y="3"/>
                </a:lnTo>
                <a:lnTo>
                  <a:pt x="76" y="4"/>
                </a:lnTo>
                <a:lnTo>
                  <a:pt x="76" y="7"/>
                </a:lnTo>
                <a:lnTo>
                  <a:pt x="74" y="8"/>
                </a:lnTo>
                <a:lnTo>
                  <a:pt x="74" y="9"/>
                </a:lnTo>
                <a:lnTo>
                  <a:pt x="72" y="9"/>
                </a:lnTo>
                <a:lnTo>
                  <a:pt x="72" y="13"/>
                </a:lnTo>
                <a:lnTo>
                  <a:pt x="70" y="14"/>
                </a:lnTo>
                <a:lnTo>
                  <a:pt x="68" y="14"/>
                </a:lnTo>
                <a:lnTo>
                  <a:pt x="68" y="16"/>
                </a:lnTo>
                <a:lnTo>
                  <a:pt x="66" y="16"/>
                </a:lnTo>
                <a:lnTo>
                  <a:pt x="66" y="19"/>
                </a:lnTo>
                <a:lnTo>
                  <a:pt x="64" y="19"/>
                </a:lnTo>
                <a:lnTo>
                  <a:pt x="64" y="20"/>
                </a:lnTo>
                <a:lnTo>
                  <a:pt x="62" y="23"/>
                </a:lnTo>
                <a:lnTo>
                  <a:pt x="58" y="23"/>
                </a:lnTo>
                <a:lnTo>
                  <a:pt x="58" y="24"/>
                </a:lnTo>
                <a:lnTo>
                  <a:pt x="57" y="24"/>
                </a:lnTo>
                <a:lnTo>
                  <a:pt x="57" y="26"/>
                </a:lnTo>
                <a:lnTo>
                  <a:pt x="53" y="26"/>
                </a:lnTo>
                <a:lnTo>
                  <a:pt x="53" y="28"/>
                </a:lnTo>
                <a:lnTo>
                  <a:pt x="46" y="28"/>
                </a:lnTo>
                <a:lnTo>
                  <a:pt x="46" y="30"/>
                </a:lnTo>
                <a:lnTo>
                  <a:pt x="27" y="30"/>
                </a:lnTo>
                <a:lnTo>
                  <a:pt x="27" y="28"/>
                </a:lnTo>
                <a:lnTo>
                  <a:pt x="24" y="28"/>
                </a:lnTo>
                <a:lnTo>
                  <a:pt x="24" y="26"/>
                </a:lnTo>
                <a:lnTo>
                  <a:pt x="22" y="26"/>
                </a:lnTo>
                <a:lnTo>
                  <a:pt x="21" y="26"/>
                </a:lnTo>
                <a:lnTo>
                  <a:pt x="21" y="27"/>
                </a:lnTo>
                <a:lnTo>
                  <a:pt x="24" y="26"/>
                </a:lnTo>
              </a:path>
            </a:pathLst>
          </a:custGeom>
          <a:solidFill>
            <a:srgbClr val="808080"/>
          </a:solidFill>
          <a:ln w="9525" cap="rnd">
            <a:solidFill>
              <a:srgbClr val="FF6633"/>
            </a:solidFill>
            <a:round/>
            <a:headEnd type="none" w="sm" len="sm"/>
            <a:tailEnd type="none" w="sm" len="sm"/>
          </a:ln>
        </p:spPr>
        <p:txBody>
          <a:bodyPr/>
          <a:lstStyle/>
          <a:p>
            <a:endParaRPr lang="cs-CZ"/>
          </a:p>
        </p:txBody>
      </p:sp>
      <p:sp>
        <p:nvSpPr>
          <p:cNvPr id="13339" name="Freeform 29"/>
          <p:cNvSpPr>
            <a:spLocks/>
          </p:cNvSpPr>
          <p:nvPr/>
        </p:nvSpPr>
        <p:spPr bwMode="auto">
          <a:xfrm>
            <a:off x="2620963" y="4856163"/>
            <a:ext cx="168275" cy="101600"/>
          </a:xfrm>
          <a:custGeom>
            <a:avLst/>
            <a:gdLst>
              <a:gd name="T0" fmla="*/ 25 w 106"/>
              <a:gd name="T1" fmla="*/ 29 h 64"/>
              <a:gd name="T2" fmla="*/ 21 w 106"/>
              <a:gd name="T3" fmla="*/ 28 h 64"/>
              <a:gd name="T4" fmla="*/ 18 w 106"/>
              <a:gd name="T5" fmla="*/ 26 h 64"/>
              <a:gd name="T6" fmla="*/ 8 w 106"/>
              <a:gd name="T7" fmla="*/ 25 h 64"/>
              <a:gd name="T8" fmla="*/ 2 w 106"/>
              <a:gd name="T9" fmla="*/ 26 h 64"/>
              <a:gd name="T10" fmla="*/ 1 w 106"/>
              <a:gd name="T11" fmla="*/ 32 h 64"/>
              <a:gd name="T12" fmla="*/ 0 w 106"/>
              <a:gd name="T13" fmla="*/ 37 h 64"/>
              <a:gd name="T14" fmla="*/ 0 w 106"/>
              <a:gd name="T15" fmla="*/ 43 h 64"/>
              <a:gd name="T16" fmla="*/ 2 w 106"/>
              <a:gd name="T17" fmla="*/ 48 h 64"/>
              <a:gd name="T18" fmla="*/ 4 w 106"/>
              <a:gd name="T19" fmla="*/ 49 h 64"/>
              <a:gd name="T20" fmla="*/ 7 w 106"/>
              <a:gd name="T21" fmla="*/ 52 h 64"/>
              <a:gd name="T22" fmla="*/ 11 w 106"/>
              <a:gd name="T23" fmla="*/ 53 h 64"/>
              <a:gd name="T24" fmla="*/ 13 w 106"/>
              <a:gd name="T25" fmla="*/ 55 h 64"/>
              <a:gd name="T26" fmla="*/ 14 w 106"/>
              <a:gd name="T27" fmla="*/ 56 h 64"/>
              <a:gd name="T28" fmla="*/ 25 w 106"/>
              <a:gd name="T29" fmla="*/ 58 h 64"/>
              <a:gd name="T30" fmla="*/ 33 w 106"/>
              <a:gd name="T31" fmla="*/ 60 h 64"/>
              <a:gd name="T32" fmla="*/ 35 w 106"/>
              <a:gd name="T33" fmla="*/ 63 h 64"/>
              <a:gd name="T34" fmla="*/ 47 w 106"/>
              <a:gd name="T35" fmla="*/ 63 h 64"/>
              <a:gd name="T36" fmla="*/ 62 w 106"/>
              <a:gd name="T37" fmla="*/ 63 h 64"/>
              <a:gd name="T38" fmla="*/ 74 w 106"/>
              <a:gd name="T39" fmla="*/ 63 h 64"/>
              <a:gd name="T40" fmla="*/ 76 w 106"/>
              <a:gd name="T41" fmla="*/ 60 h 64"/>
              <a:gd name="T42" fmla="*/ 81 w 106"/>
              <a:gd name="T43" fmla="*/ 56 h 64"/>
              <a:gd name="T44" fmla="*/ 87 w 106"/>
              <a:gd name="T45" fmla="*/ 53 h 64"/>
              <a:gd name="T46" fmla="*/ 89 w 106"/>
              <a:gd name="T47" fmla="*/ 48 h 64"/>
              <a:gd name="T48" fmla="*/ 93 w 106"/>
              <a:gd name="T49" fmla="*/ 45 h 64"/>
              <a:gd name="T50" fmla="*/ 95 w 106"/>
              <a:gd name="T51" fmla="*/ 43 h 64"/>
              <a:gd name="T52" fmla="*/ 97 w 106"/>
              <a:gd name="T53" fmla="*/ 41 h 64"/>
              <a:gd name="T54" fmla="*/ 99 w 106"/>
              <a:gd name="T55" fmla="*/ 35 h 64"/>
              <a:gd name="T56" fmla="*/ 101 w 106"/>
              <a:gd name="T57" fmla="*/ 29 h 64"/>
              <a:gd name="T58" fmla="*/ 103 w 106"/>
              <a:gd name="T59" fmla="*/ 21 h 64"/>
              <a:gd name="T60" fmla="*/ 105 w 106"/>
              <a:gd name="T61" fmla="*/ 6 h 64"/>
              <a:gd name="T62" fmla="*/ 101 w 106"/>
              <a:gd name="T63" fmla="*/ 4 h 64"/>
              <a:gd name="T64" fmla="*/ 99 w 106"/>
              <a:gd name="T65" fmla="*/ 2 h 64"/>
              <a:gd name="T66" fmla="*/ 93 w 106"/>
              <a:gd name="T67" fmla="*/ 0 h 64"/>
              <a:gd name="T68" fmla="*/ 84 w 106"/>
              <a:gd name="T69" fmla="*/ 1 h 64"/>
              <a:gd name="T70" fmla="*/ 82 w 106"/>
              <a:gd name="T71" fmla="*/ 3 h 64"/>
              <a:gd name="T72" fmla="*/ 81 w 106"/>
              <a:gd name="T73" fmla="*/ 8 h 64"/>
              <a:gd name="T74" fmla="*/ 78 w 106"/>
              <a:gd name="T75" fmla="*/ 10 h 64"/>
              <a:gd name="T76" fmla="*/ 76 w 106"/>
              <a:gd name="T77" fmla="*/ 14 h 64"/>
              <a:gd name="T78" fmla="*/ 72 w 106"/>
              <a:gd name="T79" fmla="*/ 16 h 64"/>
              <a:gd name="T80" fmla="*/ 70 w 106"/>
              <a:gd name="T81" fmla="*/ 18 h 64"/>
              <a:gd name="T82" fmla="*/ 68 w 106"/>
              <a:gd name="T83" fmla="*/ 21 h 64"/>
              <a:gd name="T84" fmla="*/ 66 w 106"/>
              <a:gd name="T85" fmla="*/ 25 h 64"/>
              <a:gd name="T86" fmla="*/ 62 w 106"/>
              <a:gd name="T87" fmla="*/ 26 h 64"/>
              <a:gd name="T88" fmla="*/ 60 w 106"/>
              <a:gd name="T89" fmla="*/ 27 h 64"/>
              <a:gd name="T90" fmla="*/ 56 w 106"/>
              <a:gd name="T91" fmla="*/ 29 h 64"/>
              <a:gd name="T92" fmla="*/ 49 w 106"/>
              <a:gd name="T93" fmla="*/ 31 h 64"/>
              <a:gd name="T94" fmla="*/ 29 w 106"/>
              <a:gd name="T95" fmla="*/ 33 h 64"/>
              <a:gd name="T96" fmla="*/ 25 w 106"/>
              <a:gd name="T97" fmla="*/ 31 h 64"/>
              <a:gd name="T98" fmla="*/ 23 w 106"/>
              <a:gd name="T99" fmla="*/ 29 h 64"/>
              <a:gd name="T100" fmla="*/ 22 w 106"/>
              <a:gd name="T101" fmla="*/ 30 h 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6"/>
              <a:gd name="T154" fmla="*/ 0 h 64"/>
              <a:gd name="T155" fmla="*/ 106 w 106"/>
              <a:gd name="T156" fmla="*/ 64 h 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6" h="64">
                <a:moveTo>
                  <a:pt x="25" y="29"/>
                </a:moveTo>
                <a:lnTo>
                  <a:pt x="25" y="29"/>
                </a:lnTo>
                <a:lnTo>
                  <a:pt x="23" y="28"/>
                </a:lnTo>
                <a:lnTo>
                  <a:pt x="21" y="28"/>
                </a:lnTo>
                <a:lnTo>
                  <a:pt x="19" y="27"/>
                </a:lnTo>
                <a:lnTo>
                  <a:pt x="18" y="26"/>
                </a:lnTo>
                <a:lnTo>
                  <a:pt x="8" y="26"/>
                </a:lnTo>
                <a:lnTo>
                  <a:pt x="8" y="25"/>
                </a:lnTo>
                <a:lnTo>
                  <a:pt x="2" y="25"/>
                </a:lnTo>
                <a:lnTo>
                  <a:pt x="2" y="26"/>
                </a:lnTo>
                <a:lnTo>
                  <a:pt x="2" y="29"/>
                </a:lnTo>
                <a:lnTo>
                  <a:pt x="1" y="32"/>
                </a:lnTo>
                <a:lnTo>
                  <a:pt x="1" y="34"/>
                </a:lnTo>
                <a:lnTo>
                  <a:pt x="0" y="37"/>
                </a:lnTo>
                <a:lnTo>
                  <a:pt x="0" y="40"/>
                </a:lnTo>
                <a:lnTo>
                  <a:pt x="0" y="43"/>
                </a:lnTo>
                <a:lnTo>
                  <a:pt x="0" y="45"/>
                </a:lnTo>
                <a:lnTo>
                  <a:pt x="2" y="48"/>
                </a:lnTo>
                <a:lnTo>
                  <a:pt x="4" y="48"/>
                </a:lnTo>
                <a:lnTo>
                  <a:pt x="4" y="49"/>
                </a:lnTo>
                <a:lnTo>
                  <a:pt x="6" y="52"/>
                </a:lnTo>
                <a:lnTo>
                  <a:pt x="7" y="52"/>
                </a:lnTo>
                <a:lnTo>
                  <a:pt x="9" y="52"/>
                </a:lnTo>
                <a:lnTo>
                  <a:pt x="11" y="53"/>
                </a:lnTo>
                <a:lnTo>
                  <a:pt x="12" y="53"/>
                </a:lnTo>
                <a:lnTo>
                  <a:pt x="13" y="55"/>
                </a:lnTo>
                <a:lnTo>
                  <a:pt x="13" y="56"/>
                </a:lnTo>
                <a:lnTo>
                  <a:pt x="14" y="56"/>
                </a:lnTo>
                <a:lnTo>
                  <a:pt x="14" y="58"/>
                </a:lnTo>
                <a:lnTo>
                  <a:pt x="25" y="58"/>
                </a:lnTo>
                <a:lnTo>
                  <a:pt x="25" y="60"/>
                </a:lnTo>
                <a:lnTo>
                  <a:pt x="33" y="60"/>
                </a:lnTo>
                <a:lnTo>
                  <a:pt x="33" y="62"/>
                </a:lnTo>
                <a:lnTo>
                  <a:pt x="35" y="63"/>
                </a:lnTo>
                <a:lnTo>
                  <a:pt x="40" y="63"/>
                </a:lnTo>
                <a:lnTo>
                  <a:pt x="47" y="63"/>
                </a:lnTo>
                <a:lnTo>
                  <a:pt x="55" y="63"/>
                </a:lnTo>
                <a:lnTo>
                  <a:pt x="62" y="63"/>
                </a:lnTo>
                <a:lnTo>
                  <a:pt x="69" y="63"/>
                </a:lnTo>
                <a:lnTo>
                  <a:pt x="74" y="63"/>
                </a:lnTo>
                <a:lnTo>
                  <a:pt x="76" y="62"/>
                </a:lnTo>
                <a:lnTo>
                  <a:pt x="76" y="60"/>
                </a:lnTo>
                <a:lnTo>
                  <a:pt x="81" y="60"/>
                </a:lnTo>
                <a:lnTo>
                  <a:pt x="81" y="56"/>
                </a:lnTo>
                <a:lnTo>
                  <a:pt x="85" y="56"/>
                </a:lnTo>
                <a:lnTo>
                  <a:pt x="87" y="53"/>
                </a:lnTo>
                <a:lnTo>
                  <a:pt x="89" y="52"/>
                </a:lnTo>
                <a:lnTo>
                  <a:pt x="89" y="48"/>
                </a:lnTo>
                <a:lnTo>
                  <a:pt x="91" y="45"/>
                </a:lnTo>
                <a:lnTo>
                  <a:pt x="93" y="45"/>
                </a:lnTo>
                <a:lnTo>
                  <a:pt x="93" y="43"/>
                </a:lnTo>
                <a:lnTo>
                  <a:pt x="95" y="43"/>
                </a:lnTo>
                <a:lnTo>
                  <a:pt x="95" y="41"/>
                </a:lnTo>
                <a:lnTo>
                  <a:pt x="97" y="41"/>
                </a:lnTo>
                <a:lnTo>
                  <a:pt x="99" y="39"/>
                </a:lnTo>
                <a:lnTo>
                  <a:pt x="99" y="35"/>
                </a:lnTo>
                <a:lnTo>
                  <a:pt x="101" y="35"/>
                </a:lnTo>
                <a:lnTo>
                  <a:pt x="101" y="29"/>
                </a:lnTo>
                <a:lnTo>
                  <a:pt x="103" y="29"/>
                </a:lnTo>
                <a:lnTo>
                  <a:pt x="103" y="21"/>
                </a:lnTo>
                <a:lnTo>
                  <a:pt x="105" y="21"/>
                </a:lnTo>
                <a:lnTo>
                  <a:pt x="105" y="6"/>
                </a:lnTo>
                <a:lnTo>
                  <a:pt x="101" y="6"/>
                </a:lnTo>
                <a:lnTo>
                  <a:pt x="101" y="4"/>
                </a:lnTo>
                <a:lnTo>
                  <a:pt x="100" y="3"/>
                </a:lnTo>
                <a:lnTo>
                  <a:pt x="99" y="2"/>
                </a:lnTo>
                <a:lnTo>
                  <a:pt x="93" y="2"/>
                </a:lnTo>
                <a:lnTo>
                  <a:pt x="93" y="0"/>
                </a:lnTo>
                <a:lnTo>
                  <a:pt x="85" y="0"/>
                </a:lnTo>
                <a:lnTo>
                  <a:pt x="84" y="1"/>
                </a:lnTo>
                <a:lnTo>
                  <a:pt x="83" y="3"/>
                </a:lnTo>
                <a:lnTo>
                  <a:pt x="82" y="3"/>
                </a:lnTo>
                <a:lnTo>
                  <a:pt x="81" y="4"/>
                </a:lnTo>
                <a:lnTo>
                  <a:pt x="81" y="8"/>
                </a:lnTo>
                <a:lnTo>
                  <a:pt x="79" y="9"/>
                </a:lnTo>
                <a:lnTo>
                  <a:pt x="78" y="10"/>
                </a:lnTo>
                <a:lnTo>
                  <a:pt x="76" y="10"/>
                </a:lnTo>
                <a:lnTo>
                  <a:pt x="76" y="14"/>
                </a:lnTo>
                <a:lnTo>
                  <a:pt x="74" y="16"/>
                </a:lnTo>
                <a:lnTo>
                  <a:pt x="72" y="16"/>
                </a:lnTo>
                <a:lnTo>
                  <a:pt x="72" y="18"/>
                </a:lnTo>
                <a:lnTo>
                  <a:pt x="70" y="18"/>
                </a:lnTo>
                <a:lnTo>
                  <a:pt x="70" y="21"/>
                </a:lnTo>
                <a:lnTo>
                  <a:pt x="68" y="21"/>
                </a:lnTo>
                <a:lnTo>
                  <a:pt x="68" y="22"/>
                </a:lnTo>
                <a:lnTo>
                  <a:pt x="66" y="25"/>
                </a:lnTo>
                <a:lnTo>
                  <a:pt x="62" y="25"/>
                </a:lnTo>
                <a:lnTo>
                  <a:pt x="62" y="26"/>
                </a:lnTo>
                <a:lnTo>
                  <a:pt x="61" y="26"/>
                </a:lnTo>
                <a:lnTo>
                  <a:pt x="60" y="27"/>
                </a:lnTo>
                <a:lnTo>
                  <a:pt x="60" y="29"/>
                </a:lnTo>
                <a:lnTo>
                  <a:pt x="56" y="29"/>
                </a:lnTo>
                <a:lnTo>
                  <a:pt x="56" y="31"/>
                </a:lnTo>
                <a:lnTo>
                  <a:pt x="49" y="31"/>
                </a:lnTo>
                <a:lnTo>
                  <a:pt x="49" y="33"/>
                </a:lnTo>
                <a:lnTo>
                  <a:pt x="29" y="33"/>
                </a:lnTo>
                <a:lnTo>
                  <a:pt x="29" y="31"/>
                </a:lnTo>
                <a:lnTo>
                  <a:pt x="25" y="31"/>
                </a:lnTo>
                <a:lnTo>
                  <a:pt x="25" y="29"/>
                </a:lnTo>
                <a:lnTo>
                  <a:pt x="23" y="29"/>
                </a:lnTo>
                <a:lnTo>
                  <a:pt x="22" y="29"/>
                </a:lnTo>
                <a:lnTo>
                  <a:pt x="22" y="30"/>
                </a:lnTo>
                <a:lnTo>
                  <a:pt x="25" y="29"/>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40" name="Freeform 30"/>
          <p:cNvSpPr>
            <a:spLocks/>
          </p:cNvSpPr>
          <p:nvPr/>
        </p:nvSpPr>
        <p:spPr bwMode="auto">
          <a:xfrm>
            <a:off x="2752725" y="4752975"/>
            <a:ext cx="52388" cy="80963"/>
          </a:xfrm>
          <a:custGeom>
            <a:avLst/>
            <a:gdLst>
              <a:gd name="T0" fmla="*/ 25 w 33"/>
              <a:gd name="T1" fmla="*/ 0 h 51"/>
              <a:gd name="T2" fmla="*/ 3 w 33"/>
              <a:gd name="T3" fmla="*/ 0 h 51"/>
              <a:gd name="T4" fmla="*/ 2 w 33"/>
              <a:gd name="T5" fmla="*/ 2 h 51"/>
              <a:gd name="T6" fmla="*/ 2 w 33"/>
              <a:gd name="T7" fmla="*/ 4 h 51"/>
              <a:gd name="T8" fmla="*/ 1 w 33"/>
              <a:gd name="T9" fmla="*/ 6 h 51"/>
              <a:gd name="T10" fmla="*/ 1 w 33"/>
              <a:gd name="T11" fmla="*/ 9 h 51"/>
              <a:gd name="T12" fmla="*/ 1 w 33"/>
              <a:gd name="T13" fmla="*/ 13 h 51"/>
              <a:gd name="T14" fmla="*/ 0 w 33"/>
              <a:gd name="T15" fmla="*/ 15 h 51"/>
              <a:gd name="T16" fmla="*/ 0 w 33"/>
              <a:gd name="T17" fmla="*/ 18 h 51"/>
              <a:gd name="T18" fmla="*/ 1 w 33"/>
              <a:gd name="T19" fmla="*/ 20 h 51"/>
              <a:gd name="T20" fmla="*/ 2 w 33"/>
              <a:gd name="T21" fmla="*/ 21 h 51"/>
              <a:gd name="T22" fmla="*/ 3 w 33"/>
              <a:gd name="T23" fmla="*/ 21 h 51"/>
              <a:gd name="T24" fmla="*/ 3 w 33"/>
              <a:gd name="T25" fmla="*/ 24 h 51"/>
              <a:gd name="T26" fmla="*/ 5 w 33"/>
              <a:gd name="T27" fmla="*/ 24 h 51"/>
              <a:gd name="T28" fmla="*/ 5 w 33"/>
              <a:gd name="T29" fmla="*/ 25 h 51"/>
              <a:gd name="T30" fmla="*/ 5 w 33"/>
              <a:gd name="T31" fmla="*/ 26 h 51"/>
              <a:gd name="T32" fmla="*/ 7 w 33"/>
              <a:gd name="T33" fmla="*/ 26 h 51"/>
              <a:gd name="T34" fmla="*/ 7 w 33"/>
              <a:gd name="T35" fmla="*/ 30 h 51"/>
              <a:gd name="T36" fmla="*/ 8 w 33"/>
              <a:gd name="T37" fmla="*/ 30 h 51"/>
              <a:gd name="T38" fmla="*/ 8 w 33"/>
              <a:gd name="T39" fmla="*/ 34 h 51"/>
              <a:gd name="T40" fmla="*/ 10 w 33"/>
              <a:gd name="T41" fmla="*/ 34 h 51"/>
              <a:gd name="T42" fmla="*/ 10 w 33"/>
              <a:gd name="T43" fmla="*/ 45 h 51"/>
              <a:gd name="T44" fmla="*/ 12 w 33"/>
              <a:gd name="T45" fmla="*/ 46 h 51"/>
              <a:gd name="T46" fmla="*/ 13 w 33"/>
              <a:gd name="T47" fmla="*/ 49 h 51"/>
              <a:gd name="T48" fmla="*/ 19 w 33"/>
              <a:gd name="T49" fmla="*/ 49 h 51"/>
              <a:gd name="T50" fmla="*/ 19 w 33"/>
              <a:gd name="T51" fmla="*/ 50 h 51"/>
              <a:gd name="T52" fmla="*/ 28 w 33"/>
              <a:gd name="T53" fmla="*/ 50 h 51"/>
              <a:gd name="T54" fmla="*/ 29 w 33"/>
              <a:gd name="T55" fmla="*/ 49 h 51"/>
              <a:gd name="T56" fmla="*/ 29 w 33"/>
              <a:gd name="T57" fmla="*/ 43 h 51"/>
              <a:gd name="T58" fmla="*/ 31 w 33"/>
              <a:gd name="T59" fmla="*/ 43 h 51"/>
              <a:gd name="T60" fmla="*/ 31 w 33"/>
              <a:gd name="T61" fmla="*/ 41 h 51"/>
              <a:gd name="T62" fmla="*/ 32 w 33"/>
              <a:gd name="T63" fmla="*/ 37 h 51"/>
              <a:gd name="T64" fmla="*/ 32 w 33"/>
              <a:gd name="T65" fmla="*/ 30 h 51"/>
              <a:gd name="T66" fmla="*/ 32 w 33"/>
              <a:gd name="T67" fmla="*/ 24 h 51"/>
              <a:gd name="T68" fmla="*/ 32 w 33"/>
              <a:gd name="T69" fmla="*/ 18 h 51"/>
              <a:gd name="T70" fmla="*/ 32 w 33"/>
              <a:gd name="T71" fmla="*/ 13 h 51"/>
              <a:gd name="T72" fmla="*/ 31 w 33"/>
              <a:gd name="T73" fmla="*/ 8 h 51"/>
              <a:gd name="T74" fmla="*/ 31 w 33"/>
              <a:gd name="T75" fmla="*/ 6 h 51"/>
              <a:gd name="T76" fmla="*/ 29 w 33"/>
              <a:gd name="T77" fmla="*/ 6 h 51"/>
              <a:gd name="T78" fmla="*/ 29 w 33"/>
              <a:gd name="T79" fmla="*/ 2 h 51"/>
              <a:gd name="T80" fmla="*/ 25 w 33"/>
              <a:gd name="T81" fmla="*/ 2 h 51"/>
              <a:gd name="T82" fmla="*/ 24 w 33"/>
              <a:gd name="T83" fmla="*/ 0 h 51"/>
              <a:gd name="T84" fmla="*/ 25 w 33"/>
              <a:gd name="T85" fmla="*/ 0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51"/>
              <a:gd name="T131" fmla="*/ 33 w 3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51">
                <a:moveTo>
                  <a:pt x="25" y="0"/>
                </a:moveTo>
                <a:lnTo>
                  <a:pt x="3" y="0"/>
                </a:lnTo>
                <a:lnTo>
                  <a:pt x="2" y="2"/>
                </a:lnTo>
                <a:lnTo>
                  <a:pt x="2" y="4"/>
                </a:lnTo>
                <a:lnTo>
                  <a:pt x="1" y="6"/>
                </a:lnTo>
                <a:lnTo>
                  <a:pt x="1" y="9"/>
                </a:lnTo>
                <a:lnTo>
                  <a:pt x="1" y="13"/>
                </a:lnTo>
                <a:lnTo>
                  <a:pt x="0" y="15"/>
                </a:lnTo>
                <a:lnTo>
                  <a:pt x="0" y="18"/>
                </a:lnTo>
                <a:lnTo>
                  <a:pt x="1" y="20"/>
                </a:lnTo>
                <a:lnTo>
                  <a:pt x="2" y="21"/>
                </a:lnTo>
                <a:lnTo>
                  <a:pt x="3" y="21"/>
                </a:lnTo>
                <a:lnTo>
                  <a:pt x="3" y="24"/>
                </a:lnTo>
                <a:lnTo>
                  <a:pt x="5" y="24"/>
                </a:lnTo>
                <a:lnTo>
                  <a:pt x="5" y="25"/>
                </a:lnTo>
                <a:lnTo>
                  <a:pt x="5" y="26"/>
                </a:lnTo>
                <a:lnTo>
                  <a:pt x="7" y="26"/>
                </a:lnTo>
                <a:lnTo>
                  <a:pt x="7" y="30"/>
                </a:lnTo>
                <a:lnTo>
                  <a:pt x="8" y="30"/>
                </a:lnTo>
                <a:lnTo>
                  <a:pt x="8" y="34"/>
                </a:lnTo>
                <a:lnTo>
                  <a:pt x="10" y="34"/>
                </a:lnTo>
                <a:lnTo>
                  <a:pt x="10" y="45"/>
                </a:lnTo>
                <a:lnTo>
                  <a:pt x="12" y="46"/>
                </a:lnTo>
                <a:lnTo>
                  <a:pt x="13" y="49"/>
                </a:lnTo>
                <a:lnTo>
                  <a:pt x="19" y="49"/>
                </a:lnTo>
                <a:lnTo>
                  <a:pt x="19" y="50"/>
                </a:lnTo>
                <a:lnTo>
                  <a:pt x="28" y="50"/>
                </a:lnTo>
                <a:lnTo>
                  <a:pt x="29" y="49"/>
                </a:lnTo>
                <a:lnTo>
                  <a:pt x="29" y="43"/>
                </a:lnTo>
                <a:lnTo>
                  <a:pt x="31" y="43"/>
                </a:lnTo>
                <a:lnTo>
                  <a:pt x="31" y="41"/>
                </a:lnTo>
                <a:lnTo>
                  <a:pt x="32" y="37"/>
                </a:lnTo>
                <a:lnTo>
                  <a:pt x="32" y="30"/>
                </a:lnTo>
                <a:lnTo>
                  <a:pt x="32" y="24"/>
                </a:lnTo>
                <a:lnTo>
                  <a:pt x="32" y="18"/>
                </a:lnTo>
                <a:lnTo>
                  <a:pt x="32" y="13"/>
                </a:lnTo>
                <a:lnTo>
                  <a:pt x="31" y="8"/>
                </a:lnTo>
                <a:lnTo>
                  <a:pt x="31" y="6"/>
                </a:lnTo>
                <a:lnTo>
                  <a:pt x="29" y="6"/>
                </a:lnTo>
                <a:lnTo>
                  <a:pt x="29" y="2"/>
                </a:lnTo>
                <a:lnTo>
                  <a:pt x="25" y="2"/>
                </a:lnTo>
                <a:lnTo>
                  <a:pt x="24" y="0"/>
                </a:lnTo>
                <a:lnTo>
                  <a:pt x="25" y="0"/>
                </a:lnTo>
              </a:path>
            </a:pathLst>
          </a:custGeom>
          <a:solidFill>
            <a:srgbClr val="808080"/>
          </a:solidFill>
          <a:ln w="9525" cap="rnd">
            <a:solidFill>
              <a:srgbClr val="FF6633"/>
            </a:solidFill>
            <a:round/>
            <a:headEnd type="none" w="sm" len="sm"/>
            <a:tailEnd type="none" w="sm" len="sm"/>
          </a:ln>
        </p:spPr>
        <p:txBody>
          <a:bodyPr/>
          <a:lstStyle/>
          <a:p>
            <a:endParaRPr lang="cs-CZ"/>
          </a:p>
        </p:txBody>
      </p:sp>
      <p:sp>
        <p:nvSpPr>
          <p:cNvPr id="13341" name="Freeform 31"/>
          <p:cNvSpPr>
            <a:spLocks/>
          </p:cNvSpPr>
          <p:nvPr/>
        </p:nvSpPr>
        <p:spPr bwMode="auto">
          <a:xfrm>
            <a:off x="2752725" y="4752975"/>
            <a:ext cx="61913" cy="90488"/>
          </a:xfrm>
          <a:custGeom>
            <a:avLst/>
            <a:gdLst>
              <a:gd name="T0" fmla="*/ 30 w 39"/>
              <a:gd name="T1" fmla="*/ 0 h 57"/>
              <a:gd name="T2" fmla="*/ 4 w 39"/>
              <a:gd name="T3" fmla="*/ 0 h 57"/>
              <a:gd name="T4" fmla="*/ 2 w 39"/>
              <a:gd name="T5" fmla="*/ 2 h 57"/>
              <a:gd name="T6" fmla="*/ 2 w 39"/>
              <a:gd name="T7" fmla="*/ 4 h 57"/>
              <a:gd name="T8" fmla="*/ 1 w 39"/>
              <a:gd name="T9" fmla="*/ 7 h 57"/>
              <a:gd name="T10" fmla="*/ 1 w 39"/>
              <a:gd name="T11" fmla="*/ 10 h 57"/>
              <a:gd name="T12" fmla="*/ 1 w 39"/>
              <a:gd name="T13" fmla="*/ 14 h 57"/>
              <a:gd name="T14" fmla="*/ 0 w 39"/>
              <a:gd name="T15" fmla="*/ 17 h 57"/>
              <a:gd name="T16" fmla="*/ 0 w 39"/>
              <a:gd name="T17" fmla="*/ 20 h 57"/>
              <a:gd name="T18" fmla="*/ 1 w 39"/>
              <a:gd name="T19" fmla="*/ 22 h 57"/>
              <a:gd name="T20" fmla="*/ 2 w 39"/>
              <a:gd name="T21" fmla="*/ 23 h 57"/>
              <a:gd name="T22" fmla="*/ 4 w 39"/>
              <a:gd name="T23" fmla="*/ 23 h 57"/>
              <a:gd name="T24" fmla="*/ 4 w 39"/>
              <a:gd name="T25" fmla="*/ 27 h 57"/>
              <a:gd name="T26" fmla="*/ 6 w 39"/>
              <a:gd name="T27" fmla="*/ 27 h 57"/>
              <a:gd name="T28" fmla="*/ 6 w 39"/>
              <a:gd name="T29" fmla="*/ 28 h 57"/>
              <a:gd name="T30" fmla="*/ 6 w 39"/>
              <a:gd name="T31" fmla="*/ 29 h 57"/>
              <a:gd name="T32" fmla="*/ 8 w 39"/>
              <a:gd name="T33" fmla="*/ 29 h 57"/>
              <a:gd name="T34" fmla="*/ 8 w 39"/>
              <a:gd name="T35" fmla="*/ 34 h 57"/>
              <a:gd name="T36" fmla="*/ 10 w 39"/>
              <a:gd name="T37" fmla="*/ 34 h 57"/>
              <a:gd name="T38" fmla="*/ 10 w 39"/>
              <a:gd name="T39" fmla="*/ 38 h 57"/>
              <a:gd name="T40" fmla="*/ 12 w 39"/>
              <a:gd name="T41" fmla="*/ 38 h 57"/>
              <a:gd name="T42" fmla="*/ 12 w 39"/>
              <a:gd name="T43" fmla="*/ 50 h 57"/>
              <a:gd name="T44" fmla="*/ 14 w 39"/>
              <a:gd name="T45" fmla="*/ 52 h 57"/>
              <a:gd name="T46" fmla="*/ 16 w 39"/>
              <a:gd name="T47" fmla="*/ 55 h 57"/>
              <a:gd name="T48" fmla="*/ 22 w 39"/>
              <a:gd name="T49" fmla="*/ 55 h 57"/>
              <a:gd name="T50" fmla="*/ 22 w 39"/>
              <a:gd name="T51" fmla="*/ 56 h 57"/>
              <a:gd name="T52" fmla="*/ 33 w 39"/>
              <a:gd name="T53" fmla="*/ 56 h 57"/>
              <a:gd name="T54" fmla="*/ 35 w 39"/>
              <a:gd name="T55" fmla="*/ 55 h 57"/>
              <a:gd name="T56" fmla="*/ 35 w 39"/>
              <a:gd name="T57" fmla="*/ 48 h 57"/>
              <a:gd name="T58" fmla="*/ 37 w 39"/>
              <a:gd name="T59" fmla="*/ 48 h 57"/>
              <a:gd name="T60" fmla="*/ 37 w 39"/>
              <a:gd name="T61" fmla="*/ 46 h 57"/>
              <a:gd name="T62" fmla="*/ 38 w 39"/>
              <a:gd name="T63" fmla="*/ 41 h 57"/>
              <a:gd name="T64" fmla="*/ 38 w 39"/>
              <a:gd name="T65" fmla="*/ 34 h 57"/>
              <a:gd name="T66" fmla="*/ 38 w 39"/>
              <a:gd name="T67" fmla="*/ 27 h 57"/>
              <a:gd name="T68" fmla="*/ 38 w 39"/>
              <a:gd name="T69" fmla="*/ 20 h 57"/>
              <a:gd name="T70" fmla="*/ 38 w 39"/>
              <a:gd name="T71" fmla="*/ 14 h 57"/>
              <a:gd name="T72" fmla="*/ 37 w 39"/>
              <a:gd name="T73" fmla="*/ 9 h 57"/>
              <a:gd name="T74" fmla="*/ 37 w 39"/>
              <a:gd name="T75" fmla="*/ 7 h 57"/>
              <a:gd name="T76" fmla="*/ 35 w 39"/>
              <a:gd name="T77" fmla="*/ 7 h 57"/>
              <a:gd name="T78" fmla="*/ 35 w 39"/>
              <a:gd name="T79" fmla="*/ 2 h 57"/>
              <a:gd name="T80" fmla="*/ 30 w 39"/>
              <a:gd name="T81" fmla="*/ 2 h 57"/>
              <a:gd name="T82" fmla="*/ 29 w 39"/>
              <a:gd name="T83" fmla="*/ 0 h 57"/>
              <a:gd name="T84" fmla="*/ 30 w 39"/>
              <a:gd name="T85" fmla="*/ 0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57"/>
              <a:gd name="T131" fmla="*/ 39 w 39"/>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57">
                <a:moveTo>
                  <a:pt x="30" y="0"/>
                </a:moveTo>
                <a:lnTo>
                  <a:pt x="4" y="0"/>
                </a:lnTo>
                <a:lnTo>
                  <a:pt x="2" y="2"/>
                </a:lnTo>
                <a:lnTo>
                  <a:pt x="2" y="4"/>
                </a:lnTo>
                <a:lnTo>
                  <a:pt x="1" y="7"/>
                </a:lnTo>
                <a:lnTo>
                  <a:pt x="1" y="10"/>
                </a:lnTo>
                <a:lnTo>
                  <a:pt x="1" y="14"/>
                </a:lnTo>
                <a:lnTo>
                  <a:pt x="0" y="17"/>
                </a:lnTo>
                <a:lnTo>
                  <a:pt x="0" y="20"/>
                </a:lnTo>
                <a:lnTo>
                  <a:pt x="1" y="22"/>
                </a:lnTo>
                <a:lnTo>
                  <a:pt x="2" y="23"/>
                </a:lnTo>
                <a:lnTo>
                  <a:pt x="4" y="23"/>
                </a:lnTo>
                <a:lnTo>
                  <a:pt x="4" y="27"/>
                </a:lnTo>
                <a:lnTo>
                  <a:pt x="6" y="27"/>
                </a:lnTo>
                <a:lnTo>
                  <a:pt x="6" y="28"/>
                </a:lnTo>
                <a:lnTo>
                  <a:pt x="6" y="29"/>
                </a:lnTo>
                <a:lnTo>
                  <a:pt x="8" y="29"/>
                </a:lnTo>
                <a:lnTo>
                  <a:pt x="8" y="34"/>
                </a:lnTo>
                <a:lnTo>
                  <a:pt x="10" y="34"/>
                </a:lnTo>
                <a:lnTo>
                  <a:pt x="10" y="38"/>
                </a:lnTo>
                <a:lnTo>
                  <a:pt x="12" y="38"/>
                </a:lnTo>
                <a:lnTo>
                  <a:pt x="12" y="50"/>
                </a:lnTo>
                <a:lnTo>
                  <a:pt x="14" y="52"/>
                </a:lnTo>
                <a:lnTo>
                  <a:pt x="16" y="55"/>
                </a:lnTo>
                <a:lnTo>
                  <a:pt x="22" y="55"/>
                </a:lnTo>
                <a:lnTo>
                  <a:pt x="22" y="56"/>
                </a:lnTo>
                <a:lnTo>
                  <a:pt x="33" y="56"/>
                </a:lnTo>
                <a:lnTo>
                  <a:pt x="35" y="55"/>
                </a:lnTo>
                <a:lnTo>
                  <a:pt x="35" y="48"/>
                </a:lnTo>
                <a:lnTo>
                  <a:pt x="37" y="48"/>
                </a:lnTo>
                <a:lnTo>
                  <a:pt x="37" y="46"/>
                </a:lnTo>
                <a:lnTo>
                  <a:pt x="38" y="41"/>
                </a:lnTo>
                <a:lnTo>
                  <a:pt x="38" y="34"/>
                </a:lnTo>
                <a:lnTo>
                  <a:pt x="38" y="27"/>
                </a:lnTo>
                <a:lnTo>
                  <a:pt x="38" y="20"/>
                </a:lnTo>
                <a:lnTo>
                  <a:pt x="38" y="14"/>
                </a:lnTo>
                <a:lnTo>
                  <a:pt x="37" y="9"/>
                </a:lnTo>
                <a:lnTo>
                  <a:pt x="37" y="7"/>
                </a:lnTo>
                <a:lnTo>
                  <a:pt x="35" y="7"/>
                </a:lnTo>
                <a:lnTo>
                  <a:pt x="35" y="2"/>
                </a:lnTo>
                <a:lnTo>
                  <a:pt x="30" y="2"/>
                </a:lnTo>
                <a:lnTo>
                  <a:pt x="29" y="0"/>
                </a:lnTo>
                <a:lnTo>
                  <a:pt x="30" y="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42" name="Freeform 32"/>
          <p:cNvSpPr>
            <a:spLocks/>
          </p:cNvSpPr>
          <p:nvPr/>
        </p:nvSpPr>
        <p:spPr bwMode="auto">
          <a:xfrm>
            <a:off x="4616450" y="4614863"/>
            <a:ext cx="11113" cy="9525"/>
          </a:xfrm>
          <a:custGeom>
            <a:avLst/>
            <a:gdLst>
              <a:gd name="T0" fmla="*/ 1 w 7"/>
              <a:gd name="T1" fmla="*/ 0 h 6"/>
              <a:gd name="T2" fmla="*/ 1 w 7"/>
              <a:gd name="T3" fmla="*/ 1 h 6"/>
              <a:gd name="T4" fmla="*/ 0 w 7"/>
              <a:gd name="T5" fmla="*/ 1 h 6"/>
              <a:gd name="T6" fmla="*/ 0 w 7"/>
              <a:gd name="T7" fmla="*/ 3 h 6"/>
              <a:gd name="T8" fmla="*/ 0 w 7"/>
              <a:gd name="T9" fmla="*/ 4 h 6"/>
              <a:gd name="T10" fmla="*/ 1 w 7"/>
              <a:gd name="T11" fmla="*/ 4 h 6"/>
              <a:gd name="T12" fmla="*/ 1 w 7"/>
              <a:gd name="T13" fmla="*/ 5 h 6"/>
              <a:gd name="T14" fmla="*/ 2 w 7"/>
              <a:gd name="T15" fmla="*/ 5 h 6"/>
              <a:gd name="T16" fmla="*/ 3 w 7"/>
              <a:gd name="T17" fmla="*/ 5 h 6"/>
              <a:gd name="T18" fmla="*/ 4 w 7"/>
              <a:gd name="T19" fmla="*/ 5 h 6"/>
              <a:gd name="T20" fmla="*/ 5 w 7"/>
              <a:gd name="T21" fmla="*/ 5 h 6"/>
              <a:gd name="T22" fmla="*/ 5 w 7"/>
              <a:gd name="T23" fmla="*/ 4 h 6"/>
              <a:gd name="T24" fmla="*/ 6 w 7"/>
              <a:gd name="T25" fmla="*/ 4 h 6"/>
              <a:gd name="T26" fmla="*/ 6 w 7"/>
              <a:gd name="T27" fmla="*/ 3 h 6"/>
              <a:gd name="T28" fmla="*/ 6 w 7"/>
              <a:gd name="T29" fmla="*/ 2 h 6"/>
              <a:gd name="T30" fmla="*/ 6 w 7"/>
              <a:gd name="T31" fmla="*/ 1 h 6"/>
              <a:gd name="T32" fmla="*/ 5 w 7"/>
              <a:gd name="T33" fmla="*/ 0 h 6"/>
              <a:gd name="T34" fmla="*/ 4 w 7"/>
              <a:gd name="T35" fmla="*/ 0 h 6"/>
              <a:gd name="T36" fmla="*/ 3 w 7"/>
              <a:gd name="T37" fmla="*/ 0 h 6"/>
              <a:gd name="T38" fmla="*/ 2 w 7"/>
              <a:gd name="T39" fmla="*/ 0 h 6"/>
              <a:gd name="T40" fmla="*/ 1 w 7"/>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6"/>
              <a:gd name="T65" fmla="*/ 7 w 7"/>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6">
                <a:moveTo>
                  <a:pt x="1" y="0"/>
                </a:moveTo>
                <a:lnTo>
                  <a:pt x="1" y="1"/>
                </a:lnTo>
                <a:lnTo>
                  <a:pt x="0" y="1"/>
                </a:lnTo>
                <a:lnTo>
                  <a:pt x="0" y="3"/>
                </a:lnTo>
                <a:lnTo>
                  <a:pt x="0" y="4"/>
                </a:lnTo>
                <a:lnTo>
                  <a:pt x="1" y="4"/>
                </a:lnTo>
                <a:lnTo>
                  <a:pt x="1" y="5"/>
                </a:lnTo>
                <a:lnTo>
                  <a:pt x="2" y="5"/>
                </a:lnTo>
                <a:lnTo>
                  <a:pt x="3" y="5"/>
                </a:lnTo>
                <a:lnTo>
                  <a:pt x="4" y="5"/>
                </a:lnTo>
                <a:lnTo>
                  <a:pt x="5" y="5"/>
                </a:lnTo>
                <a:lnTo>
                  <a:pt x="5" y="4"/>
                </a:lnTo>
                <a:lnTo>
                  <a:pt x="6" y="4"/>
                </a:lnTo>
                <a:lnTo>
                  <a:pt x="6" y="3"/>
                </a:lnTo>
                <a:lnTo>
                  <a:pt x="6" y="2"/>
                </a:lnTo>
                <a:lnTo>
                  <a:pt x="6" y="1"/>
                </a:lnTo>
                <a:lnTo>
                  <a:pt x="5" y="0"/>
                </a:lnTo>
                <a:lnTo>
                  <a:pt x="4" y="0"/>
                </a:lnTo>
                <a:lnTo>
                  <a:pt x="3" y="0"/>
                </a:lnTo>
                <a:lnTo>
                  <a:pt x="2" y="0"/>
                </a:lnTo>
                <a:lnTo>
                  <a:pt x="1" y="0"/>
                </a:lnTo>
              </a:path>
            </a:pathLst>
          </a:custGeom>
          <a:solidFill>
            <a:srgbClr val="000000"/>
          </a:solidFill>
          <a:ln w="9525" cap="rnd">
            <a:solidFill>
              <a:srgbClr val="FF6633"/>
            </a:solidFill>
            <a:round/>
            <a:headEnd type="none" w="sm" len="sm"/>
            <a:tailEnd type="none" w="sm" len="sm"/>
          </a:ln>
        </p:spPr>
        <p:txBody>
          <a:bodyPr/>
          <a:lstStyle/>
          <a:p>
            <a:endParaRPr lang="cs-CZ"/>
          </a:p>
        </p:txBody>
      </p:sp>
      <p:sp>
        <p:nvSpPr>
          <p:cNvPr id="13343" name="Freeform 33"/>
          <p:cNvSpPr>
            <a:spLocks/>
          </p:cNvSpPr>
          <p:nvPr/>
        </p:nvSpPr>
        <p:spPr bwMode="auto">
          <a:xfrm>
            <a:off x="4487863" y="4605338"/>
            <a:ext cx="114300" cy="104775"/>
          </a:xfrm>
          <a:custGeom>
            <a:avLst/>
            <a:gdLst>
              <a:gd name="T0" fmla="*/ 16 w 72"/>
              <a:gd name="T1" fmla="*/ 3 h 66"/>
              <a:gd name="T2" fmla="*/ 11 w 72"/>
              <a:gd name="T3" fmla="*/ 5 h 66"/>
              <a:gd name="T4" fmla="*/ 7 w 72"/>
              <a:gd name="T5" fmla="*/ 9 h 66"/>
              <a:gd name="T6" fmla="*/ 5 w 72"/>
              <a:gd name="T7" fmla="*/ 15 h 66"/>
              <a:gd name="T8" fmla="*/ 2 w 72"/>
              <a:gd name="T9" fmla="*/ 21 h 66"/>
              <a:gd name="T10" fmla="*/ 1 w 72"/>
              <a:gd name="T11" fmla="*/ 27 h 66"/>
              <a:gd name="T12" fmla="*/ 0 w 72"/>
              <a:gd name="T13" fmla="*/ 34 h 66"/>
              <a:gd name="T14" fmla="*/ 1 w 72"/>
              <a:gd name="T15" fmla="*/ 40 h 66"/>
              <a:gd name="T16" fmla="*/ 2 w 72"/>
              <a:gd name="T17" fmla="*/ 45 h 66"/>
              <a:gd name="T18" fmla="*/ 3 w 72"/>
              <a:gd name="T19" fmla="*/ 45 h 66"/>
              <a:gd name="T20" fmla="*/ 5 w 72"/>
              <a:gd name="T21" fmla="*/ 49 h 66"/>
              <a:gd name="T22" fmla="*/ 6 w 72"/>
              <a:gd name="T23" fmla="*/ 51 h 66"/>
              <a:gd name="T24" fmla="*/ 8 w 72"/>
              <a:gd name="T25" fmla="*/ 55 h 66"/>
              <a:gd name="T26" fmla="*/ 9 w 72"/>
              <a:gd name="T27" fmla="*/ 58 h 66"/>
              <a:gd name="T28" fmla="*/ 14 w 72"/>
              <a:gd name="T29" fmla="*/ 59 h 66"/>
              <a:gd name="T30" fmla="*/ 19 w 72"/>
              <a:gd name="T31" fmla="*/ 60 h 66"/>
              <a:gd name="T32" fmla="*/ 26 w 72"/>
              <a:gd name="T33" fmla="*/ 61 h 66"/>
              <a:gd name="T34" fmla="*/ 32 w 72"/>
              <a:gd name="T35" fmla="*/ 64 h 66"/>
              <a:gd name="T36" fmla="*/ 39 w 72"/>
              <a:gd name="T37" fmla="*/ 65 h 66"/>
              <a:gd name="T38" fmla="*/ 45 w 72"/>
              <a:gd name="T39" fmla="*/ 65 h 66"/>
              <a:gd name="T40" fmla="*/ 51 w 72"/>
              <a:gd name="T41" fmla="*/ 63 h 66"/>
              <a:gd name="T42" fmla="*/ 55 w 72"/>
              <a:gd name="T43" fmla="*/ 60 h 66"/>
              <a:gd name="T44" fmla="*/ 58 w 72"/>
              <a:gd name="T45" fmla="*/ 58 h 66"/>
              <a:gd name="T46" fmla="*/ 61 w 72"/>
              <a:gd name="T47" fmla="*/ 54 h 66"/>
              <a:gd name="T48" fmla="*/ 63 w 72"/>
              <a:gd name="T49" fmla="*/ 50 h 66"/>
              <a:gd name="T50" fmla="*/ 65 w 72"/>
              <a:gd name="T51" fmla="*/ 46 h 66"/>
              <a:gd name="T52" fmla="*/ 68 w 72"/>
              <a:gd name="T53" fmla="*/ 42 h 66"/>
              <a:gd name="T54" fmla="*/ 69 w 72"/>
              <a:gd name="T55" fmla="*/ 38 h 66"/>
              <a:gd name="T56" fmla="*/ 71 w 72"/>
              <a:gd name="T57" fmla="*/ 35 h 66"/>
              <a:gd name="T58" fmla="*/ 71 w 72"/>
              <a:gd name="T59" fmla="*/ 32 h 66"/>
              <a:gd name="T60" fmla="*/ 71 w 72"/>
              <a:gd name="T61" fmla="*/ 31 h 66"/>
              <a:gd name="T62" fmla="*/ 69 w 72"/>
              <a:gd name="T63" fmla="*/ 28 h 66"/>
              <a:gd name="T64" fmla="*/ 67 w 72"/>
              <a:gd name="T65" fmla="*/ 25 h 66"/>
              <a:gd name="T66" fmla="*/ 65 w 72"/>
              <a:gd name="T67" fmla="*/ 20 h 66"/>
              <a:gd name="T68" fmla="*/ 64 w 72"/>
              <a:gd name="T69" fmla="*/ 16 h 66"/>
              <a:gd name="T70" fmla="*/ 63 w 72"/>
              <a:gd name="T71" fmla="*/ 13 h 66"/>
              <a:gd name="T72" fmla="*/ 62 w 72"/>
              <a:gd name="T73" fmla="*/ 10 h 66"/>
              <a:gd name="T74" fmla="*/ 61 w 72"/>
              <a:gd name="T75" fmla="*/ 9 h 66"/>
              <a:gd name="T76" fmla="*/ 56 w 72"/>
              <a:gd name="T77" fmla="*/ 7 h 66"/>
              <a:gd name="T78" fmla="*/ 52 w 72"/>
              <a:gd name="T79" fmla="*/ 5 h 66"/>
              <a:gd name="T80" fmla="*/ 47 w 72"/>
              <a:gd name="T81" fmla="*/ 4 h 66"/>
              <a:gd name="T82" fmla="*/ 43 w 72"/>
              <a:gd name="T83" fmla="*/ 2 h 66"/>
              <a:gd name="T84" fmla="*/ 40 w 72"/>
              <a:gd name="T85" fmla="*/ 1 h 66"/>
              <a:gd name="T86" fmla="*/ 34 w 72"/>
              <a:gd name="T87" fmla="*/ 1 h 66"/>
              <a:gd name="T88" fmla="*/ 30 w 72"/>
              <a:gd name="T89" fmla="*/ 0 h 66"/>
              <a:gd name="T90" fmla="*/ 25 w 72"/>
              <a:gd name="T91" fmla="*/ 1 h 66"/>
              <a:gd name="T92" fmla="*/ 15 w 72"/>
              <a:gd name="T93" fmla="*/ 3 h 66"/>
              <a:gd name="T94" fmla="*/ 16 w 72"/>
              <a:gd name="T95" fmla="*/ 3 h 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2"/>
              <a:gd name="T145" fmla="*/ 0 h 66"/>
              <a:gd name="T146" fmla="*/ 72 w 72"/>
              <a:gd name="T147" fmla="*/ 66 h 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2" h="66">
                <a:moveTo>
                  <a:pt x="16" y="3"/>
                </a:moveTo>
                <a:lnTo>
                  <a:pt x="11" y="5"/>
                </a:lnTo>
                <a:lnTo>
                  <a:pt x="7" y="9"/>
                </a:lnTo>
                <a:lnTo>
                  <a:pt x="5" y="15"/>
                </a:lnTo>
                <a:lnTo>
                  <a:pt x="2" y="21"/>
                </a:lnTo>
                <a:lnTo>
                  <a:pt x="1" y="27"/>
                </a:lnTo>
                <a:lnTo>
                  <a:pt x="0" y="34"/>
                </a:lnTo>
                <a:lnTo>
                  <a:pt x="1" y="40"/>
                </a:lnTo>
                <a:lnTo>
                  <a:pt x="2" y="45"/>
                </a:lnTo>
                <a:lnTo>
                  <a:pt x="3" y="45"/>
                </a:lnTo>
                <a:lnTo>
                  <a:pt x="5" y="49"/>
                </a:lnTo>
                <a:lnTo>
                  <a:pt x="6" y="51"/>
                </a:lnTo>
                <a:lnTo>
                  <a:pt x="8" y="55"/>
                </a:lnTo>
                <a:lnTo>
                  <a:pt x="9" y="58"/>
                </a:lnTo>
                <a:lnTo>
                  <a:pt x="14" y="59"/>
                </a:lnTo>
                <a:lnTo>
                  <a:pt x="19" y="60"/>
                </a:lnTo>
                <a:lnTo>
                  <a:pt x="26" y="61"/>
                </a:lnTo>
                <a:lnTo>
                  <a:pt x="32" y="64"/>
                </a:lnTo>
                <a:lnTo>
                  <a:pt x="39" y="65"/>
                </a:lnTo>
                <a:lnTo>
                  <a:pt x="45" y="65"/>
                </a:lnTo>
                <a:lnTo>
                  <a:pt x="51" y="63"/>
                </a:lnTo>
                <a:lnTo>
                  <a:pt x="55" y="60"/>
                </a:lnTo>
                <a:lnTo>
                  <a:pt x="58" y="58"/>
                </a:lnTo>
                <a:lnTo>
                  <a:pt x="61" y="54"/>
                </a:lnTo>
                <a:lnTo>
                  <a:pt x="63" y="50"/>
                </a:lnTo>
                <a:lnTo>
                  <a:pt x="65" y="46"/>
                </a:lnTo>
                <a:lnTo>
                  <a:pt x="68" y="42"/>
                </a:lnTo>
                <a:lnTo>
                  <a:pt x="69" y="38"/>
                </a:lnTo>
                <a:lnTo>
                  <a:pt x="71" y="35"/>
                </a:lnTo>
                <a:lnTo>
                  <a:pt x="71" y="32"/>
                </a:lnTo>
                <a:lnTo>
                  <a:pt x="71" y="31"/>
                </a:lnTo>
                <a:lnTo>
                  <a:pt x="69" y="28"/>
                </a:lnTo>
                <a:lnTo>
                  <a:pt x="67" y="25"/>
                </a:lnTo>
                <a:lnTo>
                  <a:pt x="65" y="20"/>
                </a:lnTo>
                <a:lnTo>
                  <a:pt x="64" y="16"/>
                </a:lnTo>
                <a:lnTo>
                  <a:pt x="63" y="13"/>
                </a:lnTo>
                <a:lnTo>
                  <a:pt x="62" y="10"/>
                </a:lnTo>
                <a:lnTo>
                  <a:pt x="61" y="9"/>
                </a:lnTo>
                <a:lnTo>
                  <a:pt x="56" y="7"/>
                </a:lnTo>
                <a:lnTo>
                  <a:pt x="52" y="5"/>
                </a:lnTo>
                <a:lnTo>
                  <a:pt x="47" y="4"/>
                </a:lnTo>
                <a:lnTo>
                  <a:pt x="43" y="2"/>
                </a:lnTo>
                <a:lnTo>
                  <a:pt x="40" y="1"/>
                </a:lnTo>
                <a:lnTo>
                  <a:pt x="34" y="1"/>
                </a:lnTo>
                <a:lnTo>
                  <a:pt x="30" y="0"/>
                </a:lnTo>
                <a:lnTo>
                  <a:pt x="25" y="1"/>
                </a:lnTo>
                <a:lnTo>
                  <a:pt x="15" y="3"/>
                </a:lnTo>
                <a:lnTo>
                  <a:pt x="16" y="3"/>
                </a:lnTo>
              </a:path>
            </a:pathLst>
          </a:custGeom>
          <a:solidFill>
            <a:srgbClr val="000000"/>
          </a:solidFill>
          <a:ln w="9525" cap="rnd">
            <a:solidFill>
              <a:srgbClr val="FF6633"/>
            </a:solidFill>
            <a:round/>
            <a:headEnd type="none" w="sm" len="sm"/>
            <a:tailEnd type="none" w="sm" len="sm"/>
          </a:ln>
        </p:spPr>
        <p:txBody>
          <a:bodyPr/>
          <a:lstStyle/>
          <a:p>
            <a:endParaRPr lang="cs-CZ"/>
          </a:p>
        </p:txBody>
      </p:sp>
      <p:sp>
        <p:nvSpPr>
          <p:cNvPr id="13344" name="Freeform 34"/>
          <p:cNvSpPr>
            <a:spLocks/>
          </p:cNvSpPr>
          <p:nvPr/>
        </p:nvSpPr>
        <p:spPr bwMode="auto">
          <a:xfrm>
            <a:off x="4487863" y="4605338"/>
            <a:ext cx="123825" cy="114300"/>
          </a:xfrm>
          <a:custGeom>
            <a:avLst/>
            <a:gdLst>
              <a:gd name="T0" fmla="*/ 17 w 78"/>
              <a:gd name="T1" fmla="*/ 3 h 72"/>
              <a:gd name="T2" fmla="*/ 17 w 78"/>
              <a:gd name="T3" fmla="*/ 3 h 72"/>
              <a:gd name="T4" fmla="*/ 12 w 78"/>
              <a:gd name="T5" fmla="*/ 6 h 72"/>
              <a:gd name="T6" fmla="*/ 8 w 78"/>
              <a:gd name="T7" fmla="*/ 10 h 72"/>
              <a:gd name="T8" fmla="*/ 5 w 78"/>
              <a:gd name="T9" fmla="*/ 16 h 72"/>
              <a:gd name="T10" fmla="*/ 2 w 78"/>
              <a:gd name="T11" fmla="*/ 23 h 72"/>
              <a:gd name="T12" fmla="*/ 1 w 78"/>
              <a:gd name="T13" fmla="*/ 30 h 72"/>
              <a:gd name="T14" fmla="*/ 0 w 78"/>
              <a:gd name="T15" fmla="*/ 37 h 72"/>
              <a:gd name="T16" fmla="*/ 1 w 78"/>
              <a:gd name="T17" fmla="*/ 44 h 72"/>
              <a:gd name="T18" fmla="*/ 2 w 78"/>
              <a:gd name="T19" fmla="*/ 49 h 72"/>
              <a:gd name="T20" fmla="*/ 3 w 78"/>
              <a:gd name="T21" fmla="*/ 49 h 72"/>
              <a:gd name="T22" fmla="*/ 5 w 78"/>
              <a:gd name="T23" fmla="*/ 53 h 72"/>
              <a:gd name="T24" fmla="*/ 7 w 78"/>
              <a:gd name="T25" fmla="*/ 56 h 72"/>
              <a:gd name="T26" fmla="*/ 9 w 78"/>
              <a:gd name="T27" fmla="*/ 60 h 72"/>
              <a:gd name="T28" fmla="*/ 10 w 78"/>
              <a:gd name="T29" fmla="*/ 63 h 72"/>
              <a:gd name="T30" fmla="*/ 15 w 78"/>
              <a:gd name="T31" fmla="*/ 64 h 72"/>
              <a:gd name="T32" fmla="*/ 21 w 78"/>
              <a:gd name="T33" fmla="*/ 66 h 72"/>
              <a:gd name="T34" fmla="*/ 28 w 78"/>
              <a:gd name="T35" fmla="*/ 67 h 72"/>
              <a:gd name="T36" fmla="*/ 35 w 78"/>
              <a:gd name="T37" fmla="*/ 70 h 72"/>
              <a:gd name="T38" fmla="*/ 42 w 78"/>
              <a:gd name="T39" fmla="*/ 71 h 72"/>
              <a:gd name="T40" fmla="*/ 49 w 78"/>
              <a:gd name="T41" fmla="*/ 71 h 72"/>
              <a:gd name="T42" fmla="*/ 55 w 78"/>
              <a:gd name="T43" fmla="*/ 69 h 72"/>
              <a:gd name="T44" fmla="*/ 60 w 78"/>
              <a:gd name="T45" fmla="*/ 66 h 72"/>
              <a:gd name="T46" fmla="*/ 63 w 78"/>
              <a:gd name="T47" fmla="*/ 63 h 72"/>
              <a:gd name="T48" fmla="*/ 66 w 78"/>
              <a:gd name="T49" fmla="*/ 59 h 72"/>
              <a:gd name="T50" fmla="*/ 68 w 78"/>
              <a:gd name="T51" fmla="*/ 55 h 72"/>
              <a:gd name="T52" fmla="*/ 71 w 78"/>
              <a:gd name="T53" fmla="*/ 50 h 72"/>
              <a:gd name="T54" fmla="*/ 74 w 78"/>
              <a:gd name="T55" fmla="*/ 46 h 72"/>
              <a:gd name="T56" fmla="*/ 75 w 78"/>
              <a:gd name="T57" fmla="*/ 41 h 72"/>
              <a:gd name="T58" fmla="*/ 77 w 78"/>
              <a:gd name="T59" fmla="*/ 38 h 72"/>
              <a:gd name="T60" fmla="*/ 77 w 78"/>
              <a:gd name="T61" fmla="*/ 35 h 72"/>
              <a:gd name="T62" fmla="*/ 77 w 78"/>
              <a:gd name="T63" fmla="*/ 34 h 72"/>
              <a:gd name="T64" fmla="*/ 75 w 78"/>
              <a:gd name="T65" fmla="*/ 31 h 72"/>
              <a:gd name="T66" fmla="*/ 73 w 78"/>
              <a:gd name="T67" fmla="*/ 27 h 72"/>
              <a:gd name="T68" fmla="*/ 71 w 78"/>
              <a:gd name="T69" fmla="*/ 22 h 72"/>
              <a:gd name="T70" fmla="*/ 69 w 78"/>
              <a:gd name="T71" fmla="*/ 18 h 72"/>
              <a:gd name="T72" fmla="*/ 68 w 78"/>
              <a:gd name="T73" fmla="*/ 14 h 72"/>
              <a:gd name="T74" fmla="*/ 67 w 78"/>
              <a:gd name="T75" fmla="*/ 11 h 72"/>
              <a:gd name="T76" fmla="*/ 66 w 78"/>
              <a:gd name="T77" fmla="*/ 10 h 72"/>
              <a:gd name="T78" fmla="*/ 61 w 78"/>
              <a:gd name="T79" fmla="*/ 8 h 72"/>
              <a:gd name="T80" fmla="*/ 56 w 78"/>
              <a:gd name="T81" fmla="*/ 6 h 72"/>
              <a:gd name="T82" fmla="*/ 51 w 78"/>
              <a:gd name="T83" fmla="*/ 4 h 72"/>
              <a:gd name="T84" fmla="*/ 47 w 78"/>
              <a:gd name="T85" fmla="*/ 2 h 72"/>
              <a:gd name="T86" fmla="*/ 43 w 78"/>
              <a:gd name="T87" fmla="*/ 1 h 72"/>
              <a:gd name="T88" fmla="*/ 37 w 78"/>
              <a:gd name="T89" fmla="*/ 1 h 72"/>
              <a:gd name="T90" fmla="*/ 33 w 78"/>
              <a:gd name="T91" fmla="*/ 0 h 72"/>
              <a:gd name="T92" fmla="*/ 27 w 78"/>
              <a:gd name="T93" fmla="*/ 1 h 72"/>
              <a:gd name="T94" fmla="*/ 16 w 78"/>
              <a:gd name="T95" fmla="*/ 3 h 72"/>
              <a:gd name="T96" fmla="*/ 17 w 78"/>
              <a:gd name="T97" fmla="*/ 3 h 7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2"/>
              <a:gd name="T149" fmla="*/ 78 w 78"/>
              <a:gd name="T150" fmla="*/ 72 h 7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2">
                <a:moveTo>
                  <a:pt x="17" y="3"/>
                </a:moveTo>
                <a:lnTo>
                  <a:pt x="17" y="3"/>
                </a:lnTo>
                <a:lnTo>
                  <a:pt x="12" y="6"/>
                </a:lnTo>
                <a:lnTo>
                  <a:pt x="8" y="10"/>
                </a:lnTo>
                <a:lnTo>
                  <a:pt x="5" y="16"/>
                </a:lnTo>
                <a:lnTo>
                  <a:pt x="2" y="23"/>
                </a:lnTo>
                <a:lnTo>
                  <a:pt x="1" y="30"/>
                </a:lnTo>
                <a:lnTo>
                  <a:pt x="0" y="37"/>
                </a:lnTo>
                <a:lnTo>
                  <a:pt x="1" y="44"/>
                </a:lnTo>
                <a:lnTo>
                  <a:pt x="2" y="49"/>
                </a:lnTo>
                <a:lnTo>
                  <a:pt x="3" y="49"/>
                </a:lnTo>
                <a:lnTo>
                  <a:pt x="5" y="53"/>
                </a:lnTo>
                <a:lnTo>
                  <a:pt x="7" y="56"/>
                </a:lnTo>
                <a:lnTo>
                  <a:pt x="9" y="60"/>
                </a:lnTo>
                <a:lnTo>
                  <a:pt x="10" y="63"/>
                </a:lnTo>
                <a:lnTo>
                  <a:pt x="15" y="64"/>
                </a:lnTo>
                <a:lnTo>
                  <a:pt x="21" y="66"/>
                </a:lnTo>
                <a:lnTo>
                  <a:pt x="28" y="67"/>
                </a:lnTo>
                <a:lnTo>
                  <a:pt x="35" y="70"/>
                </a:lnTo>
                <a:lnTo>
                  <a:pt x="42" y="71"/>
                </a:lnTo>
                <a:lnTo>
                  <a:pt x="49" y="71"/>
                </a:lnTo>
                <a:lnTo>
                  <a:pt x="55" y="69"/>
                </a:lnTo>
                <a:lnTo>
                  <a:pt x="60" y="66"/>
                </a:lnTo>
                <a:lnTo>
                  <a:pt x="63" y="63"/>
                </a:lnTo>
                <a:lnTo>
                  <a:pt x="66" y="59"/>
                </a:lnTo>
                <a:lnTo>
                  <a:pt x="68" y="55"/>
                </a:lnTo>
                <a:lnTo>
                  <a:pt x="71" y="50"/>
                </a:lnTo>
                <a:lnTo>
                  <a:pt x="74" y="46"/>
                </a:lnTo>
                <a:lnTo>
                  <a:pt x="75" y="41"/>
                </a:lnTo>
                <a:lnTo>
                  <a:pt x="77" y="38"/>
                </a:lnTo>
                <a:lnTo>
                  <a:pt x="77" y="35"/>
                </a:lnTo>
                <a:lnTo>
                  <a:pt x="77" y="34"/>
                </a:lnTo>
                <a:lnTo>
                  <a:pt x="75" y="31"/>
                </a:lnTo>
                <a:lnTo>
                  <a:pt x="73" y="27"/>
                </a:lnTo>
                <a:lnTo>
                  <a:pt x="71" y="22"/>
                </a:lnTo>
                <a:lnTo>
                  <a:pt x="69" y="18"/>
                </a:lnTo>
                <a:lnTo>
                  <a:pt x="68" y="14"/>
                </a:lnTo>
                <a:lnTo>
                  <a:pt x="67" y="11"/>
                </a:lnTo>
                <a:lnTo>
                  <a:pt x="66" y="10"/>
                </a:lnTo>
                <a:lnTo>
                  <a:pt x="61" y="8"/>
                </a:lnTo>
                <a:lnTo>
                  <a:pt x="56" y="6"/>
                </a:lnTo>
                <a:lnTo>
                  <a:pt x="51" y="4"/>
                </a:lnTo>
                <a:lnTo>
                  <a:pt x="47" y="2"/>
                </a:lnTo>
                <a:lnTo>
                  <a:pt x="43" y="1"/>
                </a:lnTo>
                <a:lnTo>
                  <a:pt x="37" y="1"/>
                </a:lnTo>
                <a:lnTo>
                  <a:pt x="33" y="0"/>
                </a:lnTo>
                <a:lnTo>
                  <a:pt x="27" y="1"/>
                </a:lnTo>
                <a:lnTo>
                  <a:pt x="16" y="3"/>
                </a:lnTo>
                <a:lnTo>
                  <a:pt x="17" y="3"/>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345" name="Freeform 35"/>
          <p:cNvSpPr>
            <a:spLocks/>
          </p:cNvSpPr>
          <p:nvPr/>
        </p:nvSpPr>
        <p:spPr bwMode="auto">
          <a:xfrm>
            <a:off x="4516438" y="4572000"/>
            <a:ext cx="146050" cy="28575"/>
          </a:xfrm>
          <a:custGeom>
            <a:avLst/>
            <a:gdLst>
              <a:gd name="T0" fmla="*/ 0 w 92"/>
              <a:gd name="T1" fmla="*/ 4 h 18"/>
              <a:gd name="T2" fmla="*/ 0 w 92"/>
              <a:gd name="T3" fmla="*/ 4 h 18"/>
              <a:gd name="T4" fmla="*/ 6 w 92"/>
              <a:gd name="T5" fmla="*/ 4 h 18"/>
              <a:gd name="T6" fmla="*/ 11 w 92"/>
              <a:gd name="T7" fmla="*/ 4 h 18"/>
              <a:gd name="T8" fmla="*/ 17 w 92"/>
              <a:gd name="T9" fmla="*/ 4 h 18"/>
              <a:gd name="T10" fmla="*/ 23 w 92"/>
              <a:gd name="T11" fmla="*/ 5 h 18"/>
              <a:gd name="T12" fmla="*/ 28 w 92"/>
              <a:gd name="T13" fmla="*/ 5 h 18"/>
              <a:gd name="T14" fmla="*/ 34 w 92"/>
              <a:gd name="T15" fmla="*/ 6 h 18"/>
              <a:gd name="T16" fmla="*/ 39 w 92"/>
              <a:gd name="T17" fmla="*/ 7 h 18"/>
              <a:gd name="T18" fmla="*/ 45 w 92"/>
              <a:gd name="T19" fmla="*/ 7 h 18"/>
              <a:gd name="T20" fmla="*/ 51 w 92"/>
              <a:gd name="T21" fmla="*/ 8 h 18"/>
              <a:gd name="T22" fmla="*/ 56 w 92"/>
              <a:gd name="T23" fmla="*/ 9 h 18"/>
              <a:gd name="T24" fmla="*/ 62 w 92"/>
              <a:gd name="T25" fmla="*/ 10 h 18"/>
              <a:gd name="T26" fmla="*/ 68 w 92"/>
              <a:gd name="T27" fmla="*/ 11 h 18"/>
              <a:gd name="T28" fmla="*/ 73 w 92"/>
              <a:gd name="T29" fmla="*/ 13 h 18"/>
              <a:gd name="T30" fmla="*/ 79 w 92"/>
              <a:gd name="T31" fmla="*/ 14 h 18"/>
              <a:gd name="T32" fmla="*/ 84 w 92"/>
              <a:gd name="T33" fmla="*/ 16 h 18"/>
              <a:gd name="T34" fmla="*/ 89 w 92"/>
              <a:gd name="T35" fmla="*/ 17 h 18"/>
              <a:gd name="T36" fmla="*/ 91 w 92"/>
              <a:gd name="T37" fmla="*/ 13 h 18"/>
              <a:gd name="T38" fmla="*/ 85 w 92"/>
              <a:gd name="T39" fmla="*/ 13 h 18"/>
              <a:gd name="T40" fmla="*/ 80 w 92"/>
              <a:gd name="T41" fmla="*/ 10 h 18"/>
              <a:gd name="T42" fmla="*/ 74 w 92"/>
              <a:gd name="T43" fmla="*/ 9 h 18"/>
              <a:gd name="T44" fmla="*/ 68 w 92"/>
              <a:gd name="T45" fmla="*/ 8 h 18"/>
              <a:gd name="T46" fmla="*/ 63 w 92"/>
              <a:gd name="T47" fmla="*/ 7 h 18"/>
              <a:gd name="T48" fmla="*/ 57 w 92"/>
              <a:gd name="T49" fmla="*/ 6 h 18"/>
              <a:gd name="T50" fmla="*/ 52 w 92"/>
              <a:gd name="T51" fmla="*/ 5 h 18"/>
              <a:gd name="T52" fmla="*/ 46 w 92"/>
              <a:gd name="T53" fmla="*/ 4 h 18"/>
              <a:gd name="T54" fmla="*/ 40 w 92"/>
              <a:gd name="T55" fmla="*/ 3 h 18"/>
              <a:gd name="T56" fmla="*/ 35 w 92"/>
              <a:gd name="T57" fmla="*/ 2 h 18"/>
              <a:gd name="T58" fmla="*/ 28 w 92"/>
              <a:gd name="T59" fmla="*/ 2 h 18"/>
              <a:gd name="T60" fmla="*/ 23 w 92"/>
              <a:gd name="T61" fmla="*/ 1 h 18"/>
              <a:gd name="T62" fmla="*/ 17 w 92"/>
              <a:gd name="T63" fmla="*/ 1 h 18"/>
              <a:gd name="T64" fmla="*/ 11 w 92"/>
              <a:gd name="T65" fmla="*/ 1 h 18"/>
              <a:gd name="T66" fmla="*/ 6 w 92"/>
              <a:gd name="T67" fmla="*/ 0 h 18"/>
              <a:gd name="T68" fmla="*/ 0 w 92"/>
              <a:gd name="T69" fmla="*/ 0 h 18"/>
              <a:gd name="T70" fmla="*/ 0 w 92"/>
              <a:gd name="T71" fmla="*/ 4 h 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
              <a:gd name="T109" fmla="*/ 0 h 18"/>
              <a:gd name="T110" fmla="*/ 92 w 92"/>
              <a:gd name="T111" fmla="*/ 18 h 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 h="18">
                <a:moveTo>
                  <a:pt x="0" y="4"/>
                </a:moveTo>
                <a:lnTo>
                  <a:pt x="0" y="4"/>
                </a:lnTo>
                <a:lnTo>
                  <a:pt x="6" y="4"/>
                </a:lnTo>
                <a:lnTo>
                  <a:pt x="11" y="4"/>
                </a:lnTo>
                <a:lnTo>
                  <a:pt x="17" y="4"/>
                </a:lnTo>
                <a:lnTo>
                  <a:pt x="23" y="5"/>
                </a:lnTo>
                <a:lnTo>
                  <a:pt x="28" y="5"/>
                </a:lnTo>
                <a:lnTo>
                  <a:pt x="34" y="6"/>
                </a:lnTo>
                <a:lnTo>
                  <a:pt x="39" y="7"/>
                </a:lnTo>
                <a:lnTo>
                  <a:pt x="45" y="7"/>
                </a:lnTo>
                <a:lnTo>
                  <a:pt x="51" y="8"/>
                </a:lnTo>
                <a:lnTo>
                  <a:pt x="56" y="9"/>
                </a:lnTo>
                <a:lnTo>
                  <a:pt x="62" y="10"/>
                </a:lnTo>
                <a:lnTo>
                  <a:pt x="68" y="11"/>
                </a:lnTo>
                <a:lnTo>
                  <a:pt x="73" y="13"/>
                </a:lnTo>
                <a:lnTo>
                  <a:pt x="79" y="14"/>
                </a:lnTo>
                <a:lnTo>
                  <a:pt x="84" y="16"/>
                </a:lnTo>
                <a:lnTo>
                  <a:pt x="89" y="17"/>
                </a:lnTo>
                <a:lnTo>
                  <a:pt x="91" y="13"/>
                </a:lnTo>
                <a:lnTo>
                  <a:pt x="85" y="13"/>
                </a:lnTo>
                <a:lnTo>
                  <a:pt x="80" y="10"/>
                </a:lnTo>
                <a:lnTo>
                  <a:pt x="74" y="9"/>
                </a:lnTo>
                <a:lnTo>
                  <a:pt x="68" y="8"/>
                </a:lnTo>
                <a:lnTo>
                  <a:pt x="63" y="7"/>
                </a:lnTo>
                <a:lnTo>
                  <a:pt x="57" y="6"/>
                </a:lnTo>
                <a:lnTo>
                  <a:pt x="52" y="5"/>
                </a:lnTo>
                <a:lnTo>
                  <a:pt x="46" y="4"/>
                </a:lnTo>
                <a:lnTo>
                  <a:pt x="40" y="3"/>
                </a:lnTo>
                <a:lnTo>
                  <a:pt x="35" y="2"/>
                </a:lnTo>
                <a:lnTo>
                  <a:pt x="28" y="2"/>
                </a:lnTo>
                <a:lnTo>
                  <a:pt x="23" y="1"/>
                </a:lnTo>
                <a:lnTo>
                  <a:pt x="17" y="1"/>
                </a:lnTo>
                <a:lnTo>
                  <a:pt x="11" y="1"/>
                </a:lnTo>
                <a:lnTo>
                  <a:pt x="6" y="0"/>
                </a:lnTo>
                <a:lnTo>
                  <a:pt x="0" y="0"/>
                </a:lnTo>
                <a:lnTo>
                  <a:pt x="0" y="4"/>
                </a:lnTo>
              </a:path>
            </a:pathLst>
          </a:custGeom>
          <a:solidFill>
            <a:srgbClr val="000000"/>
          </a:solidFill>
          <a:ln w="9525" cap="rnd">
            <a:solidFill>
              <a:srgbClr val="FF6633"/>
            </a:solidFill>
            <a:round/>
            <a:headEnd type="none" w="sm" len="sm"/>
            <a:tailEnd type="none" w="sm" len="sm"/>
          </a:ln>
        </p:spPr>
        <p:txBody>
          <a:bodyPr/>
          <a:lstStyle/>
          <a:p>
            <a:endParaRPr lang="cs-CZ"/>
          </a:p>
        </p:txBody>
      </p:sp>
      <p:sp>
        <p:nvSpPr>
          <p:cNvPr id="13346" name="Freeform 36"/>
          <p:cNvSpPr>
            <a:spLocks/>
          </p:cNvSpPr>
          <p:nvPr/>
        </p:nvSpPr>
        <p:spPr bwMode="auto">
          <a:xfrm>
            <a:off x="3635375" y="5029200"/>
            <a:ext cx="52388" cy="33338"/>
          </a:xfrm>
          <a:custGeom>
            <a:avLst/>
            <a:gdLst>
              <a:gd name="T0" fmla="*/ 31 w 33"/>
              <a:gd name="T1" fmla="*/ 17 h 21"/>
              <a:gd name="T2" fmla="*/ 32 w 33"/>
              <a:gd name="T3" fmla="*/ 17 h 21"/>
              <a:gd name="T4" fmla="*/ 2 w 33"/>
              <a:gd name="T5" fmla="*/ 0 h 21"/>
              <a:gd name="T6" fmla="*/ 0 w 33"/>
              <a:gd name="T7" fmla="*/ 3 h 21"/>
              <a:gd name="T8" fmla="*/ 29 w 33"/>
              <a:gd name="T9" fmla="*/ 20 h 21"/>
              <a:gd name="T10" fmla="*/ 30 w 33"/>
              <a:gd name="T11" fmla="*/ 20 h 21"/>
              <a:gd name="T12" fmla="*/ 29 w 33"/>
              <a:gd name="T13" fmla="*/ 20 h 21"/>
              <a:gd name="T14" fmla="*/ 30 w 33"/>
              <a:gd name="T15" fmla="*/ 20 h 21"/>
              <a:gd name="T16" fmla="*/ 31 w 33"/>
              <a:gd name="T17" fmla="*/ 17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1"/>
              <a:gd name="T29" fmla="*/ 33 w 33"/>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1">
                <a:moveTo>
                  <a:pt x="31" y="17"/>
                </a:moveTo>
                <a:lnTo>
                  <a:pt x="32" y="17"/>
                </a:lnTo>
                <a:lnTo>
                  <a:pt x="2" y="0"/>
                </a:lnTo>
                <a:lnTo>
                  <a:pt x="0" y="3"/>
                </a:lnTo>
                <a:lnTo>
                  <a:pt x="29" y="20"/>
                </a:lnTo>
                <a:lnTo>
                  <a:pt x="30" y="20"/>
                </a:lnTo>
                <a:lnTo>
                  <a:pt x="29" y="20"/>
                </a:lnTo>
                <a:lnTo>
                  <a:pt x="30" y="20"/>
                </a:lnTo>
                <a:lnTo>
                  <a:pt x="31" y="17"/>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47" name="Freeform 37"/>
          <p:cNvSpPr>
            <a:spLocks/>
          </p:cNvSpPr>
          <p:nvPr/>
        </p:nvSpPr>
        <p:spPr bwMode="auto">
          <a:xfrm>
            <a:off x="3692525" y="5064125"/>
            <a:ext cx="157163" cy="28575"/>
          </a:xfrm>
          <a:custGeom>
            <a:avLst/>
            <a:gdLst>
              <a:gd name="T0" fmla="*/ 97 w 99"/>
              <a:gd name="T1" fmla="*/ 13 h 18"/>
              <a:gd name="T2" fmla="*/ 96 w 99"/>
              <a:gd name="T3" fmla="*/ 13 h 18"/>
              <a:gd name="T4" fmla="*/ 89 w 99"/>
              <a:gd name="T5" fmla="*/ 13 h 18"/>
              <a:gd name="T6" fmla="*/ 82 w 99"/>
              <a:gd name="T7" fmla="*/ 14 h 18"/>
              <a:gd name="T8" fmla="*/ 75 w 99"/>
              <a:gd name="T9" fmla="*/ 14 h 18"/>
              <a:gd name="T10" fmla="*/ 69 w 99"/>
              <a:gd name="T11" fmla="*/ 14 h 18"/>
              <a:gd name="T12" fmla="*/ 63 w 99"/>
              <a:gd name="T13" fmla="*/ 14 h 18"/>
              <a:gd name="T14" fmla="*/ 58 w 99"/>
              <a:gd name="T15" fmla="*/ 13 h 18"/>
              <a:gd name="T16" fmla="*/ 53 w 99"/>
              <a:gd name="T17" fmla="*/ 13 h 18"/>
              <a:gd name="T18" fmla="*/ 48 w 99"/>
              <a:gd name="T19" fmla="*/ 12 h 18"/>
              <a:gd name="T20" fmla="*/ 42 w 99"/>
              <a:gd name="T21" fmla="*/ 11 h 18"/>
              <a:gd name="T22" fmla="*/ 38 w 99"/>
              <a:gd name="T23" fmla="*/ 10 h 18"/>
              <a:gd name="T24" fmla="*/ 32 w 99"/>
              <a:gd name="T25" fmla="*/ 8 h 18"/>
              <a:gd name="T26" fmla="*/ 27 w 99"/>
              <a:gd name="T27" fmla="*/ 7 h 18"/>
              <a:gd name="T28" fmla="*/ 22 w 99"/>
              <a:gd name="T29" fmla="*/ 5 h 18"/>
              <a:gd name="T30" fmla="*/ 15 w 99"/>
              <a:gd name="T31" fmla="*/ 4 h 18"/>
              <a:gd name="T32" fmla="*/ 8 w 99"/>
              <a:gd name="T33" fmla="*/ 1 h 18"/>
              <a:gd name="T34" fmla="*/ 1 w 99"/>
              <a:gd name="T35" fmla="*/ 0 h 18"/>
              <a:gd name="T36" fmla="*/ 0 w 99"/>
              <a:gd name="T37" fmla="*/ 3 h 18"/>
              <a:gd name="T38" fmla="*/ 8 w 99"/>
              <a:gd name="T39" fmla="*/ 5 h 18"/>
              <a:gd name="T40" fmla="*/ 14 w 99"/>
              <a:gd name="T41" fmla="*/ 7 h 18"/>
              <a:gd name="T42" fmla="*/ 21 w 99"/>
              <a:gd name="T43" fmla="*/ 9 h 18"/>
              <a:gd name="T44" fmla="*/ 26 w 99"/>
              <a:gd name="T45" fmla="*/ 10 h 18"/>
              <a:gd name="T46" fmla="*/ 31 w 99"/>
              <a:gd name="T47" fmla="*/ 12 h 18"/>
              <a:gd name="T48" fmla="*/ 37 w 99"/>
              <a:gd name="T49" fmla="*/ 13 h 18"/>
              <a:gd name="T50" fmla="*/ 41 w 99"/>
              <a:gd name="T51" fmla="*/ 14 h 18"/>
              <a:gd name="T52" fmla="*/ 47 w 99"/>
              <a:gd name="T53" fmla="*/ 15 h 18"/>
              <a:gd name="T54" fmla="*/ 52 w 99"/>
              <a:gd name="T55" fmla="*/ 16 h 18"/>
              <a:gd name="T56" fmla="*/ 57 w 99"/>
              <a:gd name="T57" fmla="*/ 17 h 18"/>
              <a:gd name="T58" fmla="*/ 63 w 99"/>
              <a:gd name="T59" fmla="*/ 17 h 18"/>
              <a:gd name="T60" fmla="*/ 69 w 99"/>
              <a:gd name="T61" fmla="*/ 17 h 18"/>
              <a:gd name="T62" fmla="*/ 75 w 99"/>
              <a:gd name="T63" fmla="*/ 17 h 18"/>
              <a:gd name="T64" fmla="*/ 82 w 99"/>
              <a:gd name="T65" fmla="*/ 17 h 18"/>
              <a:gd name="T66" fmla="*/ 89 w 99"/>
              <a:gd name="T67" fmla="*/ 17 h 18"/>
              <a:gd name="T68" fmla="*/ 98 w 99"/>
              <a:gd name="T69" fmla="*/ 16 h 18"/>
              <a:gd name="T70" fmla="*/ 97 w 99"/>
              <a:gd name="T71" fmla="*/ 16 h 18"/>
              <a:gd name="T72" fmla="*/ 97 w 99"/>
              <a:gd name="T73" fmla="*/ 13 h 1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9"/>
              <a:gd name="T112" fmla="*/ 0 h 18"/>
              <a:gd name="T113" fmla="*/ 99 w 99"/>
              <a:gd name="T114" fmla="*/ 18 h 1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9" h="18">
                <a:moveTo>
                  <a:pt x="97" y="13"/>
                </a:moveTo>
                <a:lnTo>
                  <a:pt x="96" y="13"/>
                </a:lnTo>
                <a:lnTo>
                  <a:pt x="89" y="13"/>
                </a:lnTo>
                <a:lnTo>
                  <a:pt x="82" y="14"/>
                </a:lnTo>
                <a:lnTo>
                  <a:pt x="75" y="14"/>
                </a:lnTo>
                <a:lnTo>
                  <a:pt x="69" y="14"/>
                </a:lnTo>
                <a:lnTo>
                  <a:pt x="63" y="14"/>
                </a:lnTo>
                <a:lnTo>
                  <a:pt x="58" y="13"/>
                </a:lnTo>
                <a:lnTo>
                  <a:pt x="53" y="13"/>
                </a:lnTo>
                <a:lnTo>
                  <a:pt x="48" y="12"/>
                </a:lnTo>
                <a:lnTo>
                  <a:pt x="42" y="11"/>
                </a:lnTo>
                <a:lnTo>
                  <a:pt x="38" y="10"/>
                </a:lnTo>
                <a:lnTo>
                  <a:pt x="32" y="8"/>
                </a:lnTo>
                <a:lnTo>
                  <a:pt x="27" y="7"/>
                </a:lnTo>
                <a:lnTo>
                  <a:pt x="22" y="5"/>
                </a:lnTo>
                <a:lnTo>
                  <a:pt x="15" y="4"/>
                </a:lnTo>
                <a:lnTo>
                  <a:pt x="8" y="1"/>
                </a:lnTo>
                <a:lnTo>
                  <a:pt x="1" y="0"/>
                </a:lnTo>
                <a:lnTo>
                  <a:pt x="0" y="3"/>
                </a:lnTo>
                <a:lnTo>
                  <a:pt x="8" y="5"/>
                </a:lnTo>
                <a:lnTo>
                  <a:pt x="14" y="7"/>
                </a:lnTo>
                <a:lnTo>
                  <a:pt x="21" y="9"/>
                </a:lnTo>
                <a:lnTo>
                  <a:pt x="26" y="10"/>
                </a:lnTo>
                <a:lnTo>
                  <a:pt x="31" y="12"/>
                </a:lnTo>
                <a:lnTo>
                  <a:pt x="37" y="13"/>
                </a:lnTo>
                <a:lnTo>
                  <a:pt x="41" y="14"/>
                </a:lnTo>
                <a:lnTo>
                  <a:pt x="47" y="15"/>
                </a:lnTo>
                <a:lnTo>
                  <a:pt x="52" y="16"/>
                </a:lnTo>
                <a:lnTo>
                  <a:pt x="57" y="17"/>
                </a:lnTo>
                <a:lnTo>
                  <a:pt x="63" y="17"/>
                </a:lnTo>
                <a:lnTo>
                  <a:pt x="69" y="17"/>
                </a:lnTo>
                <a:lnTo>
                  <a:pt x="75" y="17"/>
                </a:lnTo>
                <a:lnTo>
                  <a:pt x="82" y="17"/>
                </a:lnTo>
                <a:lnTo>
                  <a:pt x="89" y="17"/>
                </a:lnTo>
                <a:lnTo>
                  <a:pt x="98" y="16"/>
                </a:lnTo>
                <a:lnTo>
                  <a:pt x="97" y="16"/>
                </a:lnTo>
                <a:lnTo>
                  <a:pt x="97" y="13"/>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48" name="Freeform 38"/>
          <p:cNvSpPr>
            <a:spLocks/>
          </p:cNvSpPr>
          <p:nvPr/>
        </p:nvSpPr>
        <p:spPr bwMode="auto">
          <a:xfrm>
            <a:off x="3856038" y="5065713"/>
            <a:ext cx="92075" cy="25400"/>
          </a:xfrm>
          <a:custGeom>
            <a:avLst/>
            <a:gdLst>
              <a:gd name="T0" fmla="*/ 53 w 58"/>
              <a:gd name="T1" fmla="*/ 0 h 16"/>
              <a:gd name="T2" fmla="*/ 53 w 58"/>
              <a:gd name="T3" fmla="*/ 0 h 16"/>
              <a:gd name="T4" fmla="*/ 52 w 58"/>
              <a:gd name="T5" fmla="*/ 1 h 16"/>
              <a:gd name="T6" fmla="*/ 46 w 58"/>
              <a:gd name="T7" fmla="*/ 3 h 16"/>
              <a:gd name="T8" fmla="*/ 39 w 58"/>
              <a:gd name="T9" fmla="*/ 5 h 16"/>
              <a:gd name="T10" fmla="*/ 29 w 58"/>
              <a:gd name="T11" fmla="*/ 7 h 16"/>
              <a:gd name="T12" fmla="*/ 20 w 58"/>
              <a:gd name="T13" fmla="*/ 9 h 16"/>
              <a:gd name="T14" fmla="*/ 11 w 58"/>
              <a:gd name="T15" fmla="*/ 10 h 16"/>
              <a:gd name="T16" fmla="*/ 4 w 58"/>
              <a:gd name="T17" fmla="*/ 11 h 16"/>
              <a:gd name="T18" fmla="*/ 0 w 58"/>
              <a:gd name="T19" fmla="*/ 11 h 16"/>
              <a:gd name="T20" fmla="*/ 0 w 58"/>
              <a:gd name="T21" fmla="*/ 15 h 16"/>
              <a:gd name="T22" fmla="*/ 5 w 58"/>
              <a:gd name="T23" fmla="*/ 14 h 16"/>
              <a:gd name="T24" fmla="*/ 12 w 58"/>
              <a:gd name="T25" fmla="*/ 14 h 16"/>
              <a:gd name="T26" fmla="*/ 21 w 58"/>
              <a:gd name="T27" fmla="*/ 12 h 16"/>
              <a:gd name="T28" fmla="*/ 30 w 58"/>
              <a:gd name="T29" fmla="*/ 10 h 16"/>
              <a:gd name="T30" fmla="*/ 40 w 58"/>
              <a:gd name="T31" fmla="*/ 8 h 16"/>
              <a:gd name="T32" fmla="*/ 47 w 58"/>
              <a:gd name="T33" fmla="*/ 6 h 16"/>
              <a:gd name="T34" fmla="*/ 53 w 58"/>
              <a:gd name="T35" fmla="*/ 4 h 16"/>
              <a:gd name="T36" fmla="*/ 57 w 58"/>
              <a:gd name="T37" fmla="*/ 1 h 16"/>
              <a:gd name="T38" fmla="*/ 53 w 58"/>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8"/>
              <a:gd name="T61" fmla="*/ 0 h 16"/>
              <a:gd name="T62" fmla="*/ 58 w 58"/>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8" h="16">
                <a:moveTo>
                  <a:pt x="53" y="0"/>
                </a:moveTo>
                <a:lnTo>
                  <a:pt x="53" y="0"/>
                </a:lnTo>
                <a:lnTo>
                  <a:pt x="52" y="1"/>
                </a:lnTo>
                <a:lnTo>
                  <a:pt x="46" y="3"/>
                </a:lnTo>
                <a:lnTo>
                  <a:pt x="39" y="5"/>
                </a:lnTo>
                <a:lnTo>
                  <a:pt x="29" y="7"/>
                </a:lnTo>
                <a:lnTo>
                  <a:pt x="20" y="9"/>
                </a:lnTo>
                <a:lnTo>
                  <a:pt x="11" y="10"/>
                </a:lnTo>
                <a:lnTo>
                  <a:pt x="4" y="11"/>
                </a:lnTo>
                <a:lnTo>
                  <a:pt x="0" y="11"/>
                </a:lnTo>
                <a:lnTo>
                  <a:pt x="0" y="15"/>
                </a:lnTo>
                <a:lnTo>
                  <a:pt x="5" y="14"/>
                </a:lnTo>
                <a:lnTo>
                  <a:pt x="12" y="14"/>
                </a:lnTo>
                <a:lnTo>
                  <a:pt x="21" y="12"/>
                </a:lnTo>
                <a:lnTo>
                  <a:pt x="30" y="10"/>
                </a:lnTo>
                <a:lnTo>
                  <a:pt x="40" y="8"/>
                </a:lnTo>
                <a:lnTo>
                  <a:pt x="47" y="6"/>
                </a:lnTo>
                <a:lnTo>
                  <a:pt x="53" y="4"/>
                </a:lnTo>
                <a:lnTo>
                  <a:pt x="57" y="1"/>
                </a:lnTo>
                <a:lnTo>
                  <a:pt x="53" y="0"/>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49" name="Freeform 39"/>
          <p:cNvSpPr>
            <a:spLocks/>
          </p:cNvSpPr>
          <p:nvPr/>
        </p:nvSpPr>
        <p:spPr bwMode="auto">
          <a:xfrm>
            <a:off x="3949700" y="4981575"/>
            <a:ext cx="14288" cy="79375"/>
          </a:xfrm>
          <a:custGeom>
            <a:avLst/>
            <a:gdLst>
              <a:gd name="T0" fmla="*/ 5 w 9"/>
              <a:gd name="T1" fmla="*/ 0 h 50"/>
              <a:gd name="T2" fmla="*/ 5 w 9"/>
              <a:gd name="T3" fmla="*/ 1 h 50"/>
              <a:gd name="T4" fmla="*/ 5 w 9"/>
              <a:gd name="T5" fmla="*/ 6 h 50"/>
              <a:gd name="T6" fmla="*/ 5 w 9"/>
              <a:gd name="T7" fmla="*/ 12 h 50"/>
              <a:gd name="T8" fmla="*/ 5 w 9"/>
              <a:gd name="T9" fmla="*/ 18 h 50"/>
              <a:gd name="T10" fmla="*/ 4 w 9"/>
              <a:gd name="T11" fmla="*/ 24 h 50"/>
              <a:gd name="T12" fmla="*/ 3 w 9"/>
              <a:gd name="T13" fmla="*/ 30 h 50"/>
              <a:gd name="T14" fmla="*/ 2 w 9"/>
              <a:gd name="T15" fmla="*/ 37 h 50"/>
              <a:gd name="T16" fmla="*/ 1 w 9"/>
              <a:gd name="T17" fmla="*/ 43 h 50"/>
              <a:gd name="T18" fmla="*/ 0 w 9"/>
              <a:gd name="T19" fmla="*/ 47 h 50"/>
              <a:gd name="T20" fmla="*/ 2 w 9"/>
              <a:gd name="T21" fmla="*/ 49 h 50"/>
              <a:gd name="T22" fmla="*/ 3 w 9"/>
              <a:gd name="T23" fmla="*/ 44 h 50"/>
              <a:gd name="T24" fmla="*/ 5 w 9"/>
              <a:gd name="T25" fmla="*/ 37 h 50"/>
              <a:gd name="T26" fmla="*/ 6 w 9"/>
              <a:gd name="T27" fmla="*/ 32 h 50"/>
              <a:gd name="T28" fmla="*/ 6 w 9"/>
              <a:gd name="T29" fmla="*/ 26 h 50"/>
              <a:gd name="T30" fmla="*/ 7 w 9"/>
              <a:gd name="T31" fmla="*/ 19 h 50"/>
              <a:gd name="T32" fmla="*/ 8 w 9"/>
              <a:gd name="T33" fmla="*/ 12 h 50"/>
              <a:gd name="T34" fmla="*/ 8 w 9"/>
              <a:gd name="T35" fmla="*/ 6 h 50"/>
              <a:gd name="T36" fmla="*/ 7 w 9"/>
              <a:gd name="T37" fmla="*/ 0 h 50"/>
              <a:gd name="T38" fmla="*/ 5 w 9"/>
              <a:gd name="T39" fmla="*/ 0 h 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
              <a:gd name="T61" fmla="*/ 0 h 50"/>
              <a:gd name="T62" fmla="*/ 9 w 9"/>
              <a:gd name="T63" fmla="*/ 50 h 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 h="50">
                <a:moveTo>
                  <a:pt x="5" y="0"/>
                </a:moveTo>
                <a:lnTo>
                  <a:pt x="5" y="1"/>
                </a:lnTo>
                <a:lnTo>
                  <a:pt x="5" y="6"/>
                </a:lnTo>
                <a:lnTo>
                  <a:pt x="5" y="12"/>
                </a:lnTo>
                <a:lnTo>
                  <a:pt x="5" y="18"/>
                </a:lnTo>
                <a:lnTo>
                  <a:pt x="4" y="24"/>
                </a:lnTo>
                <a:lnTo>
                  <a:pt x="3" y="30"/>
                </a:lnTo>
                <a:lnTo>
                  <a:pt x="2" y="37"/>
                </a:lnTo>
                <a:lnTo>
                  <a:pt x="1" y="43"/>
                </a:lnTo>
                <a:lnTo>
                  <a:pt x="0" y="47"/>
                </a:lnTo>
                <a:lnTo>
                  <a:pt x="2" y="49"/>
                </a:lnTo>
                <a:lnTo>
                  <a:pt x="3" y="44"/>
                </a:lnTo>
                <a:lnTo>
                  <a:pt x="5" y="37"/>
                </a:lnTo>
                <a:lnTo>
                  <a:pt x="6" y="32"/>
                </a:lnTo>
                <a:lnTo>
                  <a:pt x="6" y="26"/>
                </a:lnTo>
                <a:lnTo>
                  <a:pt x="7" y="19"/>
                </a:lnTo>
                <a:lnTo>
                  <a:pt x="8" y="12"/>
                </a:lnTo>
                <a:lnTo>
                  <a:pt x="8" y="6"/>
                </a:lnTo>
                <a:lnTo>
                  <a:pt x="7" y="0"/>
                </a:lnTo>
                <a:lnTo>
                  <a:pt x="5" y="0"/>
                </a:lnTo>
              </a:path>
            </a:pathLst>
          </a:custGeom>
          <a:solidFill>
            <a:schemeClr val="accent1"/>
          </a:solidFill>
          <a:ln w="12700" cap="rnd" cmpd="sng">
            <a:solidFill>
              <a:srgbClr val="FF6633"/>
            </a:solidFill>
            <a:prstDash val="solid"/>
            <a:round/>
            <a:headEnd type="none" w="sm" len="sm"/>
            <a:tailEnd type="none" w="sm" len="sm"/>
          </a:ln>
        </p:spPr>
        <p:txBody>
          <a:bodyPr/>
          <a:lstStyle/>
          <a:p>
            <a:endParaRPr lang="cs-CZ"/>
          </a:p>
        </p:txBody>
      </p:sp>
      <p:sp>
        <p:nvSpPr>
          <p:cNvPr id="13350" name="Freeform 40"/>
          <p:cNvSpPr>
            <a:spLocks/>
          </p:cNvSpPr>
          <p:nvPr/>
        </p:nvSpPr>
        <p:spPr bwMode="auto">
          <a:xfrm>
            <a:off x="3946525" y="4957763"/>
            <a:ext cx="14288" cy="15875"/>
          </a:xfrm>
          <a:custGeom>
            <a:avLst/>
            <a:gdLst>
              <a:gd name="T0" fmla="*/ 1 w 9"/>
              <a:gd name="T1" fmla="*/ 2 h 10"/>
              <a:gd name="T2" fmla="*/ 0 w 9"/>
              <a:gd name="T3" fmla="*/ 1 h 10"/>
              <a:gd name="T4" fmla="*/ 1 w 9"/>
              <a:gd name="T5" fmla="*/ 4 h 10"/>
              <a:gd name="T6" fmla="*/ 3 w 9"/>
              <a:gd name="T7" fmla="*/ 6 h 10"/>
              <a:gd name="T8" fmla="*/ 5 w 9"/>
              <a:gd name="T9" fmla="*/ 8 h 10"/>
              <a:gd name="T10" fmla="*/ 6 w 9"/>
              <a:gd name="T11" fmla="*/ 9 h 10"/>
              <a:gd name="T12" fmla="*/ 8 w 9"/>
              <a:gd name="T13" fmla="*/ 9 h 10"/>
              <a:gd name="T14" fmla="*/ 7 w 9"/>
              <a:gd name="T15" fmla="*/ 7 h 10"/>
              <a:gd name="T16" fmla="*/ 5 w 9"/>
              <a:gd name="T17" fmla="*/ 4 h 10"/>
              <a:gd name="T18" fmla="*/ 3 w 9"/>
              <a:gd name="T19" fmla="*/ 2 h 10"/>
              <a:gd name="T20" fmla="*/ 3 w 9"/>
              <a:gd name="T21" fmla="*/ 1 h 10"/>
              <a:gd name="T22" fmla="*/ 2 w 9"/>
              <a:gd name="T23" fmla="*/ 0 h 10"/>
              <a:gd name="T24" fmla="*/ 3 w 9"/>
              <a:gd name="T25" fmla="*/ 1 h 10"/>
              <a:gd name="T26" fmla="*/ 3 w 9"/>
              <a:gd name="T27" fmla="*/ 0 h 10"/>
              <a:gd name="T28" fmla="*/ 2 w 9"/>
              <a:gd name="T29" fmla="*/ 0 h 10"/>
              <a:gd name="T30" fmla="*/ 1 w 9"/>
              <a:gd name="T31" fmla="*/ 2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10"/>
              <a:gd name="T50" fmla="*/ 9 w 9"/>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10">
                <a:moveTo>
                  <a:pt x="1" y="2"/>
                </a:moveTo>
                <a:lnTo>
                  <a:pt x="0" y="1"/>
                </a:lnTo>
                <a:lnTo>
                  <a:pt x="1" y="4"/>
                </a:lnTo>
                <a:lnTo>
                  <a:pt x="3" y="6"/>
                </a:lnTo>
                <a:lnTo>
                  <a:pt x="5" y="8"/>
                </a:lnTo>
                <a:lnTo>
                  <a:pt x="6" y="9"/>
                </a:lnTo>
                <a:lnTo>
                  <a:pt x="8" y="9"/>
                </a:lnTo>
                <a:lnTo>
                  <a:pt x="7" y="7"/>
                </a:lnTo>
                <a:lnTo>
                  <a:pt x="5" y="4"/>
                </a:lnTo>
                <a:lnTo>
                  <a:pt x="3" y="2"/>
                </a:lnTo>
                <a:lnTo>
                  <a:pt x="3" y="1"/>
                </a:lnTo>
                <a:lnTo>
                  <a:pt x="2" y="0"/>
                </a:lnTo>
                <a:lnTo>
                  <a:pt x="3" y="1"/>
                </a:lnTo>
                <a:lnTo>
                  <a:pt x="3" y="0"/>
                </a:lnTo>
                <a:lnTo>
                  <a:pt x="2" y="0"/>
                </a:lnTo>
                <a:lnTo>
                  <a:pt x="1" y="2"/>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51" name="Freeform 41"/>
          <p:cNvSpPr>
            <a:spLocks/>
          </p:cNvSpPr>
          <p:nvPr/>
        </p:nvSpPr>
        <p:spPr bwMode="auto">
          <a:xfrm>
            <a:off x="3927475" y="4945063"/>
            <a:ext cx="15875" cy="9525"/>
          </a:xfrm>
          <a:custGeom>
            <a:avLst/>
            <a:gdLst>
              <a:gd name="T0" fmla="*/ 0 w 10"/>
              <a:gd name="T1" fmla="*/ 1 h 6"/>
              <a:gd name="T2" fmla="*/ 1 w 10"/>
              <a:gd name="T3" fmla="*/ 1 h 6"/>
              <a:gd name="T4" fmla="*/ 2 w 10"/>
              <a:gd name="T5" fmla="*/ 2 h 6"/>
              <a:gd name="T6" fmla="*/ 4 w 10"/>
              <a:gd name="T7" fmla="*/ 3 h 6"/>
              <a:gd name="T8" fmla="*/ 6 w 10"/>
              <a:gd name="T9" fmla="*/ 5 h 6"/>
              <a:gd name="T10" fmla="*/ 8 w 10"/>
              <a:gd name="T11" fmla="*/ 5 h 6"/>
              <a:gd name="T12" fmla="*/ 9 w 10"/>
              <a:gd name="T13" fmla="*/ 4 h 6"/>
              <a:gd name="T14" fmla="*/ 8 w 10"/>
              <a:gd name="T15" fmla="*/ 3 h 6"/>
              <a:gd name="T16" fmla="*/ 6 w 10"/>
              <a:gd name="T17" fmla="*/ 2 h 6"/>
              <a:gd name="T18" fmla="*/ 4 w 10"/>
              <a:gd name="T19" fmla="*/ 1 h 6"/>
              <a:gd name="T20" fmla="*/ 2 w 10"/>
              <a:gd name="T21" fmla="*/ 0 h 6"/>
              <a:gd name="T22" fmla="*/ 3 w 10"/>
              <a:gd name="T23" fmla="*/ 1 h 6"/>
              <a:gd name="T24" fmla="*/ 0 w 10"/>
              <a:gd name="T25" fmla="*/ 1 h 6"/>
              <a:gd name="T26" fmla="*/ 1 w 10"/>
              <a:gd name="T27" fmla="*/ 1 h 6"/>
              <a:gd name="T28" fmla="*/ 0 w 10"/>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6"/>
              <a:gd name="T47" fmla="*/ 10 w 10"/>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6">
                <a:moveTo>
                  <a:pt x="0" y="1"/>
                </a:moveTo>
                <a:lnTo>
                  <a:pt x="1" y="1"/>
                </a:lnTo>
                <a:lnTo>
                  <a:pt x="2" y="2"/>
                </a:lnTo>
                <a:lnTo>
                  <a:pt x="4" y="3"/>
                </a:lnTo>
                <a:lnTo>
                  <a:pt x="6" y="5"/>
                </a:lnTo>
                <a:lnTo>
                  <a:pt x="8" y="5"/>
                </a:lnTo>
                <a:lnTo>
                  <a:pt x="9" y="4"/>
                </a:lnTo>
                <a:lnTo>
                  <a:pt x="8" y="3"/>
                </a:lnTo>
                <a:lnTo>
                  <a:pt x="6" y="2"/>
                </a:lnTo>
                <a:lnTo>
                  <a:pt x="4" y="1"/>
                </a:lnTo>
                <a:lnTo>
                  <a:pt x="2" y="0"/>
                </a:lnTo>
                <a:lnTo>
                  <a:pt x="3" y="1"/>
                </a:lnTo>
                <a:lnTo>
                  <a:pt x="0" y="1"/>
                </a:lnTo>
                <a:lnTo>
                  <a:pt x="1" y="1"/>
                </a:lnTo>
                <a:lnTo>
                  <a:pt x="0" y="1"/>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52" name="Freeform 42"/>
          <p:cNvSpPr>
            <a:spLocks/>
          </p:cNvSpPr>
          <p:nvPr/>
        </p:nvSpPr>
        <p:spPr bwMode="auto">
          <a:xfrm>
            <a:off x="3841750" y="4881563"/>
            <a:ext cx="85725" cy="58737"/>
          </a:xfrm>
          <a:custGeom>
            <a:avLst/>
            <a:gdLst>
              <a:gd name="T0" fmla="*/ 1 w 54"/>
              <a:gd name="T1" fmla="*/ 4 h 37"/>
              <a:gd name="T2" fmla="*/ 1 w 54"/>
              <a:gd name="T3" fmla="*/ 4 h 37"/>
              <a:gd name="T4" fmla="*/ 3 w 54"/>
              <a:gd name="T5" fmla="*/ 5 h 37"/>
              <a:gd name="T6" fmla="*/ 9 w 54"/>
              <a:gd name="T7" fmla="*/ 8 h 37"/>
              <a:gd name="T8" fmla="*/ 17 w 54"/>
              <a:gd name="T9" fmla="*/ 12 h 37"/>
              <a:gd name="T10" fmla="*/ 26 w 54"/>
              <a:gd name="T11" fmla="*/ 18 h 37"/>
              <a:gd name="T12" fmla="*/ 34 w 54"/>
              <a:gd name="T13" fmla="*/ 24 h 37"/>
              <a:gd name="T14" fmla="*/ 41 w 54"/>
              <a:gd name="T15" fmla="*/ 30 h 37"/>
              <a:gd name="T16" fmla="*/ 47 w 54"/>
              <a:gd name="T17" fmla="*/ 34 h 37"/>
              <a:gd name="T18" fmla="*/ 49 w 54"/>
              <a:gd name="T19" fmla="*/ 36 h 37"/>
              <a:gd name="T20" fmla="*/ 53 w 54"/>
              <a:gd name="T21" fmla="*/ 36 h 37"/>
              <a:gd name="T22" fmla="*/ 50 w 54"/>
              <a:gd name="T23" fmla="*/ 31 h 37"/>
              <a:gd name="T24" fmla="*/ 45 w 54"/>
              <a:gd name="T25" fmla="*/ 27 h 37"/>
              <a:gd name="T26" fmla="*/ 37 w 54"/>
              <a:gd name="T27" fmla="*/ 21 h 37"/>
              <a:gd name="T28" fmla="*/ 28 w 54"/>
              <a:gd name="T29" fmla="*/ 15 h 37"/>
              <a:gd name="T30" fmla="*/ 19 w 54"/>
              <a:gd name="T31" fmla="*/ 9 h 37"/>
              <a:gd name="T32" fmla="*/ 11 w 54"/>
              <a:gd name="T33" fmla="*/ 5 h 37"/>
              <a:gd name="T34" fmla="*/ 5 w 54"/>
              <a:gd name="T35" fmla="*/ 1 h 37"/>
              <a:gd name="T36" fmla="*/ 0 w 54"/>
              <a:gd name="T37" fmla="*/ 0 h 37"/>
              <a:gd name="T38" fmla="*/ 1 w 54"/>
              <a:gd name="T39" fmla="*/ 0 h 37"/>
              <a:gd name="T40" fmla="*/ 1 w 54"/>
              <a:gd name="T41" fmla="*/ 4 h 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37"/>
              <a:gd name="T65" fmla="*/ 54 w 54"/>
              <a:gd name="T66" fmla="*/ 37 h 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37">
                <a:moveTo>
                  <a:pt x="1" y="4"/>
                </a:moveTo>
                <a:lnTo>
                  <a:pt x="1" y="4"/>
                </a:lnTo>
                <a:lnTo>
                  <a:pt x="3" y="5"/>
                </a:lnTo>
                <a:lnTo>
                  <a:pt x="9" y="8"/>
                </a:lnTo>
                <a:lnTo>
                  <a:pt x="17" y="12"/>
                </a:lnTo>
                <a:lnTo>
                  <a:pt x="26" y="18"/>
                </a:lnTo>
                <a:lnTo>
                  <a:pt x="34" y="24"/>
                </a:lnTo>
                <a:lnTo>
                  <a:pt x="41" y="30"/>
                </a:lnTo>
                <a:lnTo>
                  <a:pt x="47" y="34"/>
                </a:lnTo>
                <a:lnTo>
                  <a:pt x="49" y="36"/>
                </a:lnTo>
                <a:lnTo>
                  <a:pt x="53" y="36"/>
                </a:lnTo>
                <a:lnTo>
                  <a:pt x="50" y="31"/>
                </a:lnTo>
                <a:lnTo>
                  <a:pt x="45" y="27"/>
                </a:lnTo>
                <a:lnTo>
                  <a:pt x="37" y="21"/>
                </a:lnTo>
                <a:lnTo>
                  <a:pt x="28" y="15"/>
                </a:lnTo>
                <a:lnTo>
                  <a:pt x="19" y="9"/>
                </a:lnTo>
                <a:lnTo>
                  <a:pt x="11" y="5"/>
                </a:lnTo>
                <a:lnTo>
                  <a:pt x="5" y="1"/>
                </a:lnTo>
                <a:lnTo>
                  <a:pt x="0" y="0"/>
                </a:lnTo>
                <a:lnTo>
                  <a:pt x="1" y="0"/>
                </a:lnTo>
                <a:lnTo>
                  <a:pt x="1" y="4"/>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53" name="Freeform 43"/>
          <p:cNvSpPr>
            <a:spLocks/>
          </p:cNvSpPr>
          <p:nvPr/>
        </p:nvSpPr>
        <p:spPr bwMode="auto">
          <a:xfrm>
            <a:off x="3709988" y="4881563"/>
            <a:ext cx="125412" cy="26987"/>
          </a:xfrm>
          <a:custGeom>
            <a:avLst/>
            <a:gdLst>
              <a:gd name="T0" fmla="*/ 0 w 79"/>
              <a:gd name="T1" fmla="*/ 16 h 17"/>
              <a:gd name="T2" fmla="*/ 0 w 79"/>
              <a:gd name="T3" fmla="*/ 16 h 17"/>
              <a:gd name="T4" fmla="*/ 78 w 79"/>
              <a:gd name="T5" fmla="*/ 7 h 17"/>
              <a:gd name="T6" fmla="*/ 78 w 79"/>
              <a:gd name="T7" fmla="*/ 0 h 17"/>
              <a:gd name="T8" fmla="*/ 0 w 79"/>
              <a:gd name="T9" fmla="*/ 11 h 17"/>
              <a:gd name="T10" fmla="*/ 0 w 79"/>
              <a:gd name="T11" fmla="*/ 16 h 17"/>
              <a:gd name="T12" fmla="*/ 0 60000 65536"/>
              <a:gd name="T13" fmla="*/ 0 60000 65536"/>
              <a:gd name="T14" fmla="*/ 0 60000 65536"/>
              <a:gd name="T15" fmla="*/ 0 60000 65536"/>
              <a:gd name="T16" fmla="*/ 0 60000 65536"/>
              <a:gd name="T17" fmla="*/ 0 60000 65536"/>
              <a:gd name="T18" fmla="*/ 0 w 79"/>
              <a:gd name="T19" fmla="*/ 0 h 17"/>
              <a:gd name="T20" fmla="*/ 79 w 7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79" h="17">
                <a:moveTo>
                  <a:pt x="0" y="16"/>
                </a:moveTo>
                <a:lnTo>
                  <a:pt x="0" y="16"/>
                </a:lnTo>
                <a:lnTo>
                  <a:pt x="78" y="7"/>
                </a:lnTo>
                <a:lnTo>
                  <a:pt x="78" y="0"/>
                </a:lnTo>
                <a:lnTo>
                  <a:pt x="0" y="11"/>
                </a:lnTo>
                <a:lnTo>
                  <a:pt x="0" y="16"/>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54" name="Freeform 44"/>
          <p:cNvSpPr>
            <a:spLocks/>
          </p:cNvSpPr>
          <p:nvPr/>
        </p:nvSpPr>
        <p:spPr bwMode="auto">
          <a:xfrm>
            <a:off x="3706813" y="4927600"/>
            <a:ext cx="133350" cy="106363"/>
          </a:xfrm>
          <a:custGeom>
            <a:avLst/>
            <a:gdLst>
              <a:gd name="T0" fmla="*/ 13 w 84"/>
              <a:gd name="T1" fmla="*/ 12 h 67"/>
              <a:gd name="T2" fmla="*/ 12 w 84"/>
              <a:gd name="T3" fmla="*/ 14 h 67"/>
              <a:gd name="T4" fmla="*/ 11 w 84"/>
              <a:gd name="T5" fmla="*/ 17 h 67"/>
              <a:gd name="T6" fmla="*/ 8 w 84"/>
              <a:gd name="T7" fmla="*/ 21 h 67"/>
              <a:gd name="T8" fmla="*/ 6 w 84"/>
              <a:gd name="T9" fmla="*/ 27 h 67"/>
              <a:gd name="T10" fmla="*/ 4 w 84"/>
              <a:gd name="T11" fmla="*/ 31 h 67"/>
              <a:gd name="T12" fmla="*/ 2 w 84"/>
              <a:gd name="T13" fmla="*/ 36 h 67"/>
              <a:gd name="T14" fmla="*/ 1 w 84"/>
              <a:gd name="T15" fmla="*/ 39 h 67"/>
              <a:gd name="T16" fmla="*/ 2 w 84"/>
              <a:gd name="T17" fmla="*/ 42 h 67"/>
              <a:gd name="T18" fmla="*/ 0 w 84"/>
              <a:gd name="T19" fmla="*/ 27 h 67"/>
              <a:gd name="T20" fmla="*/ 9 w 84"/>
              <a:gd name="T21" fmla="*/ 55 h 67"/>
              <a:gd name="T22" fmla="*/ 11 w 84"/>
              <a:gd name="T23" fmla="*/ 56 h 67"/>
              <a:gd name="T24" fmla="*/ 15 w 84"/>
              <a:gd name="T25" fmla="*/ 57 h 67"/>
              <a:gd name="T26" fmla="*/ 19 w 84"/>
              <a:gd name="T27" fmla="*/ 59 h 67"/>
              <a:gd name="T28" fmla="*/ 23 w 84"/>
              <a:gd name="T29" fmla="*/ 61 h 67"/>
              <a:gd name="T30" fmla="*/ 28 w 84"/>
              <a:gd name="T31" fmla="*/ 61 h 67"/>
              <a:gd name="T32" fmla="*/ 32 w 84"/>
              <a:gd name="T33" fmla="*/ 64 h 67"/>
              <a:gd name="T34" fmla="*/ 34 w 84"/>
              <a:gd name="T35" fmla="*/ 65 h 67"/>
              <a:gd name="T36" fmla="*/ 35 w 84"/>
              <a:gd name="T37" fmla="*/ 66 h 67"/>
              <a:gd name="T38" fmla="*/ 41 w 84"/>
              <a:gd name="T39" fmla="*/ 65 h 67"/>
              <a:gd name="T40" fmla="*/ 48 w 84"/>
              <a:gd name="T41" fmla="*/ 64 h 67"/>
              <a:gd name="T42" fmla="*/ 53 w 84"/>
              <a:gd name="T43" fmla="*/ 62 h 67"/>
              <a:gd name="T44" fmla="*/ 59 w 84"/>
              <a:gd name="T45" fmla="*/ 61 h 67"/>
              <a:gd name="T46" fmla="*/ 64 w 84"/>
              <a:gd name="T47" fmla="*/ 59 h 67"/>
              <a:gd name="T48" fmla="*/ 70 w 84"/>
              <a:gd name="T49" fmla="*/ 57 h 67"/>
              <a:gd name="T50" fmla="*/ 75 w 84"/>
              <a:gd name="T51" fmla="*/ 56 h 67"/>
              <a:gd name="T52" fmla="*/ 79 w 84"/>
              <a:gd name="T53" fmla="*/ 55 h 67"/>
              <a:gd name="T54" fmla="*/ 79 w 84"/>
              <a:gd name="T55" fmla="*/ 53 h 67"/>
              <a:gd name="T56" fmla="*/ 79 w 84"/>
              <a:gd name="T57" fmla="*/ 50 h 67"/>
              <a:gd name="T58" fmla="*/ 80 w 84"/>
              <a:gd name="T59" fmla="*/ 45 h 67"/>
              <a:gd name="T60" fmla="*/ 81 w 84"/>
              <a:gd name="T61" fmla="*/ 40 h 67"/>
              <a:gd name="T62" fmla="*/ 82 w 84"/>
              <a:gd name="T63" fmla="*/ 36 h 67"/>
              <a:gd name="T64" fmla="*/ 82 w 84"/>
              <a:gd name="T65" fmla="*/ 31 h 67"/>
              <a:gd name="T66" fmla="*/ 83 w 84"/>
              <a:gd name="T67" fmla="*/ 27 h 67"/>
              <a:gd name="T68" fmla="*/ 83 w 84"/>
              <a:gd name="T69" fmla="*/ 24 h 67"/>
              <a:gd name="T70" fmla="*/ 82 w 84"/>
              <a:gd name="T71" fmla="*/ 24 h 67"/>
              <a:gd name="T72" fmla="*/ 80 w 84"/>
              <a:gd name="T73" fmla="*/ 21 h 67"/>
              <a:gd name="T74" fmla="*/ 78 w 84"/>
              <a:gd name="T75" fmla="*/ 19 h 67"/>
              <a:gd name="T76" fmla="*/ 76 w 84"/>
              <a:gd name="T77" fmla="*/ 16 h 67"/>
              <a:gd name="T78" fmla="*/ 72 w 84"/>
              <a:gd name="T79" fmla="*/ 13 h 67"/>
              <a:gd name="T80" fmla="*/ 69 w 84"/>
              <a:gd name="T81" fmla="*/ 10 h 67"/>
              <a:gd name="T82" fmla="*/ 67 w 84"/>
              <a:gd name="T83" fmla="*/ 8 h 67"/>
              <a:gd name="T84" fmla="*/ 66 w 84"/>
              <a:gd name="T85" fmla="*/ 7 h 67"/>
              <a:gd name="T86" fmla="*/ 66 w 84"/>
              <a:gd name="T87" fmla="*/ 6 h 67"/>
              <a:gd name="T88" fmla="*/ 62 w 84"/>
              <a:gd name="T89" fmla="*/ 6 h 67"/>
              <a:gd name="T90" fmla="*/ 62 w 84"/>
              <a:gd name="T91" fmla="*/ 5 h 67"/>
              <a:gd name="T92" fmla="*/ 59 w 84"/>
              <a:gd name="T93" fmla="*/ 3 h 67"/>
              <a:gd name="T94" fmla="*/ 54 w 84"/>
              <a:gd name="T95" fmla="*/ 2 h 67"/>
              <a:gd name="T96" fmla="*/ 48 w 84"/>
              <a:gd name="T97" fmla="*/ 1 h 67"/>
              <a:gd name="T98" fmla="*/ 43 w 84"/>
              <a:gd name="T99" fmla="*/ 0 h 67"/>
              <a:gd name="T100" fmla="*/ 36 w 84"/>
              <a:gd name="T101" fmla="*/ 0 h 67"/>
              <a:gd name="T102" fmla="*/ 31 w 84"/>
              <a:gd name="T103" fmla="*/ 1 h 67"/>
              <a:gd name="T104" fmla="*/ 25 w 84"/>
              <a:gd name="T105" fmla="*/ 1 h 67"/>
              <a:gd name="T106" fmla="*/ 20 w 84"/>
              <a:gd name="T107" fmla="*/ 1 h 67"/>
              <a:gd name="T108" fmla="*/ 19 w 84"/>
              <a:gd name="T109" fmla="*/ 3 h 67"/>
              <a:gd name="T110" fmla="*/ 19 w 84"/>
              <a:gd name="T111" fmla="*/ 6 h 67"/>
              <a:gd name="T112" fmla="*/ 17 w 84"/>
              <a:gd name="T113" fmla="*/ 6 h 67"/>
              <a:gd name="T114" fmla="*/ 16 w 84"/>
              <a:gd name="T115" fmla="*/ 7 h 67"/>
              <a:gd name="T116" fmla="*/ 15 w 84"/>
              <a:gd name="T117" fmla="*/ 7 h 67"/>
              <a:gd name="T118" fmla="*/ 15 w 84"/>
              <a:gd name="T119" fmla="*/ 12 h 67"/>
              <a:gd name="T120" fmla="*/ 13 w 84"/>
              <a:gd name="T121" fmla="*/ 12 h 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
              <a:gd name="T184" fmla="*/ 0 h 67"/>
              <a:gd name="T185" fmla="*/ 84 w 84"/>
              <a:gd name="T186" fmla="*/ 67 h 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 h="67">
                <a:moveTo>
                  <a:pt x="13" y="12"/>
                </a:moveTo>
                <a:lnTo>
                  <a:pt x="12" y="14"/>
                </a:lnTo>
                <a:lnTo>
                  <a:pt x="11" y="17"/>
                </a:lnTo>
                <a:lnTo>
                  <a:pt x="8" y="21"/>
                </a:lnTo>
                <a:lnTo>
                  <a:pt x="6" y="27"/>
                </a:lnTo>
                <a:lnTo>
                  <a:pt x="4" y="31"/>
                </a:lnTo>
                <a:lnTo>
                  <a:pt x="2" y="36"/>
                </a:lnTo>
                <a:lnTo>
                  <a:pt x="1" y="39"/>
                </a:lnTo>
                <a:lnTo>
                  <a:pt x="2" y="42"/>
                </a:lnTo>
                <a:lnTo>
                  <a:pt x="0" y="27"/>
                </a:lnTo>
                <a:lnTo>
                  <a:pt x="9" y="55"/>
                </a:lnTo>
                <a:lnTo>
                  <a:pt x="11" y="56"/>
                </a:lnTo>
                <a:lnTo>
                  <a:pt x="15" y="57"/>
                </a:lnTo>
                <a:lnTo>
                  <a:pt x="19" y="59"/>
                </a:lnTo>
                <a:lnTo>
                  <a:pt x="23" y="61"/>
                </a:lnTo>
                <a:lnTo>
                  <a:pt x="28" y="61"/>
                </a:lnTo>
                <a:lnTo>
                  <a:pt x="32" y="64"/>
                </a:lnTo>
                <a:lnTo>
                  <a:pt x="34" y="65"/>
                </a:lnTo>
                <a:lnTo>
                  <a:pt x="35" y="66"/>
                </a:lnTo>
                <a:lnTo>
                  <a:pt x="41" y="65"/>
                </a:lnTo>
                <a:lnTo>
                  <a:pt x="48" y="64"/>
                </a:lnTo>
                <a:lnTo>
                  <a:pt x="53" y="62"/>
                </a:lnTo>
                <a:lnTo>
                  <a:pt x="59" y="61"/>
                </a:lnTo>
                <a:lnTo>
                  <a:pt x="64" y="59"/>
                </a:lnTo>
                <a:lnTo>
                  <a:pt x="70" y="57"/>
                </a:lnTo>
                <a:lnTo>
                  <a:pt x="75" y="56"/>
                </a:lnTo>
                <a:lnTo>
                  <a:pt x="79" y="55"/>
                </a:lnTo>
                <a:lnTo>
                  <a:pt x="79" y="53"/>
                </a:lnTo>
                <a:lnTo>
                  <a:pt x="79" y="50"/>
                </a:lnTo>
                <a:lnTo>
                  <a:pt x="80" y="45"/>
                </a:lnTo>
                <a:lnTo>
                  <a:pt x="81" y="40"/>
                </a:lnTo>
                <a:lnTo>
                  <a:pt x="82" y="36"/>
                </a:lnTo>
                <a:lnTo>
                  <a:pt x="82" y="31"/>
                </a:lnTo>
                <a:lnTo>
                  <a:pt x="83" y="27"/>
                </a:lnTo>
                <a:lnTo>
                  <a:pt x="83" y="24"/>
                </a:lnTo>
                <a:lnTo>
                  <a:pt x="82" y="24"/>
                </a:lnTo>
                <a:lnTo>
                  <a:pt x="80" y="21"/>
                </a:lnTo>
                <a:lnTo>
                  <a:pt x="78" y="19"/>
                </a:lnTo>
                <a:lnTo>
                  <a:pt x="76" y="16"/>
                </a:lnTo>
                <a:lnTo>
                  <a:pt x="72" y="13"/>
                </a:lnTo>
                <a:lnTo>
                  <a:pt x="69" y="10"/>
                </a:lnTo>
                <a:lnTo>
                  <a:pt x="67" y="8"/>
                </a:lnTo>
                <a:lnTo>
                  <a:pt x="66" y="7"/>
                </a:lnTo>
                <a:lnTo>
                  <a:pt x="66" y="6"/>
                </a:lnTo>
                <a:lnTo>
                  <a:pt x="62" y="6"/>
                </a:lnTo>
                <a:lnTo>
                  <a:pt x="62" y="5"/>
                </a:lnTo>
                <a:lnTo>
                  <a:pt x="59" y="3"/>
                </a:lnTo>
                <a:lnTo>
                  <a:pt x="54" y="2"/>
                </a:lnTo>
                <a:lnTo>
                  <a:pt x="48" y="1"/>
                </a:lnTo>
                <a:lnTo>
                  <a:pt x="43" y="0"/>
                </a:lnTo>
                <a:lnTo>
                  <a:pt x="36" y="0"/>
                </a:lnTo>
                <a:lnTo>
                  <a:pt x="31" y="1"/>
                </a:lnTo>
                <a:lnTo>
                  <a:pt x="25" y="1"/>
                </a:lnTo>
                <a:lnTo>
                  <a:pt x="20" y="1"/>
                </a:lnTo>
                <a:lnTo>
                  <a:pt x="19" y="3"/>
                </a:lnTo>
                <a:lnTo>
                  <a:pt x="19" y="6"/>
                </a:lnTo>
                <a:lnTo>
                  <a:pt x="17" y="6"/>
                </a:lnTo>
                <a:lnTo>
                  <a:pt x="16" y="7"/>
                </a:lnTo>
                <a:lnTo>
                  <a:pt x="15" y="7"/>
                </a:lnTo>
                <a:lnTo>
                  <a:pt x="15" y="12"/>
                </a:lnTo>
                <a:lnTo>
                  <a:pt x="13" y="12"/>
                </a:lnTo>
              </a:path>
            </a:pathLst>
          </a:custGeom>
          <a:solidFill>
            <a:srgbClr val="000000"/>
          </a:solidFill>
          <a:ln w="9525" cap="rnd">
            <a:solidFill>
              <a:srgbClr val="FF6633"/>
            </a:solidFill>
            <a:round/>
            <a:headEnd type="none" w="sm" len="sm"/>
            <a:tailEnd type="none" w="sm" len="sm"/>
          </a:ln>
        </p:spPr>
        <p:txBody>
          <a:bodyPr/>
          <a:lstStyle/>
          <a:p>
            <a:endParaRPr lang="cs-CZ"/>
          </a:p>
        </p:txBody>
      </p:sp>
      <p:sp>
        <p:nvSpPr>
          <p:cNvPr id="13355" name="Freeform 45"/>
          <p:cNvSpPr>
            <a:spLocks/>
          </p:cNvSpPr>
          <p:nvPr/>
        </p:nvSpPr>
        <p:spPr bwMode="auto">
          <a:xfrm>
            <a:off x="3705225" y="4948238"/>
            <a:ext cx="19050" cy="58737"/>
          </a:xfrm>
          <a:custGeom>
            <a:avLst/>
            <a:gdLst>
              <a:gd name="T0" fmla="*/ 1 w 12"/>
              <a:gd name="T1" fmla="*/ 28 h 37"/>
              <a:gd name="T2" fmla="*/ 3 w 12"/>
              <a:gd name="T3" fmla="*/ 27 h 37"/>
              <a:gd name="T4" fmla="*/ 3 w 12"/>
              <a:gd name="T5" fmla="*/ 26 h 37"/>
              <a:gd name="T6" fmla="*/ 3 w 12"/>
              <a:gd name="T7" fmla="*/ 23 h 37"/>
              <a:gd name="T8" fmla="*/ 5 w 12"/>
              <a:gd name="T9" fmla="*/ 19 h 37"/>
              <a:gd name="T10" fmla="*/ 6 w 12"/>
              <a:gd name="T11" fmla="*/ 15 h 37"/>
              <a:gd name="T12" fmla="*/ 8 w 12"/>
              <a:gd name="T13" fmla="*/ 10 h 37"/>
              <a:gd name="T14" fmla="*/ 10 w 12"/>
              <a:gd name="T15" fmla="*/ 6 h 37"/>
              <a:gd name="T16" fmla="*/ 11 w 12"/>
              <a:gd name="T17" fmla="*/ 2 h 37"/>
              <a:gd name="T18" fmla="*/ 11 w 12"/>
              <a:gd name="T19" fmla="*/ 0 h 37"/>
              <a:gd name="T20" fmla="*/ 8 w 12"/>
              <a:gd name="T21" fmla="*/ 0 h 37"/>
              <a:gd name="T22" fmla="*/ 8 w 12"/>
              <a:gd name="T23" fmla="*/ 1 h 37"/>
              <a:gd name="T24" fmla="*/ 6 w 12"/>
              <a:gd name="T25" fmla="*/ 4 h 37"/>
              <a:gd name="T26" fmla="*/ 5 w 12"/>
              <a:gd name="T27" fmla="*/ 8 h 37"/>
              <a:gd name="T28" fmla="*/ 3 w 12"/>
              <a:gd name="T29" fmla="*/ 12 h 37"/>
              <a:gd name="T30" fmla="*/ 2 w 12"/>
              <a:gd name="T31" fmla="*/ 17 h 37"/>
              <a:gd name="T32" fmla="*/ 1 w 12"/>
              <a:gd name="T33" fmla="*/ 21 h 37"/>
              <a:gd name="T34" fmla="*/ 0 w 12"/>
              <a:gd name="T35" fmla="*/ 26 h 37"/>
              <a:gd name="T36" fmla="*/ 1 w 12"/>
              <a:gd name="T37" fmla="*/ 29 h 37"/>
              <a:gd name="T38" fmla="*/ 3 w 12"/>
              <a:gd name="T39" fmla="*/ 28 h 37"/>
              <a:gd name="T40" fmla="*/ 1 w 12"/>
              <a:gd name="T41" fmla="*/ 29 h 37"/>
              <a:gd name="T42" fmla="*/ 4 w 12"/>
              <a:gd name="T43" fmla="*/ 36 h 37"/>
              <a:gd name="T44" fmla="*/ 3 w 12"/>
              <a:gd name="T45" fmla="*/ 28 h 37"/>
              <a:gd name="T46" fmla="*/ 1 w 12"/>
              <a:gd name="T47" fmla="*/ 28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37"/>
              <a:gd name="T74" fmla="*/ 12 w 12"/>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37">
                <a:moveTo>
                  <a:pt x="1" y="28"/>
                </a:moveTo>
                <a:lnTo>
                  <a:pt x="3" y="27"/>
                </a:lnTo>
                <a:lnTo>
                  <a:pt x="3" y="26"/>
                </a:lnTo>
                <a:lnTo>
                  <a:pt x="3" y="23"/>
                </a:lnTo>
                <a:lnTo>
                  <a:pt x="5" y="19"/>
                </a:lnTo>
                <a:lnTo>
                  <a:pt x="6" y="15"/>
                </a:lnTo>
                <a:lnTo>
                  <a:pt x="8" y="10"/>
                </a:lnTo>
                <a:lnTo>
                  <a:pt x="10" y="6"/>
                </a:lnTo>
                <a:lnTo>
                  <a:pt x="11" y="2"/>
                </a:lnTo>
                <a:lnTo>
                  <a:pt x="11" y="0"/>
                </a:lnTo>
                <a:lnTo>
                  <a:pt x="8" y="0"/>
                </a:lnTo>
                <a:lnTo>
                  <a:pt x="8" y="1"/>
                </a:lnTo>
                <a:lnTo>
                  <a:pt x="6" y="4"/>
                </a:lnTo>
                <a:lnTo>
                  <a:pt x="5" y="8"/>
                </a:lnTo>
                <a:lnTo>
                  <a:pt x="3" y="12"/>
                </a:lnTo>
                <a:lnTo>
                  <a:pt x="2" y="17"/>
                </a:lnTo>
                <a:lnTo>
                  <a:pt x="1" y="21"/>
                </a:lnTo>
                <a:lnTo>
                  <a:pt x="0" y="26"/>
                </a:lnTo>
                <a:lnTo>
                  <a:pt x="1" y="29"/>
                </a:lnTo>
                <a:lnTo>
                  <a:pt x="3" y="28"/>
                </a:lnTo>
                <a:lnTo>
                  <a:pt x="1" y="29"/>
                </a:lnTo>
                <a:lnTo>
                  <a:pt x="4" y="36"/>
                </a:lnTo>
                <a:lnTo>
                  <a:pt x="3" y="28"/>
                </a:lnTo>
                <a:lnTo>
                  <a:pt x="1" y="28"/>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56" name="Freeform 46"/>
          <p:cNvSpPr>
            <a:spLocks/>
          </p:cNvSpPr>
          <p:nvPr/>
        </p:nvSpPr>
        <p:spPr bwMode="auto">
          <a:xfrm>
            <a:off x="3702050" y="4945063"/>
            <a:ext cx="3175" cy="47625"/>
          </a:xfrm>
          <a:custGeom>
            <a:avLst/>
            <a:gdLst>
              <a:gd name="T0" fmla="*/ 1 w 2"/>
              <a:gd name="T1" fmla="*/ 14 h 30"/>
              <a:gd name="T2" fmla="*/ 0 w 2"/>
              <a:gd name="T3" fmla="*/ 15 h 30"/>
              <a:gd name="T4" fmla="*/ 0 w 2"/>
              <a:gd name="T5" fmla="*/ 29 h 30"/>
              <a:gd name="T6" fmla="*/ 1 w 2"/>
              <a:gd name="T7" fmla="*/ 29 h 30"/>
              <a:gd name="T8" fmla="*/ 1 w 2"/>
              <a:gd name="T9" fmla="*/ 15 h 30"/>
              <a:gd name="T10" fmla="*/ 0 w 2"/>
              <a:gd name="T11" fmla="*/ 15 h 30"/>
              <a:gd name="T12" fmla="*/ 1 w 2"/>
              <a:gd name="T13" fmla="*/ 14 h 30"/>
              <a:gd name="T14" fmla="*/ 0 w 2"/>
              <a:gd name="T15" fmla="*/ 0 h 30"/>
              <a:gd name="T16" fmla="*/ 0 w 2"/>
              <a:gd name="T17" fmla="*/ 15 h 30"/>
              <a:gd name="T18" fmla="*/ 1 w 2"/>
              <a:gd name="T19" fmla="*/ 14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
              <a:gd name="T31" fmla="*/ 0 h 30"/>
              <a:gd name="T32" fmla="*/ 2 w 2"/>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 h="30">
                <a:moveTo>
                  <a:pt x="1" y="14"/>
                </a:moveTo>
                <a:lnTo>
                  <a:pt x="0" y="15"/>
                </a:lnTo>
                <a:lnTo>
                  <a:pt x="0" y="29"/>
                </a:lnTo>
                <a:lnTo>
                  <a:pt x="1" y="29"/>
                </a:lnTo>
                <a:lnTo>
                  <a:pt x="1" y="15"/>
                </a:lnTo>
                <a:lnTo>
                  <a:pt x="0" y="15"/>
                </a:lnTo>
                <a:lnTo>
                  <a:pt x="1" y="14"/>
                </a:lnTo>
                <a:lnTo>
                  <a:pt x="0" y="0"/>
                </a:lnTo>
                <a:lnTo>
                  <a:pt x="0" y="15"/>
                </a:lnTo>
                <a:lnTo>
                  <a:pt x="1" y="14"/>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57" name="Freeform 47"/>
          <p:cNvSpPr>
            <a:spLocks/>
          </p:cNvSpPr>
          <p:nvPr/>
        </p:nvSpPr>
        <p:spPr bwMode="auto">
          <a:xfrm>
            <a:off x="3703638" y="4972050"/>
            <a:ext cx="14287" cy="47625"/>
          </a:xfrm>
          <a:custGeom>
            <a:avLst/>
            <a:gdLst>
              <a:gd name="T0" fmla="*/ 7 w 9"/>
              <a:gd name="T1" fmla="*/ 25 h 30"/>
              <a:gd name="T2" fmla="*/ 8 w 9"/>
              <a:gd name="T3" fmla="*/ 27 h 30"/>
              <a:gd name="T4" fmla="*/ 2 w 9"/>
              <a:gd name="T5" fmla="*/ 0 h 30"/>
              <a:gd name="T6" fmla="*/ 0 w 9"/>
              <a:gd name="T7" fmla="*/ 1 h 30"/>
              <a:gd name="T8" fmla="*/ 6 w 9"/>
              <a:gd name="T9" fmla="*/ 27 h 30"/>
              <a:gd name="T10" fmla="*/ 7 w 9"/>
              <a:gd name="T11" fmla="*/ 29 h 30"/>
              <a:gd name="T12" fmla="*/ 6 w 9"/>
              <a:gd name="T13" fmla="*/ 27 h 30"/>
              <a:gd name="T14" fmla="*/ 6 w 9"/>
              <a:gd name="T15" fmla="*/ 29 h 30"/>
              <a:gd name="T16" fmla="*/ 7 w 9"/>
              <a:gd name="T17" fmla="*/ 29 h 30"/>
              <a:gd name="T18" fmla="*/ 7 w 9"/>
              <a:gd name="T19" fmla="*/ 25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0"/>
              <a:gd name="T32" fmla="*/ 9 w 9"/>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0">
                <a:moveTo>
                  <a:pt x="7" y="25"/>
                </a:moveTo>
                <a:lnTo>
                  <a:pt x="8" y="27"/>
                </a:lnTo>
                <a:lnTo>
                  <a:pt x="2" y="0"/>
                </a:lnTo>
                <a:lnTo>
                  <a:pt x="0" y="1"/>
                </a:lnTo>
                <a:lnTo>
                  <a:pt x="6" y="27"/>
                </a:lnTo>
                <a:lnTo>
                  <a:pt x="7" y="29"/>
                </a:lnTo>
                <a:lnTo>
                  <a:pt x="6" y="27"/>
                </a:lnTo>
                <a:lnTo>
                  <a:pt x="6" y="29"/>
                </a:lnTo>
                <a:lnTo>
                  <a:pt x="7" y="29"/>
                </a:lnTo>
                <a:lnTo>
                  <a:pt x="7" y="25"/>
                </a:lnTo>
              </a:path>
            </a:pathLst>
          </a:custGeom>
          <a:solidFill>
            <a:schemeClr val="accent1"/>
          </a:solidFill>
          <a:ln w="12700" cap="rnd" cmpd="sng">
            <a:solidFill>
              <a:srgbClr val="FF6633"/>
            </a:solidFill>
            <a:prstDash val="solid"/>
            <a:round/>
            <a:headEnd type="none" w="sm" len="sm"/>
            <a:tailEnd type="none" w="sm" len="sm"/>
          </a:ln>
        </p:spPr>
        <p:txBody>
          <a:bodyPr/>
          <a:lstStyle/>
          <a:p>
            <a:endParaRPr lang="cs-CZ"/>
          </a:p>
        </p:txBody>
      </p:sp>
      <p:sp>
        <p:nvSpPr>
          <p:cNvPr id="13358" name="Freeform 48"/>
          <p:cNvSpPr>
            <a:spLocks/>
          </p:cNvSpPr>
          <p:nvPr/>
        </p:nvSpPr>
        <p:spPr bwMode="auto">
          <a:xfrm>
            <a:off x="3722688" y="5019675"/>
            <a:ext cx="39687" cy="26988"/>
          </a:xfrm>
          <a:custGeom>
            <a:avLst/>
            <a:gdLst>
              <a:gd name="T0" fmla="*/ 22 w 25"/>
              <a:gd name="T1" fmla="*/ 12 h 17"/>
              <a:gd name="T2" fmla="*/ 24 w 25"/>
              <a:gd name="T3" fmla="*/ 14 h 17"/>
              <a:gd name="T4" fmla="*/ 22 w 25"/>
              <a:gd name="T5" fmla="*/ 11 h 17"/>
              <a:gd name="T6" fmla="*/ 20 w 25"/>
              <a:gd name="T7" fmla="*/ 9 h 17"/>
              <a:gd name="T8" fmla="*/ 17 w 25"/>
              <a:gd name="T9" fmla="*/ 7 h 17"/>
              <a:gd name="T10" fmla="*/ 13 w 25"/>
              <a:gd name="T11" fmla="*/ 5 h 17"/>
              <a:gd name="T12" fmla="*/ 9 w 25"/>
              <a:gd name="T13" fmla="*/ 3 h 17"/>
              <a:gd name="T14" fmla="*/ 5 w 25"/>
              <a:gd name="T15" fmla="*/ 2 h 17"/>
              <a:gd name="T16" fmla="*/ 2 w 25"/>
              <a:gd name="T17" fmla="*/ 1 h 17"/>
              <a:gd name="T18" fmla="*/ 0 w 25"/>
              <a:gd name="T19" fmla="*/ 0 h 17"/>
              <a:gd name="T20" fmla="*/ 0 w 25"/>
              <a:gd name="T21" fmla="*/ 5 h 17"/>
              <a:gd name="T22" fmla="*/ 2 w 25"/>
              <a:gd name="T23" fmla="*/ 5 h 17"/>
              <a:gd name="T24" fmla="*/ 4 w 25"/>
              <a:gd name="T25" fmla="*/ 6 h 17"/>
              <a:gd name="T26" fmla="*/ 8 w 25"/>
              <a:gd name="T27" fmla="*/ 8 h 17"/>
              <a:gd name="T28" fmla="*/ 12 w 25"/>
              <a:gd name="T29" fmla="*/ 10 h 17"/>
              <a:gd name="T30" fmla="*/ 15 w 25"/>
              <a:gd name="T31" fmla="*/ 12 h 17"/>
              <a:gd name="T32" fmla="*/ 18 w 25"/>
              <a:gd name="T33" fmla="*/ 14 h 17"/>
              <a:gd name="T34" fmla="*/ 20 w 25"/>
              <a:gd name="T35" fmla="*/ 14 h 17"/>
              <a:gd name="T36" fmla="*/ 22 w 25"/>
              <a:gd name="T37" fmla="*/ 16 h 17"/>
              <a:gd name="T38" fmla="*/ 20 w 25"/>
              <a:gd name="T39" fmla="*/ 14 h 17"/>
              <a:gd name="T40" fmla="*/ 20 w 25"/>
              <a:gd name="T41" fmla="*/ 16 h 17"/>
              <a:gd name="T42" fmla="*/ 22 w 25"/>
              <a:gd name="T43" fmla="*/ 16 h 17"/>
              <a:gd name="T44" fmla="*/ 22 w 25"/>
              <a:gd name="T45" fmla="*/ 12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17"/>
              <a:gd name="T71" fmla="*/ 25 w 25"/>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17">
                <a:moveTo>
                  <a:pt x="22" y="12"/>
                </a:moveTo>
                <a:lnTo>
                  <a:pt x="24" y="14"/>
                </a:lnTo>
                <a:lnTo>
                  <a:pt x="22" y="11"/>
                </a:lnTo>
                <a:lnTo>
                  <a:pt x="20" y="9"/>
                </a:lnTo>
                <a:lnTo>
                  <a:pt x="17" y="7"/>
                </a:lnTo>
                <a:lnTo>
                  <a:pt x="13" y="5"/>
                </a:lnTo>
                <a:lnTo>
                  <a:pt x="9" y="3"/>
                </a:lnTo>
                <a:lnTo>
                  <a:pt x="5" y="2"/>
                </a:lnTo>
                <a:lnTo>
                  <a:pt x="2" y="1"/>
                </a:lnTo>
                <a:lnTo>
                  <a:pt x="0" y="0"/>
                </a:lnTo>
                <a:lnTo>
                  <a:pt x="0" y="5"/>
                </a:lnTo>
                <a:lnTo>
                  <a:pt x="2" y="5"/>
                </a:lnTo>
                <a:lnTo>
                  <a:pt x="4" y="6"/>
                </a:lnTo>
                <a:lnTo>
                  <a:pt x="8" y="8"/>
                </a:lnTo>
                <a:lnTo>
                  <a:pt x="12" y="10"/>
                </a:lnTo>
                <a:lnTo>
                  <a:pt x="15" y="12"/>
                </a:lnTo>
                <a:lnTo>
                  <a:pt x="18" y="14"/>
                </a:lnTo>
                <a:lnTo>
                  <a:pt x="20" y="14"/>
                </a:lnTo>
                <a:lnTo>
                  <a:pt x="22" y="16"/>
                </a:lnTo>
                <a:lnTo>
                  <a:pt x="20" y="14"/>
                </a:lnTo>
                <a:lnTo>
                  <a:pt x="20" y="16"/>
                </a:lnTo>
                <a:lnTo>
                  <a:pt x="22" y="16"/>
                </a:lnTo>
                <a:lnTo>
                  <a:pt x="22" y="12"/>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59" name="Freeform 49"/>
          <p:cNvSpPr>
            <a:spLocks/>
          </p:cNvSpPr>
          <p:nvPr/>
        </p:nvSpPr>
        <p:spPr bwMode="auto">
          <a:xfrm>
            <a:off x="3767138" y="5019675"/>
            <a:ext cx="69850" cy="17463"/>
          </a:xfrm>
          <a:custGeom>
            <a:avLst/>
            <a:gdLst>
              <a:gd name="T0" fmla="*/ 39 w 44"/>
              <a:gd name="T1" fmla="*/ 1 h 11"/>
              <a:gd name="T2" fmla="*/ 41 w 44"/>
              <a:gd name="T3" fmla="*/ 0 h 11"/>
              <a:gd name="T4" fmla="*/ 37 w 44"/>
              <a:gd name="T5" fmla="*/ 1 h 11"/>
              <a:gd name="T6" fmla="*/ 32 w 44"/>
              <a:gd name="T7" fmla="*/ 1 h 11"/>
              <a:gd name="T8" fmla="*/ 27 w 44"/>
              <a:gd name="T9" fmla="*/ 2 h 11"/>
              <a:gd name="T10" fmla="*/ 21 w 44"/>
              <a:gd name="T11" fmla="*/ 4 h 11"/>
              <a:gd name="T12" fmla="*/ 17 w 44"/>
              <a:gd name="T13" fmla="*/ 5 h 11"/>
              <a:gd name="T14" fmla="*/ 11 w 44"/>
              <a:gd name="T15" fmla="*/ 6 h 11"/>
              <a:gd name="T16" fmla="*/ 4 w 44"/>
              <a:gd name="T17" fmla="*/ 7 h 11"/>
              <a:gd name="T18" fmla="*/ 0 w 44"/>
              <a:gd name="T19" fmla="*/ 8 h 11"/>
              <a:gd name="T20" fmla="*/ 0 w 44"/>
              <a:gd name="T21" fmla="*/ 10 h 11"/>
              <a:gd name="T22" fmla="*/ 5 w 44"/>
              <a:gd name="T23" fmla="*/ 10 h 11"/>
              <a:gd name="T24" fmla="*/ 11 w 44"/>
              <a:gd name="T25" fmla="*/ 9 h 11"/>
              <a:gd name="T26" fmla="*/ 18 w 44"/>
              <a:gd name="T27" fmla="*/ 8 h 11"/>
              <a:gd name="T28" fmla="*/ 22 w 44"/>
              <a:gd name="T29" fmla="*/ 6 h 11"/>
              <a:gd name="T30" fmla="*/ 28 w 44"/>
              <a:gd name="T31" fmla="*/ 5 h 11"/>
              <a:gd name="T32" fmla="*/ 33 w 44"/>
              <a:gd name="T33" fmla="*/ 4 h 11"/>
              <a:gd name="T34" fmla="*/ 38 w 44"/>
              <a:gd name="T35" fmla="*/ 3 h 11"/>
              <a:gd name="T36" fmla="*/ 41 w 44"/>
              <a:gd name="T37" fmla="*/ 3 h 11"/>
              <a:gd name="T38" fmla="*/ 43 w 44"/>
              <a:gd name="T39" fmla="*/ 1 h 11"/>
              <a:gd name="T40" fmla="*/ 41 w 44"/>
              <a:gd name="T41" fmla="*/ 3 h 11"/>
              <a:gd name="T42" fmla="*/ 43 w 44"/>
              <a:gd name="T43" fmla="*/ 3 h 11"/>
              <a:gd name="T44" fmla="*/ 43 w 44"/>
              <a:gd name="T45" fmla="*/ 1 h 11"/>
              <a:gd name="T46" fmla="*/ 39 w 44"/>
              <a:gd name="T47" fmla="*/ 1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11"/>
              <a:gd name="T74" fmla="*/ 44 w 44"/>
              <a:gd name="T75" fmla="*/ 11 h 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11">
                <a:moveTo>
                  <a:pt x="39" y="1"/>
                </a:moveTo>
                <a:lnTo>
                  <a:pt x="41" y="0"/>
                </a:lnTo>
                <a:lnTo>
                  <a:pt x="37" y="1"/>
                </a:lnTo>
                <a:lnTo>
                  <a:pt x="32" y="1"/>
                </a:lnTo>
                <a:lnTo>
                  <a:pt x="27" y="2"/>
                </a:lnTo>
                <a:lnTo>
                  <a:pt x="21" y="4"/>
                </a:lnTo>
                <a:lnTo>
                  <a:pt x="17" y="5"/>
                </a:lnTo>
                <a:lnTo>
                  <a:pt x="11" y="6"/>
                </a:lnTo>
                <a:lnTo>
                  <a:pt x="4" y="7"/>
                </a:lnTo>
                <a:lnTo>
                  <a:pt x="0" y="8"/>
                </a:lnTo>
                <a:lnTo>
                  <a:pt x="0" y="10"/>
                </a:lnTo>
                <a:lnTo>
                  <a:pt x="5" y="10"/>
                </a:lnTo>
                <a:lnTo>
                  <a:pt x="11" y="9"/>
                </a:lnTo>
                <a:lnTo>
                  <a:pt x="18" y="8"/>
                </a:lnTo>
                <a:lnTo>
                  <a:pt x="22" y="6"/>
                </a:lnTo>
                <a:lnTo>
                  <a:pt x="28" y="5"/>
                </a:lnTo>
                <a:lnTo>
                  <a:pt x="33" y="4"/>
                </a:lnTo>
                <a:lnTo>
                  <a:pt x="38" y="3"/>
                </a:lnTo>
                <a:lnTo>
                  <a:pt x="41" y="3"/>
                </a:lnTo>
                <a:lnTo>
                  <a:pt x="43" y="1"/>
                </a:lnTo>
                <a:lnTo>
                  <a:pt x="41" y="3"/>
                </a:lnTo>
                <a:lnTo>
                  <a:pt x="43" y="3"/>
                </a:lnTo>
                <a:lnTo>
                  <a:pt x="43" y="1"/>
                </a:lnTo>
                <a:lnTo>
                  <a:pt x="39" y="1"/>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60" name="Freeform 50"/>
          <p:cNvSpPr>
            <a:spLocks/>
          </p:cNvSpPr>
          <p:nvPr/>
        </p:nvSpPr>
        <p:spPr bwMode="auto">
          <a:xfrm>
            <a:off x="3836988" y="4967288"/>
            <a:ext cx="6350" cy="47625"/>
          </a:xfrm>
          <a:custGeom>
            <a:avLst/>
            <a:gdLst>
              <a:gd name="T0" fmla="*/ 2 w 4"/>
              <a:gd name="T1" fmla="*/ 2 h 30"/>
              <a:gd name="T2" fmla="*/ 1 w 4"/>
              <a:gd name="T3" fmla="*/ 1 h 30"/>
              <a:gd name="T4" fmla="*/ 1 w 4"/>
              <a:gd name="T5" fmla="*/ 3 h 30"/>
              <a:gd name="T6" fmla="*/ 1 w 4"/>
              <a:gd name="T7" fmla="*/ 7 h 30"/>
              <a:gd name="T8" fmla="*/ 1 w 4"/>
              <a:gd name="T9" fmla="*/ 12 h 30"/>
              <a:gd name="T10" fmla="*/ 1 w 4"/>
              <a:gd name="T11" fmla="*/ 16 h 30"/>
              <a:gd name="T12" fmla="*/ 1 w 4"/>
              <a:gd name="T13" fmla="*/ 20 h 30"/>
              <a:gd name="T14" fmla="*/ 0 w 4"/>
              <a:gd name="T15" fmla="*/ 23 h 30"/>
              <a:gd name="T16" fmla="*/ 0 w 4"/>
              <a:gd name="T17" fmla="*/ 27 h 30"/>
              <a:gd name="T18" fmla="*/ 0 w 4"/>
              <a:gd name="T19" fmla="*/ 29 h 30"/>
              <a:gd name="T20" fmla="*/ 2 w 4"/>
              <a:gd name="T21" fmla="*/ 29 h 30"/>
              <a:gd name="T22" fmla="*/ 2 w 4"/>
              <a:gd name="T23" fmla="*/ 27 h 30"/>
              <a:gd name="T24" fmla="*/ 2 w 4"/>
              <a:gd name="T25" fmla="*/ 25 h 30"/>
              <a:gd name="T26" fmla="*/ 2 w 4"/>
              <a:gd name="T27" fmla="*/ 21 h 30"/>
              <a:gd name="T28" fmla="*/ 2 w 4"/>
              <a:gd name="T29" fmla="*/ 17 h 30"/>
              <a:gd name="T30" fmla="*/ 3 w 4"/>
              <a:gd name="T31" fmla="*/ 12 h 30"/>
              <a:gd name="T32" fmla="*/ 3 w 4"/>
              <a:gd name="T33" fmla="*/ 7 h 30"/>
              <a:gd name="T34" fmla="*/ 3 w 4"/>
              <a:gd name="T35" fmla="*/ 3 h 30"/>
              <a:gd name="T36" fmla="*/ 3 w 4"/>
              <a:gd name="T37" fmla="*/ 1 h 30"/>
              <a:gd name="T38" fmla="*/ 3 w 4"/>
              <a:gd name="T39" fmla="*/ 0 h 30"/>
              <a:gd name="T40" fmla="*/ 3 w 4"/>
              <a:gd name="T41" fmla="*/ 1 h 30"/>
              <a:gd name="T42" fmla="*/ 3 w 4"/>
              <a:gd name="T43" fmla="*/ 0 h 30"/>
              <a:gd name="T44" fmla="*/ 2 w 4"/>
              <a:gd name="T45" fmla="*/ 2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
              <a:gd name="T70" fmla="*/ 0 h 30"/>
              <a:gd name="T71" fmla="*/ 4 w 4"/>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 h="30">
                <a:moveTo>
                  <a:pt x="2" y="2"/>
                </a:moveTo>
                <a:lnTo>
                  <a:pt x="1" y="1"/>
                </a:lnTo>
                <a:lnTo>
                  <a:pt x="1" y="3"/>
                </a:lnTo>
                <a:lnTo>
                  <a:pt x="1" y="7"/>
                </a:lnTo>
                <a:lnTo>
                  <a:pt x="1" y="12"/>
                </a:lnTo>
                <a:lnTo>
                  <a:pt x="1" y="16"/>
                </a:lnTo>
                <a:lnTo>
                  <a:pt x="1" y="20"/>
                </a:lnTo>
                <a:lnTo>
                  <a:pt x="0" y="23"/>
                </a:lnTo>
                <a:lnTo>
                  <a:pt x="0" y="27"/>
                </a:lnTo>
                <a:lnTo>
                  <a:pt x="0" y="29"/>
                </a:lnTo>
                <a:lnTo>
                  <a:pt x="2" y="29"/>
                </a:lnTo>
                <a:lnTo>
                  <a:pt x="2" y="27"/>
                </a:lnTo>
                <a:lnTo>
                  <a:pt x="2" y="25"/>
                </a:lnTo>
                <a:lnTo>
                  <a:pt x="2" y="21"/>
                </a:lnTo>
                <a:lnTo>
                  <a:pt x="2" y="17"/>
                </a:lnTo>
                <a:lnTo>
                  <a:pt x="3" y="12"/>
                </a:lnTo>
                <a:lnTo>
                  <a:pt x="3" y="7"/>
                </a:lnTo>
                <a:lnTo>
                  <a:pt x="3" y="3"/>
                </a:lnTo>
                <a:lnTo>
                  <a:pt x="3" y="1"/>
                </a:lnTo>
                <a:lnTo>
                  <a:pt x="3" y="0"/>
                </a:lnTo>
                <a:lnTo>
                  <a:pt x="3" y="1"/>
                </a:lnTo>
                <a:lnTo>
                  <a:pt x="3" y="0"/>
                </a:lnTo>
                <a:lnTo>
                  <a:pt x="2" y="2"/>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61" name="Freeform 51"/>
          <p:cNvSpPr>
            <a:spLocks/>
          </p:cNvSpPr>
          <p:nvPr/>
        </p:nvSpPr>
        <p:spPr bwMode="auto">
          <a:xfrm>
            <a:off x="3816350" y="4937125"/>
            <a:ext cx="26988" cy="26988"/>
          </a:xfrm>
          <a:custGeom>
            <a:avLst/>
            <a:gdLst>
              <a:gd name="T0" fmla="*/ 0 w 17"/>
              <a:gd name="T1" fmla="*/ 1 h 17"/>
              <a:gd name="T2" fmla="*/ 1 w 17"/>
              <a:gd name="T3" fmla="*/ 4 h 17"/>
              <a:gd name="T4" fmla="*/ 3 w 17"/>
              <a:gd name="T5" fmla="*/ 5 h 17"/>
              <a:gd name="T6" fmla="*/ 5 w 17"/>
              <a:gd name="T7" fmla="*/ 7 h 17"/>
              <a:gd name="T8" fmla="*/ 7 w 17"/>
              <a:gd name="T9" fmla="*/ 9 h 17"/>
              <a:gd name="T10" fmla="*/ 9 w 17"/>
              <a:gd name="T11" fmla="*/ 12 h 17"/>
              <a:gd name="T12" fmla="*/ 12 w 17"/>
              <a:gd name="T13" fmla="*/ 14 h 17"/>
              <a:gd name="T14" fmla="*/ 12 w 17"/>
              <a:gd name="T15" fmla="*/ 15 h 17"/>
              <a:gd name="T16" fmla="*/ 13 w 17"/>
              <a:gd name="T17" fmla="*/ 16 h 17"/>
              <a:gd name="T18" fmla="*/ 16 w 17"/>
              <a:gd name="T19" fmla="*/ 14 h 17"/>
              <a:gd name="T20" fmla="*/ 15 w 17"/>
              <a:gd name="T21" fmla="*/ 13 h 17"/>
              <a:gd name="T22" fmla="*/ 14 w 17"/>
              <a:gd name="T23" fmla="*/ 12 h 17"/>
              <a:gd name="T24" fmla="*/ 12 w 17"/>
              <a:gd name="T25" fmla="*/ 9 h 17"/>
              <a:gd name="T26" fmla="*/ 9 w 17"/>
              <a:gd name="T27" fmla="*/ 7 h 17"/>
              <a:gd name="T28" fmla="*/ 7 w 17"/>
              <a:gd name="T29" fmla="*/ 5 h 17"/>
              <a:gd name="T30" fmla="*/ 5 w 17"/>
              <a:gd name="T31" fmla="*/ 3 h 17"/>
              <a:gd name="T32" fmla="*/ 4 w 17"/>
              <a:gd name="T33" fmla="*/ 1 h 17"/>
              <a:gd name="T34" fmla="*/ 1 w 17"/>
              <a:gd name="T35" fmla="*/ 0 h 17"/>
              <a:gd name="T36" fmla="*/ 3 w 17"/>
              <a:gd name="T37" fmla="*/ 1 h 17"/>
              <a:gd name="T38" fmla="*/ 0 w 17"/>
              <a:gd name="T39" fmla="*/ 1 h 17"/>
              <a:gd name="T40" fmla="*/ 0 w 17"/>
              <a:gd name="T41" fmla="*/ 4 h 17"/>
              <a:gd name="T42" fmla="*/ 1 w 17"/>
              <a:gd name="T43" fmla="*/ 4 h 17"/>
              <a:gd name="T44" fmla="*/ 0 w 17"/>
              <a:gd name="T45" fmla="*/ 1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
              <a:gd name="T70" fmla="*/ 0 h 17"/>
              <a:gd name="T71" fmla="*/ 17 w 17"/>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 h="17">
                <a:moveTo>
                  <a:pt x="0" y="1"/>
                </a:moveTo>
                <a:lnTo>
                  <a:pt x="1" y="4"/>
                </a:lnTo>
                <a:lnTo>
                  <a:pt x="3" y="5"/>
                </a:lnTo>
                <a:lnTo>
                  <a:pt x="5" y="7"/>
                </a:lnTo>
                <a:lnTo>
                  <a:pt x="7" y="9"/>
                </a:lnTo>
                <a:lnTo>
                  <a:pt x="9" y="12"/>
                </a:lnTo>
                <a:lnTo>
                  <a:pt x="12" y="14"/>
                </a:lnTo>
                <a:lnTo>
                  <a:pt x="12" y="15"/>
                </a:lnTo>
                <a:lnTo>
                  <a:pt x="13" y="16"/>
                </a:lnTo>
                <a:lnTo>
                  <a:pt x="16" y="14"/>
                </a:lnTo>
                <a:lnTo>
                  <a:pt x="15" y="13"/>
                </a:lnTo>
                <a:lnTo>
                  <a:pt x="14" y="12"/>
                </a:lnTo>
                <a:lnTo>
                  <a:pt x="12" y="9"/>
                </a:lnTo>
                <a:lnTo>
                  <a:pt x="9" y="7"/>
                </a:lnTo>
                <a:lnTo>
                  <a:pt x="7" y="5"/>
                </a:lnTo>
                <a:lnTo>
                  <a:pt x="5" y="3"/>
                </a:lnTo>
                <a:lnTo>
                  <a:pt x="4" y="1"/>
                </a:lnTo>
                <a:lnTo>
                  <a:pt x="1" y="0"/>
                </a:lnTo>
                <a:lnTo>
                  <a:pt x="3" y="1"/>
                </a:lnTo>
                <a:lnTo>
                  <a:pt x="0" y="1"/>
                </a:lnTo>
                <a:lnTo>
                  <a:pt x="0" y="4"/>
                </a:lnTo>
                <a:lnTo>
                  <a:pt x="1" y="4"/>
                </a:lnTo>
                <a:lnTo>
                  <a:pt x="0" y="1"/>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62" name="Freeform 52"/>
          <p:cNvSpPr>
            <a:spLocks/>
          </p:cNvSpPr>
          <p:nvPr/>
        </p:nvSpPr>
        <p:spPr bwMode="auto">
          <a:xfrm>
            <a:off x="3813175" y="4932363"/>
            <a:ext cx="4763" cy="3175"/>
          </a:xfrm>
          <a:custGeom>
            <a:avLst/>
            <a:gdLst>
              <a:gd name="T0" fmla="*/ 1 w 3"/>
              <a:gd name="T1" fmla="*/ 0 h 2"/>
              <a:gd name="T2" fmla="*/ 2 w 3"/>
              <a:gd name="T3" fmla="*/ 0 h 2"/>
              <a:gd name="T4" fmla="*/ 0 w 3"/>
              <a:gd name="T5" fmla="*/ 0 h 2"/>
              <a:gd name="T6" fmla="*/ 1 w 3"/>
              <a:gd name="T7" fmla="*/ 1 h 2"/>
              <a:gd name="T8" fmla="*/ 0 w 3"/>
              <a:gd name="T9" fmla="*/ 0 h 2"/>
              <a:gd name="T10" fmla="*/ 0 w 3"/>
              <a:gd name="T11" fmla="*/ 1 h 2"/>
              <a:gd name="T12" fmla="*/ 1 w 3"/>
              <a:gd name="T13" fmla="*/ 1 h 2"/>
              <a:gd name="T14" fmla="*/ 1 w 3"/>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3"/>
              <a:gd name="T25" fmla="*/ 0 h 2"/>
              <a:gd name="T26" fmla="*/ 3 w 3"/>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 h="2">
                <a:moveTo>
                  <a:pt x="1" y="0"/>
                </a:moveTo>
                <a:lnTo>
                  <a:pt x="2" y="0"/>
                </a:lnTo>
                <a:lnTo>
                  <a:pt x="0" y="0"/>
                </a:lnTo>
                <a:lnTo>
                  <a:pt x="1" y="1"/>
                </a:lnTo>
                <a:lnTo>
                  <a:pt x="0" y="0"/>
                </a:lnTo>
                <a:lnTo>
                  <a:pt x="0" y="1"/>
                </a:lnTo>
                <a:lnTo>
                  <a:pt x="1" y="1"/>
                </a:lnTo>
                <a:lnTo>
                  <a:pt x="1" y="0"/>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63" name="Freeform 53"/>
          <p:cNvSpPr>
            <a:spLocks/>
          </p:cNvSpPr>
          <p:nvPr/>
        </p:nvSpPr>
        <p:spPr bwMode="auto">
          <a:xfrm>
            <a:off x="3806825" y="4929188"/>
            <a:ext cx="4763" cy="4762"/>
          </a:xfrm>
          <a:custGeom>
            <a:avLst/>
            <a:gdLst>
              <a:gd name="T0" fmla="*/ 1 w 3"/>
              <a:gd name="T1" fmla="*/ 0 h 3"/>
              <a:gd name="T2" fmla="*/ 2 w 3"/>
              <a:gd name="T3" fmla="*/ 1 h 3"/>
              <a:gd name="T4" fmla="*/ 2 w 3"/>
              <a:gd name="T5" fmla="*/ 0 h 3"/>
              <a:gd name="T6" fmla="*/ 0 w 3"/>
              <a:gd name="T7" fmla="*/ 0 h 3"/>
              <a:gd name="T8" fmla="*/ 0 w 3"/>
              <a:gd name="T9" fmla="*/ 1 h 3"/>
              <a:gd name="T10" fmla="*/ 0 w 3"/>
              <a:gd name="T11" fmla="*/ 2 h 3"/>
              <a:gd name="T12" fmla="*/ 0 w 3"/>
              <a:gd name="T13" fmla="*/ 1 h 3"/>
              <a:gd name="T14" fmla="*/ 0 w 3"/>
              <a:gd name="T15" fmla="*/ 2 h 3"/>
              <a:gd name="T16" fmla="*/ 1 w 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1" y="0"/>
                </a:moveTo>
                <a:lnTo>
                  <a:pt x="2" y="1"/>
                </a:lnTo>
                <a:lnTo>
                  <a:pt x="2" y="0"/>
                </a:lnTo>
                <a:lnTo>
                  <a:pt x="0" y="0"/>
                </a:lnTo>
                <a:lnTo>
                  <a:pt x="0" y="1"/>
                </a:lnTo>
                <a:lnTo>
                  <a:pt x="0" y="2"/>
                </a:lnTo>
                <a:lnTo>
                  <a:pt x="0" y="1"/>
                </a:lnTo>
                <a:lnTo>
                  <a:pt x="0" y="2"/>
                </a:lnTo>
                <a:lnTo>
                  <a:pt x="1" y="0"/>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64" name="Freeform 54"/>
          <p:cNvSpPr>
            <a:spLocks/>
          </p:cNvSpPr>
          <p:nvPr/>
        </p:nvSpPr>
        <p:spPr bwMode="auto">
          <a:xfrm>
            <a:off x="3738563" y="4924425"/>
            <a:ext cx="68262" cy="6350"/>
          </a:xfrm>
          <a:custGeom>
            <a:avLst/>
            <a:gdLst>
              <a:gd name="T0" fmla="*/ 3 w 43"/>
              <a:gd name="T1" fmla="*/ 2 h 4"/>
              <a:gd name="T2" fmla="*/ 1 w 43"/>
              <a:gd name="T3" fmla="*/ 2 h 4"/>
              <a:gd name="T4" fmla="*/ 6 w 43"/>
              <a:gd name="T5" fmla="*/ 2 h 4"/>
              <a:gd name="T6" fmla="*/ 11 w 43"/>
              <a:gd name="T7" fmla="*/ 2 h 4"/>
              <a:gd name="T8" fmla="*/ 17 w 43"/>
              <a:gd name="T9" fmla="*/ 2 h 4"/>
              <a:gd name="T10" fmla="*/ 23 w 43"/>
              <a:gd name="T11" fmla="*/ 2 h 4"/>
              <a:gd name="T12" fmla="*/ 28 w 43"/>
              <a:gd name="T13" fmla="*/ 2 h 4"/>
              <a:gd name="T14" fmla="*/ 32 w 43"/>
              <a:gd name="T15" fmla="*/ 2 h 4"/>
              <a:gd name="T16" fmla="*/ 37 w 43"/>
              <a:gd name="T17" fmla="*/ 3 h 4"/>
              <a:gd name="T18" fmla="*/ 40 w 43"/>
              <a:gd name="T19" fmla="*/ 3 h 4"/>
              <a:gd name="T20" fmla="*/ 42 w 43"/>
              <a:gd name="T21" fmla="*/ 2 h 4"/>
              <a:gd name="T22" fmla="*/ 38 w 43"/>
              <a:gd name="T23" fmla="*/ 1 h 4"/>
              <a:gd name="T24" fmla="*/ 33 w 43"/>
              <a:gd name="T25" fmla="*/ 0 h 4"/>
              <a:gd name="T26" fmla="*/ 28 w 43"/>
              <a:gd name="T27" fmla="*/ 0 h 4"/>
              <a:gd name="T28" fmla="*/ 23 w 43"/>
              <a:gd name="T29" fmla="*/ 0 h 4"/>
              <a:gd name="T30" fmla="*/ 17 w 43"/>
              <a:gd name="T31" fmla="*/ 0 h 4"/>
              <a:gd name="T32" fmla="*/ 11 w 43"/>
              <a:gd name="T33" fmla="*/ 0 h 4"/>
              <a:gd name="T34" fmla="*/ 6 w 43"/>
              <a:gd name="T35" fmla="*/ 0 h 4"/>
              <a:gd name="T36" fmla="*/ 1 w 43"/>
              <a:gd name="T37" fmla="*/ 0 h 4"/>
              <a:gd name="T38" fmla="*/ 0 w 43"/>
              <a:gd name="T39" fmla="*/ 0 h 4"/>
              <a:gd name="T40" fmla="*/ 1 w 43"/>
              <a:gd name="T41" fmla="*/ 0 h 4"/>
              <a:gd name="T42" fmla="*/ 0 w 43"/>
              <a:gd name="T43" fmla="*/ 0 h 4"/>
              <a:gd name="T44" fmla="*/ 3 w 43"/>
              <a:gd name="T45" fmla="*/ 2 h 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
              <a:gd name="T70" fmla="*/ 0 h 4"/>
              <a:gd name="T71" fmla="*/ 43 w 43"/>
              <a:gd name="T72" fmla="*/ 4 h 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 h="4">
                <a:moveTo>
                  <a:pt x="3" y="2"/>
                </a:moveTo>
                <a:lnTo>
                  <a:pt x="1" y="2"/>
                </a:lnTo>
                <a:lnTo>
                  <a:pt x="6" y="2"/>
                </a:lnTo>
                <a:lnTo>
                  <a:pt x="11" y="2"/>
                </a:lnTo>
                <a:lnTo>
                  <a:pt x="17" y="2"/>
                </a:lnTo>
                <a:lnTo>
                  <a:pt x="23" y="2"/>
                </a:lnTo>
                <a:lnTo>
                  <a:pt x="28" y="2"/>
                </a:lnTo>
                <a:lnTo>
                  <a:pt x="32" y="2"/>
                </a:lnTo>
                <a:lnTo>
                  <a:pt x="37" y="3"/>
                </a:lnTo>
                <a:lnTo>
                  <a:pt x="40" y="3"/>
                </a:lnTo>
                <a:lnTo>
                  <a:pt x="42" y="2"/>
                </a:lnTo>
                <a:lnTo>
                  <a:pt x="38" y="1"/>
                </a:lnTo>
                <a:lnTo>
                  <a:pt x="33" y="0"/>
                </a:lnTo>
                <a:lnTo>
                  <a:pt x="28" y="0"/>
                </a:lnTo>
                <a:lnTo>
                  <a:pt x="23" y="0"/>
                </a:lnTo>
                <a:lnTo>
                  <a:pt x="17" y="0"/>
                </a:lnTo>
                <a:lnTo>
                  <a:pt x="11" y="0"/>
                </a:lnTo>
                <a:lnTo>
                  <a:pt x="6" y="0"/>
                </a:lnTo>
                <a:lnTo>
                  <a:pt x="1" y="0"/>
                </a:lnTo>
                <a:lnTo>
                  <a:pt x="0" y="0"/>
                </a:lnTo>
                <a:lnTo>
                  <a:pt x="1" y="0"/>
                </a:lnTo>
                <a:lnTo>
                  <a:pt x="0" y="0"/>
                </a:lnTo>
                <a:lnTo>
                  <a:pt x="3" y="2"/>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65" name="Freeform 55"/>
          <p:cNvSpPr>
            <a:spLocks/>
          </p:cNvSpPr>
          <p:nvPr/>
        </p:nvSpPr>
        <p:spPr bwMode="auto">
          <a:xfrm>
            <a:off x="3725863" y="4940300"/>
            <a:ext cx="3175" cy="3175"/>
          </a:xfrm>
          <a:custGeom>
            <a:avLst/>
            <a:gdLst>
              <a:gd name="T0" fmla="*/ 0 w 2"/>
              <a:gd name="T1" fmla="*/ 1 h 2"/>
              <a:gd name="T2" fmla="*/ 0 w 2"/>
              <a:gd name="T3" fmla="*/ 1 h 2"/>
              <a:gd name="T4" fmla="*/ 0 w 2"/>
              <a:gd name="T5" fmla="*/ 0 h 2"/>
              <a:gd name="T6" fmla="*/ 1 w 2"/>
              <a:gd name="T7" fmla="*/ 0 h 2"/>
              <a:gd name="T8" fmla="*/ 1 w 2"/>
              <a:gd name="T9" fmla="*/ 1 h 2"/>
              <a:gd name="T10" fmla="*/ 0 w 2"/>
              <a:gd name="T11" fmla="*/ 0 h 2"/>
              <a:gd name="T12" fmla="*/ 0 w 2"/>
              <a:gd name="T13" fmla="*/ 1 h 2"/>
              <a:gd name="T14" fmla="*/ 0 60000 65536"/>
              <a:gd name="T15" fmla="*/ 0 60000 65536"/>
              <a:gd name="T16" fmla="*/ 0 60000 65536"/>
              <a:gd name="T17" fmla="*/ 0 60000 65536"/>
              <a:gd name="T18" fmla="*/ 0 60000 65536"/>
              <a:gd name="T19" fmla="*/ 0 60000 65536"/>
              <a:gd name="T20" fmla="*/ 0 60000 65536"/>
              <a:gd name="T21" fmla="*/ 0 w 2"/>
              <a:gd name="T22" fmla="*/ 0 h 2"/>
              <a:gd name="T23" fmla="*/ 2 w 2"/>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 h="2">
                <a:moveTo>
                  <a:pt x="0" y="1"/>
                </a:moveTo>
                <a:lnTo>
                  <a:pt x="0" y="1"/>
                </a:lnTo>
                <a:lnTo>
                  <a:pt x="0" y="0"/>
                </a:lnTo>
                <a:lnTo>
                  <a:pt x="1" y="0"/>
                </a:lnTo>
                <a:lnTo>
                  <a:pt x="1" y="1"/>
                </a:lnTo>
                <a:lnTo>
                  <a:pt x="0" y="0"/>
                </a:lnTo>
                <a:lnTo>
                  <a:pt x="0" y="1"/>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66" name="Freeform 56"/>
          <p:cNvSpPr>
            <a:spLocks/>
          </p:cNvSpPr>
          <p:nvPr/>
        </p:nvSpPr>
        <p:spPr bwMode="auto">
          <a:xfrm>
            <a:off x="3722688" y="4941888"/>
            <a:ext cx="4762" cy="3175"/>
          </a:xfrm>
          <a:custGeom>
            <a:avLst/>
            <a:gdLst>
              <a:gd name="T0" fmla="*/ 0 w 3"/>
              <a:gd name="T1" fmla="*/ 0 h 2"/>
              <a:gd name="T2" fmla="*/ 1 w 3"/>
              <a:gd name="T3" fmla="*/ 0 h 2"/>
              <a:gd name="T4" fmla="*/ 0 w 3"/>
              <a:gd name="T5" fmla="*/ 0 h 2"/>
              <a:gd name="T6" fmla="*/ 0 w 3"/>
              <a:gd name="T7" fmla="*/ 1 h 2"/>
              <a:gd name="T8" fmla="*/ 1 w 3"/>
              <a:gd name="T9" fmla="*/ 1 h 2"/>
              <a:gd name="T10" fmla="*/ 2 w 3"/>
              <a:gd name="T11" fmla="*/ 0 h 2"/>
              <a:gd name="T12" fmla="*/ 1 w 3"/>
              <a:gd name="T13" fmla="*/ 1 h 2"/>
              <a:gd name="T14" fmla="*/ 2 w 3"/>
              <a:gd name="T15" fmla="*/ 1 h 2"/>
              <a:gd name="T16" fmla="*/ 2 w 3"/>
              <a:gd name="T17" fmla="*/ 0 h 2"/>
              <a:gd name="T18" fmla="*/ 0 w 3"/>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
              <a:gd name="T31" fmla="*/ 0 h 2"/>
              <a:gd name="T32" fmla="*/ 3 w 3"/>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 h="2">
                <a:moveTo>
                  <a:pt x="0" y="0"/>
                </a:moveTo>
                <a:lnTo>
                  <a:pt x="1" y="0"/>
                </a:lnTo>
                <a:lnTo>
                  <a:pt x="0" y="0"/>
                </a:lnTo>
                <a:lnTo>
                  <a:pt x="0" y="1"/>
                </a:lnTo>
                <a:lnTo>
                  <a:pt x="1" y="1"/>
                </a:lnTo>
                <a:lnTo>
                  <a:pt x="2" y="0"/>
                </a:lnTo>
                <a:lnTo>
                  <a:pt x="1" y="1"/>
                </a:lnTo>
                <a:lnTo>
                  <a:pt x="2" y="1"/>
                </a:lnTo>
                <a:lnTo>
                  <a:pt x="2" y="0"/>
                </a:lnTo>
                <a:lnTo>
                  <a:pt x="0" y="0"/>
                </a:lnTo>
              </a:path>
            </a:pathLst>
          </a:custGeom>
          <a:solidFill>
            <a:schemeClr val="accent1"/>
          </a:solidFill>
          <a:ln w="9525" cap="rnd">
            <a:solidFill>
              <a:srgbClr val="FF6633"/>
            </a:solidFill>
            <a:round/>
            <a:headEnd type="none" w="sm" len="sm"/>
            <a:tailEnd type="none" w="sm" len="sm"/>
          </a:ln>
        </p:spPr>
        <p:txBody>
          <a:bodyPr/>
          <a:lstStyle/>
          <a:p>
            <a:endParaRPr lang="cs-CZ"/>
          </a:p>
        </p:txBody>
      </p:sp>
      <p:sp>
        <p:nvSpPr>
          <p:cNvPr id="13367" name="Freeform 57"/>
          <p:cNvSpPr>
            <a:spLocks/>
          </p:cNvSpPr>
          <p:nvPr/>
        </p:nvSpPr>
        <p:spPr bwMode="auto">
          <a:xfrm>
            <a:off x="1905000" y="4419600"/>
            <a:ext cx="4479925" cy="165100"/>
          </a:xfrm>
          <a:custGeom>
            <a:avLst/>
            <a:gdLst>
              <a:gd name="T0" fmla="*/ 22 w 2822"/>
              <a:gd name="T1" fmla="*/ 103 h 104"/>
              <a:gd name="T2" fmla="*/ 87 w 2822"/>
              <a:gd name="T3" fmla="*/ 101 h 104"/>
              <a:gd name="T4" fmla="*/ 152 w 2822"/>
              <a:gd name="T5" fmla="*/ 96 h 104"/>
              <a:gd name="T6" fmla="*/ 219 w 2822"/>
              <a:gd name="T7" fmla="*/ 91 h 104"/>
              <a:gd name="T8" fmla="*/ 284 w 2822"/>
              <a:gd name="T9" fmla="*/ 84 h 104"/>
              <a:gd name="T10" fmla="*/ 350 w 2822"/>
              <a:gd name="T11" fmla="*/ 77 h 104"/>
              <a:gd name="T12" fmla="*/ 416 w 2822"/>
              <a:gd name="T13" fmla="*/ 71 h 104"/>
              <a:gd name="T14" fmla="*/ 482 w 2822"/>
              <a:gd name="T15" fmla="*/ 65 h 104"/>
              <a:gd name="T16" fmla="*/ 547 w 2822"/>
              <a:gd name="T17" fmla="*/ 62 h 104"/>
              <a:gd name="T18" fmla="*/ 611 w 2822"/>
              <a:gd name="T19" fmla="*/ 61 h 104"/>
              <a:gd name="T20" fmla="*/ 675 w 2822"/>
              <a:gd name="T21" fmla="*/ 63 h 104"/>
              <a:gd name="T22" fmla="*/ 751 w 2822"/>
              <a:gd name="T23" fmla="*/ 68 h 104"/>
              <a:gd name="T24" fmla="*/ 834 w 2822"/>
              <a:gd name="T25" fmla="*/ 74 h 104"/>
              <a:gd name="T26" fmla="*/ 919 w 2822"/>
              <a:gd name="T27" fmla="*/ 80 h 104"/>
              <a:gd name="T28" fmla="*/ 1006 w 2822"/>
              <a:gd name="T29" fmla="*/ 85 h 104"/>
              <a:gd name="T30" fmla="*/ 1093 w 2822"/>
              <a:gd name="T31" fmla="*/ 89 h 104"/>
              <a:gd name="T32" fmla="*/ 1181 w 2822"/>
              <a:gd name="T33" fmla="*/ 91 h 104"/>
              <a:gd name="T34" fmla="*/ 1268 w 2822"/>
              <a:gd name="T35" fmla="*/ 92 h 104"/>
              <a:gd name="T36" fmla="*/ 1355 w 2822"/>
              <a:gd name="T37" fmla="*/ 92 h 104"/>
              <a:gd name="T38" fmla="*/ 1441 w 2822"/>
              <a:gd name="T39" fmla="*/ 88 h 104"/>
              <a:gd name="T40" fmla="*/ 1525 w 2822"/>
              <a:gd name="T41" fmla="*/ 83 h 104"/>
              <a:gd name="T42" fmla="*/ 1607 w 2822"/>
              <a:gd name="T43" fmla="*/ 75 h 104"/>
              <a:gd name="T44" fmla="*/ 1652 w 2822"/>
              <a:gd name="T45" fmla="*/ 69 h 104"/>
              <a:gd name="T46" fmla="*/ 1698 w 2822"/>
              <a:gd name="T47" fmla="*/ 61 h 104"/>
              <a:gd name="T48" fmla="*/ 1745 w 2822"/>
              <a:gd name="T49" fmla="*/ 51 h 104"/>
              <a:gd name="T50" fmla="*/ 1793 w 2822"/>
              <a:gd name="T51" fmla="*/ 40 h 104"/>
              <a:gd name="T52" fmla="*/ 1842 w 2822"/>
              <a:gd name="T53" fmla="*/ 29 h 104"/>
              <a:gd name="T54" fmla="*/ 1890 w 2822"/>
              <a:gd name="T55" fmla="*/ 19 h 104"/>
              <a:gd name="T56" fmla="*/ 1939 w 2822"/>
              <a:gd name="T57" fmla="*/ 10 h 104"/>
              <a:gd name="T58" fmla="*/ 1987 w 2822"/>
              <a:gd name="T59" fmla="*/ 4 h 104"/>
              <a:gd name="T60" fmla="*/ 2034 w 2822"/>
              <a:gd name="T61" fmla="*/ 0 h 104"/>
              <a:gd name="T62" fmla="*/ 2082 w 2822"/>
              <a:gd name="T63" fmla="*/ 0 h 104"/>
              <a:gd name="T64" fmla="*/ 2134 w 2822"/>
              <a:gd name="T65" fmla="*/ 5 h 104"/>
              <a:gd name="T66" fmla="*/ 2201 w 2822"/>
              <a:gd name="T67" fmla="*/ 13 h 104"/>
              <a:gd name="T68" fmla="*/ 2267 w 2822"/>
              <a:gd name="T69" fmla="*/ 23 h 104"/>
              <a:gd name="T70" fmla="*/ 2333 w 2822"/>
              <a:gd name="T71" fmla="*/ 32 h 104"/>
              <a:gd name="T72" fmla="*/ 2398 w 2822"/>
              <a:gd name="T73" fmla="*/ 43 h 104"/>
              <a:gd name="T74" fmla="*/ 2465 w 2822"/>
              <a:gd name="T75" fmla="*/ 52 h 104"/>
              <a:gd name="T76" fmla="*/ 2530 w 2822"/>
              <a:gd name="T77" fmla="*/ 61 h 104"/>
              <a:gd name="T78" fmla="*/ 2597 w 2822"/>
              <a:gd name="T79" fmla="*/ 68 h 104"/>
              <a:gd name="T80" fmla="*/ 2663 w 2822"/>
              <a:gd name="T81" fmla="*/ 74 h 104"/>
              <a:gd name="T82" fmla="*/ 2730 w 2822"/>
              <a:gd name="T83" fmla="*/ 78 h 104"/>
              <a:gd name="T84" fmla="*/ 2798 w 2822"/>
              <a:gd name="T85" fmla="*/ 81 h 1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22"/>
              <a:gd name="T130" fmla="*/ 0 h 104"/>
              <a:gd name="T131" fmla="*/ 2822 w 2822"/>
              <a:gd name="T132" fmla="*/ 104 h 1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22" h="104">
                <a:moveTo>
                  <a:pt x="0" y="103"/>
                </a:moveTo>
                <a:lnTo>
                  <a:pt x="0" y="103"/>
                </a:lnTo>
                <a:lnTo>
                  <a:pt x="22" y="103"/>
                </a:lnTo>
                <a:lnTo>
                  <a:pt x="43" y="103"/>
                </a:lnTo>
                <a:lnTo>
                  <a:pt x="65" y="102"/>
                </a:lnTo>
                <a:lnTo>
                  <a:pt x="87" y="101"/>
                </a:lnTo>
                <a:lnTo>
                  <a:pt x="109" y="100"/>
                </a:lnTo>
                <a:lnTo>
                  <a:pt x="130" y="98"/>
                </a:lnTo>
                <a:lnTo>
                  <a:pt x="152" y="96"/>
                </a:lnTo>
                <a:lnTo>
                  <a:pt x="174" y="95"/>
                </a:lnTo>
                <a:lnTo>
                  <a:pt x="197" y="93"/>
                </a:lnTo>
                <a:lnTo>
                  <a:pt x="219" y="91"/>
                </a:lnTo>
                <a:lnTo>
                  <a:pt x="240" y="88"/>
                </a:lnTo>
                <a:lnTo>
                  <a:pt x="262" y="86"/>
                </a:lnTo>
                <a:lnTo>
                  <a:pt x="284" y="84"/>
                </a:lnTo>
                <a:lnTo>
                  <a:pt x="306" y="82"/>
                </a:lnTo>
                <a:lnTo>
                  <a:pt x="329" y="80"/>
                </a:lnTo>
                <a:lnTo>
                  <a:pt x="350" y="77"/>
                </a:lnTo>
                <a:lnTo>
                  <a:pt x="372" y="75"/>
                </a:lnTo>
                <a:lnTo>
                  <a:pt x="394" y="73"/>
                </a:lnTo>
                <a:lnTo>
                  <a:pt x="416" y="71"/>
                </a:lnTo>
                <a:lnTo>
                  <a:pt x="438" y="69"/>
                </a:lnTo>
                <a:lnTo>
                  <a:pt x="460" y="67"/>
                </a:lnTo>
                <a:lnTo>
                  <a:pt x="482" y="65"/>
                </a:lnTo>
                <a:lnTo>
                  <a:pt x="504" y="64"/>
                </a:lnTo>
                <a:lnTo>
                  <a:pt x="525" y="63"/>
                </a:lnTo>
                <a:lnTo>
                  <a:pt x="547" y="62"/>
                </a:lnTo>
                <a:lnTo>
                  <a:pt x="569" y="61"/>
                </a:lnTo>
                <a:lnTo>
                  <a:pt x="590" y="61"/>
                </a:lnTo>
                <a:lnTo>
                  <a:pt x="611" y="61"/>
                </a:lnTo>
                <a:lnTo>
                  <a:pt x="633" y="61"/>
                </a:lnTo>
                <a:lnTo>
                  <a:pt x="654" y="62"/>
                </a:lnTo>
                <a:lnTo>
                  <a:pt x="675" y="63"/>
                </a:lnTo>
                <a:lnTo>
                  <a:pt x="697" y="64"/>
                </a:lnTo>
                <a:lnTo>
                  <a:pt x="724" y="66"/>
                </a:lnTo>
                <a:lnTo>
                  <a:pt x="751" y="68"/>
                </a:lnTo>
                <a:lnTo>
                  <a:pt x="778" y="70"/>
                </a:lnTo>
                <a:lnTo>
                  <a:pt x="806" y="72"/>
                </a:lnTo>
                <a:lnTo>
                  <a:pt x="834" y="74"/>
                </a:lnTo>
                <a:lnTo>
                  <a:pt x="862" y="76"/>
                </a:lnTo>
                <a:lnTo>
                  <a:pt x="891" y="78"/>
                </a:lnTo>
                <a:lnTo>
                  <a:pt x="919" y="80"/>
                </a:lnTo>
                <a:lnTo>
                  <a:pt x="948" y="82"/>
                </a:lnTo>
                <a:lnTo>
                  <a:pt x="977" y="84"/>
                </a:lnTo>
                <a:lnTo>
                  <a:pt x="1006" y="85"/>
                </a:lnTo>
                <a:lnTo>
                  <a:pt x="1035" y="86"/>
                </a:lnTo>
                <a:lnTo>
                  <a:pt x="1064" y="88"/>
                </a:lnTo>
                <a:lnTo>
                  <a:pt x="1093" y="89"/>
                </a:lnTo>
                <a:lnTo>
                  <a:pt x="1123" y="90"/>
                </a:lnTo>
                <a:lnTo>
                  <a:pt x="1152" y="91"/>
                </a:lnTo>
                <a:lnTo>
                  <a:pt x="1181" y="91"/>
                </a:lnTo>
                <a:lnTo>
                  <a:pt x="1210" y="92"/>
                </a:lnTo>
                <a:lnTo>
                  <a:pt x="1240" y="92"/>
                </a:lnTo>
                <a:lnTo>
                  <a:pt x="1268" y="92"/>
                </a:lnTo>
                <a:lnTo>
                  <a:pt x="1298" y="92"/>
                </a:lnTo>
                <a:lnTo>
                  <a:pt x="1327" y="92"/>
                </a:lnTo>
                <a:lnTo>
                  <a:pt x="1355" y="92"/>
                </a:lnTo>
                <a:lnTo>
                  <a:pt x="1384" y="91"/>
                </a:lnTo>
                <a:lnTo>
                  <a:pt x="1413" y="90"/>
                </a:lnTo>
                <a:lnTo>
                  <a:pt x="1441" y="88"/>
                </a:lnTo>
                <a:lnTo>
                  <a:pt x="1469" y="87"/>
                </a:lnTo>
                <a:lnTo>
                  <a:pt x="1498" y="85"/>
                </a:lnTo>
                <a:lnTo>
                  <a:pt x="1525" y="83"/>
                </a:lnTo>
                <a:lnTo>
                  <a:pt x="1553" y="81"/>
                </a:lnTo>
                <a:lnTo>
                  <a:pt x="1580" y="78"/>
                </a:lnTo>
                <a:lnTo>
                  <a:pt x="1607" y="75"/>
                </a:lnTo>
                <a:lnTo>
                  <a:pt x="1622" y="73"/>
                </a:lnTo>
                <a:lnTo>
                  <a:pt x="1637" y="71"/>
                </a:lnTo>
                <a:lnTo>
                  <a:pt x="1652" y="69"/>
                </a:lnTo>
                <a:lnTo>
                  <a:pt x="1667" y="66"/>
                </a:lnTo>
                <a:lnTo>
                  <a:pt x="1683" y="63"/>
                </a:lnTo>
                <a:lnTo>
                  <a:pt x="1698" y="61"/>
                </a:lnTo>
                <a:lnTo>
                  <a:pt x="1714" y="58"/>
                </a:lnTo>
                <a:lnTo>
                  <a:pt x="1730" y="54"/>
                </a:lnTo>
                <a:lnTo>
                  <a:pt x="1745" y="51"/>
                </a:lnTo>
                <a:lnTo>
                  <a:pt x="1761" y="47"/>
                </a:lnTo>
                <a:lnTo>
                  <a:pt x="1777" y="44"/>
                </a:lnTo>
                <a:lnTo>
                  <a:pt x="1793" y="40"/>
                </a:lnTo>
                <a:lnTo>
                  <a:pt x="1809" y="36"/>
                </a:lnTo>
                <a:lnTo>
                  <a:pt x="1825" y="33"/>
                </a:lnTo>
                <a:lnTo>
                  <a:pt x="1842" y="29"/>
                </a:lnTo>
                <a:lnTo>
                  <a:pt x="1858" y="26"/>
                </a:lnTo>
                <a:lnTo>
                  <a:pt x="1874" y="23"/>
                </a:lnTo>
                <a:lnTo>
                  <a:pt x="1890" y="19"/>
                </a:lnTo>
                <a:lnTo>
                  <a:pt x="1906" y="16"/>
                </a:lnTo>
                <a:lnTo>
                  <a:pt x="1923" y="13"/>
                </a:lnTo>
                <a:lnTo>
                  <a:pt x="1939" y="10"/>
                </a:lnTo>
                <a:lnTo>
                  <a:pt x="1955" y="8"/>
                </a:lnTo>
                <a:lnTo>
                  <a:pt x="1971" y="6"/>
                </a:lnTo>
                <a:lnTo>
                  <a:pt x="1987" y="4"/>
                </a:lnTo>
                <a:lnTo>
                  <a:pt x="2003" y="2"/>
                </a:lnTo>
                <a:lnTo>
                  <a:pt x="2019" y="1"/>
                </a:lnTo>
                <a:lnTo>
                  <a:pt x="2034" y="0"/>
                </a:lnTo>
                <a:lnTo>
                  <a:pt x="2051" y="0"/>
                </a:lnTo>
                <a:lnTo>
                  <a:pt x="2066" y="0"/>
                </a:lnTo>
                <a:lnTo>
                  <a:pt x="2082" y="0"/>
                </a:lnTo>
                <a:lnTo>
                  <a:pt x="2097" y="1"/>
                </a:lnTo>
                <a:lnTo>
                  <a:pt x="2112" y="2"/>
                </a:lnTo>
                <a:lnTo>
                  <a:pt x="2134" y="5"/>
                </a:lnTo>
                <a:lnTo>
                  <a:pt x="2157" y="8"/>
                </a:lnTo>
                <a:lnTo>
                  <a:pt x="2178" y="10"/>
                </a:lnTo>
                <a:lnTo>
                  <a:pt x="2201" y="13"/>
                </a:lnTo>
                <a:lnTo>
                  <a:pt x="2223" y="16"/>
                </a:lnTo>
                <a:lnTo>
                  <a:pt x="2245" y="20"/>
                </a:lnTo>
                <a:lnTo>
                  <a:pt x="2267" y="23"/>
                </a:lnTo>
                <a:lnTo>
                  <a:pt x="2289" y="26"/>
                </a:lnTo>
                <a:lnTo>
                  <a:pt x="2311" y="29"/>
                </a:lnTo>
                <a:lnTo>
                  <a:pt x="2333" y="32"/>
                </a:lnTo>
                <a:lnTo>
                  <a:pt x="2355" y="36"/>
                </a:lnTo>
                <a:lnTo>
                  <a:pt x="2377" y="39"/>
                </a:lnTo>
                <a:lnTo>
                  <a:pt x="2398" y="43"/>
                </a:lnTo>
                <a:lnTo>
                  <a:pt x="2420" y="46"/>
                </a:lnTo>
                <a:lnTo>
                  <a:pt x="2442" y="49"/>
                </a:lnTo>
                <a:lnTo>
                  <a:pt x="2465" y="52"/>
                </a:lnTo>
                <a:lnTo>
                  <a:pt x="2487" y="55"/>
                </a:lnTo>
                <a:lnTo>
                  <a:pt x="2508" y="58"/>
                </a:lnTo>
                <a:lnTo>
                  <a:pt x="2530" y="61"/>
                </a:lnTo>
                <a:lnTo>
                  <a:pt x="2553" y="63"/>
                </a:lnTo>
                <a:lnTo>
                  <a:pt x="2575" y="66"/>
                </a:lnTo>
                <a:lnTo>
                  <a:pt x="2597" y="68"/>
                </a:lnTo>
                <a:lnTo>
                  <a:pt x="2619" y="70"/>
                </a:lnTo>
                <a:lnTo>
                  <a:pt x="2641" y="72"/>
                </a:lnTo>
                <a:lnTo>
                  <a:pt x="2663" y="74"/>
                </a:lnTo>
                <a:lnTo>
                  <a:pt x="2686" y="76"/>
                </a:lnTo>
                <a:lnTo>
                  <a:pt x="2708" y="77"/>
                </a:lnTo>
                <a:lnTo>
                  <a:pt x="2730" y="78"/>
                </a:lnTo>
                <a:lnTo>
                  <a:pt x="2753" y="80"/>
                </a:lnTo>
                <a:lnTo>
                  <a:pt x="2775" y="80"/>
                </a:lnTo>
                <a:lnTo>
                  <a:pt x="2798" y="81"/>
                </a:lnTo>
                <a:lnTo>
                  <a:pt x="2821" y="81"/>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68" name="Freeform 58"/>
          <p:cNvSpPr>
            <a:spLocks/>
          </p:cNvSpPr>
          <p:nvPr/>
        </p:nvSpPr>
        <p:spPr bwMode="auto">
          <a:xfrm>
            <a:off x="1931988" y="4073525"/>
            <a:ext cx="1530350" cy="557213"/>
          </a:xfrm>
          <a:custGeom>
            <a:avLst/>
            <a:gdLst>
              <a:gd name="T0" fmla="*/ 12 w 964"/>
              <a:gd name="T1" fmla="*/ 279 h 351"/>
              <a:gd name="T2" fmla="*/ 5 w 964"/>
              <a:gd name="T3" fmla="*/ 192 h 351"/>
              <a:gd name="T4" fmla="*/ 13 w 964"/>
              <a:gd name="T5" fmla="*/ 110 h 351"/>
              <a:gd name="T6" fmla="*/ 32 w 964"/>
              <a:gd name="T7" fmla="*/ 90 h 351"/>
              <a:gd name="T8" fmla="*/ 47 w 964"/>
              <a:gd name="T9" fmla="*/ 79 h 351"/>
              <a:gd name="T10" fmla="*/ 97 w 964"/>
              <a:gd name="T11" fmla="*/ 69 h 351"/>
              <a:gd name="T12" fmla="*/ 146 w 964"/>
              <a:gd name="T13" fmla="*/ 276 h 351"/>
              <a:gd name="T14" fmla="*/ 136 w 964"/>
              <a:gd name="T15" fmla="*/ 45 h 351"/>
              <a:gd name="T16" fmla="*/ 161 w 964"/>
              <a:gd name="T17" fmla="*/ 19 h 351"/>
              <a:gd name="T18" fmla="*/ 192 w 964"/>
              <a:gd name="T19" fmla="*/ 5 h 351"/>
              <a:gd name="T20" fmla="*/ 210 w 964"/>
              <a:gd name="T21" fmla="*/ 89 h 351"/>
              <a:gd name="T22" fmla="*/ 242 w 964"/>
              <a:gd name="T23" fmla="*/ 169 h 351"/>
              <a:gd name="T24" fmla="*/ 253 w 964"/>
              <a:gd name="T25" fmla="*/ 237 h 351"/>
              <a:gd name="T26" fmla="*/ 270 w 964"/>
              <a:gd name="T27" fmla="*/ 327 h 351"/>
              <a:gd name="T28" fmla="*/ 219 w 964"/>
              <a:gd name="T29" fmla="*/ 53 h 351"/>
              <a:gd name="T30" fmla="*/ 236 w 964"/>
              <a:gd name="T31" fmla="*/ 34 h 351"/>
              <a:gd name="T32" fmla="*/ 281 w 964"/>
              <a:gd name="T33" fmla="*/ 25 h 351"/>
              <a:gd name="T34" fmla="*/ 331 w 964"/>
              <a:gd name="T35" fmla="*/ 28 h 351"/>
              <a:gd name="T36" fmla="*/ 332 w 964"/>
              <a:gd name="T37" fmla="*/ 148 h 351"/>
              <a:gd name="T38" fmla="*/ 365 w 964"/>
              <a:gd name="T39" fmla="*/ 242 h 351"/>
              <a:gd name="T40" fmla="*/ 382 w 964"/>
              <a:gd name="T41" fmla="*/ 276 h 351"/>
              <a:gd name="T42" fmla="*/ 382 w 964"/>
              <a:gd name="T43" fmla="*/ 286 h 351"/>
              <a:gd name="T44" fmla="*/ 371 w 964"/>
              <a:gd name="T45" fmla="*/ 248 h 351"/>
              <a:gd name="T46" fmla="*/ 354 w 964"/>
              <a:gd name="T47" fmla="*/ 203 h 351"/>
              <a:gd name="T48" fmla="*/ 365 w 964"/>
              <a:gd name="T49" fmla="*/ 103 h 351"/>
              <a:gd name="T50" fmla="*/ 392 w 964"/>
              <a:gd name="T51" fmla="*/ 26 h 351"/>
              <a:gd name="T52" fmla="*/ 433 w 964"/>
              <a:gd name="T53" fmla="*/ 5 h 351"/>
              <a:gd name="T54" fmla="*/ 448 w 964"/>
              <a:gd name="T55" fmla="*/ 79 h 351"/>
              <a:gd name="T56" fmla="*/ 462 w 964"/>
              <a:gd name="T57" fmla="*/ 117 h 351"/>
              <a:gd name="T58" fmla="*/ 478 w 964"/>
              <a:gd name="T59" fmla="*/ 206 h 351"/>
              <a:gd name="T60" fmla="*/ 490 w 964"/>
              <a:gd name="T61" fmla="*/ 294 h 351"/>
              <a:gd name="T62" fmla="*/ 491 w 964"/>
              <a:gd name="T63" fmla="*/ 204 h 351"/>
              <a:gd name="T64" fmla="*/ 482 w 964"/>
              <a:gd name="T65" fmla="*/ 38 h 351"/>
              <a:gd name="T66" fmla="*/ 504 w 964"/>
              <a:gd name="T67" fmla="*/ 22 h 351"/>
              <a:gd name="T68" fmla="*/ 590 w 964"/>
              <a:gd name="T69" fmla="*/ 305 h 351"/>
              <a:gd name="T70" fmla="*/ 573 w 964"/>
              <a:gd name="T71" fmla="*/ 276 h 351"/>
              <a:gd name="T72" fmla="*/ 562 w 964"/>
              <a:gd name="T73" fmla="*/ 191 h 351"/>
              <a:gd name="T74" fmla="*/ 579 w 964"/>
              <a:gd name="T75" fmla="*/ 124 h 351"/>
              <a:gd name="T76" fmla="*/ 599 w 964"/>
              <a:gd name="T77" fmla="*/ 34 h 351"/>
              <a:gd name="T78" fmla="*/ 647 w 964"/>
              <a:gd name="T79" fmla="*/ 13 h 351"/>
              <a:gd name="T80" fmla="*/ 673 w 964"/>
              <a:gd name="T81" fmla="*/ 85 h 351"/>
              <a:gd name="T82" fmla="*/ 694 w 964"/>
              <a:gd name="T83" fmla="*/ 133 h 351"/>
              <a:gd name="T84" fmla="*/ 695 w 964"/>
              <a:gd name="T85" fmla="*/ 210 h 351"/>
              <a:gd name="T86" fmla="*/ 706 w 964"/>
              <a:gd name="T87" fmla="*/ 288 h 351"/>
              <a:gd name="T88" fmla="*/ 714 w 964"/>
              <a:gd name="T89" fmla="*/ 271 h 351"/>
              <a:gd name="T90" fmla="*/ 706 w 964"/>
              <a:gd name="T91" fmla="*/ 185 h 351"/>
              <a:gd name="T92" fmla="*/ 697 w 964"/>
              <a:gd name="T93" fmla="*/ 86 h 351"/>
              <a:gd name="T94" fmla="*/ 718 w 964"/>
              <a:gd name="T95" fmla="*/ 43 h 351"/>
              <a:gd name="T96" fmla="*/ 759 w 964"/>
              <a:gd name="T97" fmla="*/ 0 h 351"/>
              <a:gd name="T98" fmla="*/ 817 w 964"/>
              <a:gd name="T99" fmla="*/ 94 h 351"/>
              <a:gd name="T100" fmla="*/ 813 w 964"/>
              <a:gd name="T101" fmla="*/ 210 h 351"/>
              <a:gd name="T102" fmla="*/ 831 w 964"/>
              <a:gd name="T103" fmla="*/ 287 h 351"/>
              <a:gd name="T104" fmla="*/ 813 w 964"/>
              <a:gd name="T105" fmla="*/ 159 h 351"/>
              <a:gd name="T106" fmla="*/ 838 w 964"/>
              <a:gd name="T107" fmla="*/ 82 h 351"/>
              <a:gd name="T108" fmla="*/ 871 w 964"/>
              <a:gd name="T109" fmla="*/ 22 h 351"/>
              <a:gd name="T110" fmla="*/ 918 w 964"/>
              <a:gd name="T111" fmla="*/ 27 h 351"/>
              <a:gd name="T112" fmla="*/ 945 w 964"/>
              <a:gd name="T113" fmla="*/ 106 h 351"/>
              <a:gd name="T114" fmla="*/ 947 w 964"/>
              <a:gd name="T115" fmla="*/ 223 h 351"/>
              <a:gd name="T116" fmla="*/ 961 w 964"/>
              <a:gd name="T117" fmla="*/ 303 h 35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64"/>
              <a:gd name="T178" fmla="*/ 0 h 351"/>
              <a:gd name="T179" fmla="*/ 964 w 964"/>
              <a:gd name="T180" fmla="*/ 351 h 35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64" h="351">
                <a:moveTo>
                  <a:pt x="11" y="350"/>
                </a:moveTo>
                <a:lnTo>
                  <a:pt x="11" y="350"/>
                </a:lnTo>
                <a:lnTo>
                  <a:pt x="11" y="340"/>
                </a:lnTo>
                <a:lnTo>
                  <a:pt x="11" y="330"/>
                </a:lnTo>
                <a:lnTo>
                  <a:pt x="12" y="320"/>
                </a:lnTo>
                <a:lnTo>
                  <a:pt x="12" y="310"/>
                </a:lnTo>
                <a:lnTo>
                  <a:pt x="12" y="299"/>
                </a:lnTo>
                <a:lnTo>
                  <a:pt x="12" y="289"/>
                </a:lnTo>
                <a:lnTo>
                  <a:pt x="12" y="279"/>
                </a:lnTo>
                <a:lnTo>
                  <a:pt x="13" y="268"/>
                </a:lnTo>
                <a:lnTo>
                  <a:pt x="12" y="258"/>
                </a:lnTo>
                <a:lnTo>
                  <a:pt x="12" y="248"/>
                </a:lnTo>
                <a:lnTo>
                  <a:pt x="12" y="238"/>
                </a:lnTo>
                <a:lnTo>
                  <a:pt x="11" y="228"/>
                </a:lnTo>
                <a:lnTo>
                  <a:pt x="10" y="219"/>
                </a:lnTo>
                <a:lnTo>
                  <a:pt x="9" y="210"/>
                </a:lnTo>
                <a:lnTo>
                  <a:pt x="7" y="200"/>
                </a:lnTo>
                <a:lnTo>
                  <a:pt x="5" y="192"/>
                </a:lnTo>
                <a:lnTo>
                  <a:pt x="0" y="192"/>
                </a:lnTo>
                <a:lnTo>
                  <a:pt x="0" y="135"/>
                </a:lnTo>
                <a:lnTo>
                  <a:pt x="5" y="135"/>
                </a:lnTo>
                <a:lnTo>
                  <a:pt x="5" y="124"/>
                </a:lnTo>
                <a:lnTo>
                  <a:pt x="11" y="124"/>
                </a:lnTo>
                <a:lnTo>
                  <a:pt x="11" y="121"/>
                </a:lnTo>
                <a:lnTo>
                  <a:pt x="11" y="118"/>
                </a:lnTo>
                <a:lnTo>
                  <a:pt x="12" y="115"/>
                </a:lnTo>
                <a:lnTo>
                  <a:pt x="13" y="110"/>
                </a:lnTo>
                <a:lnTo>
                  <a:pt x="15" y="107"/>
                </a:lnTo>
                <a:lnTo>
                  <a:pt x="19" y="104"/>
                </a:lnTo>
                <a:lnTo>
                  <a:pt x="23" y="102"/>
                </a:lnTo>
                <a:lnTo>
                  <a:pt x="28" y="101"/>
                </a:lnTo>
                <a:lnTo>
                  <a:pt x="28" y="96"/>
                </a:lnTo>
                <a:lnTo>
                  <a:pt x="29" y="93"/>
                </a:lnTo>
                <a:lnTo>
                  <a:pt x="30" y="91"/>
                </a:lnTo>
                <a:lnTo>
                  <a:pt x="31" y="90"/>
                </a:lnTo>
                <a:lnTo>
                  <a:pt x="32" y="90"/>
                </a:lnTo>
                <a:lnTo>
                  <a:pt x="33" y="89"/>
                </a:lnTo>
                <a:lnTo>
                  <a:pt x="34" y="87"/>
                </a:lnTo>
                <a:lnTo>
                  <a:pt x="34" y="84"/>
                </a:lnTo>
                <a:lnTo>
                  <a:pt x="36" y="84"/>
                </a:lnTo>
                <a:lnTo>
                  <a:pt x="38" y="83"/>
                </a:lnTo>
                <a:lnTo>
                  <a:pt x="40" y="82"/>
                </a:lnTo>
                <a:lnTo>
                  <a:pt x="42" y="81"/>
                </a:lnTo>
                <a:lnTo>
                  <a:pt x="45" y="81"/>
                </a:lnTo>
                <a:lnTo>
                  <a:pt x="47" y="79"/>
                </a:lnTo>
                <a:lnTo>
                  <a:pt x="49" y="79"/>
                </a:lnTo>
                <a:lnTo>
                  <a:pt x="51" y="79"/>
                </a:lnTo>
                <a:lnTo>
                  <a:pt x="53" y="72"/>
                </a:lnTo>
                <a:lnTo>
                  <a:pt x="57" y="68"/>
                </a:lnTo>
                <a:lnTo>
                  <a:pt x="62" y="67"/>
                </a:lnTo>
                <a:lnTo>
                  <a:pt x="68" y="67"/>
                </a:lnTo>
                <a:lnTo>
                  <a:pt x="68" y="62"/>
                </a:lnTo>
                <a:lnTo>
                  <a:pt x="96" y="62"/>
                </a:lnTo>
                <a:lnTo>
                  <a:pt x="97" y="69"/>
                </a:lnTo>
                <a:lnTo>
                  <a:pt x="99" y="81"/>
                </a:lnTo>
                <a:lnTo>
                  <a:pt x="103" y="96"/>
                </a:lnTo>
                <a:lnTo>
                  <a:pt x="108" y="111"/>
                </a:lnTo>
                <a:lnTo>
                  <a:pt x="114" y="127"/>
                </a:lnTo>
                <a:lnTo>
                  <a:pt x="119" y="139"/>
                </a:lnTo>
                <a:lnTo>
                  <a:pt x="125" y="148"/>
                </a:lnTo>
                <a:lnTo>
                  <a:pt x="129" y="152"/>
                </a:lnTo>
                <a:lnTo>
                  <a:pt x="141" y="333"/>
                </a:lnTo>
                <a:lnTo>
                  <a:pt x="146" y="276"/>
                </a:lnTo>
                <a:lnTo>
                  <a:pt x="135" y="146"/>
                </a:lnTo>
                <a:lnTo>
                  <a:pt x="129" y="146"/>
                </a:lnTo>
                <a:lnTo>
                  <a:pt x="129" y="119"/>
                </a:lnTo>
                <a:lnTo>
                  <a:pt x="124" y="119"/>
                </a:lnTo>
                <a:lnTo>
                  <a:pt x="124" y="62"/>
                </a:lnTo>
                <a:lnTo>
                  <a:pt x="129" y="62"/>
                </a:lnTo>
                <a:lnTo>
                  <a:pt x="129" y="51"/>
                </a:lnTo>
                <a:lnTo>
                  <a:pt x="133" y="49"/>
                </a:lnTo>
                <a:lnTo>
                  <a:pt x="136" y="45"/>
                </a:lnTo>
                <a:lnTo>
                  <a:pt x="140" y="41"/>
                </a:lnTo>
                <a:lnTo>
                  <a:pt x="146" y="39"/>
                </a:lnTo>
                <a:lnTo>
                  <a:pt x="146" y="35"/>
                </a:lnTo>
                <a:lnTo>
                  <a:pt x="148" y="32"/>
                </a:lnTo>
                <a:lnTo>
                  <a:pt x="150" y="29"/>
                </a:lnTo>
                <a:lnTo>
                  <a:pt x="152" y="26"/>
                </a:lnTo>
                <a:lnTo>
                  <a:pt x="155" y="24"/>
                </a:lnTo>
                <a:lnTo>
                  <a:pt x="158" y="21"/>
                </a:lnTo>
                <a:lnTo>
                  <a:pt x="161" y="19"/>
                </a:lnTo>
                <a:lnTo>
                  <a:pt x="163" y="17"/>
                </a:lnTo>
                <a:lnTo>
                  <a:pt x="163" y="11"/>
                </a:lnTo>
                <a:lnTo>
                  <a:pt x="166" y="9"/>
                </a:lnTo>
                <a:lnTo>
                  <a:pt x="170" y="7"/>
                </a:lnTo>
                <a:lnTo>
                  <a:pt x="174" y="6"/>
                </a:lnTo>
                <a:lnTo>
                  <a:pt x="178" y="6"/>
                </a:lnTo>
                <a:lnTo>
                  <a:pt x="183" y="6"/>
                </a:lnTo>
                <a:lnTo>
                  <a:pt x="187" y="5"/>
                </a:lnTo>
                <a:lnTo>
                  <a:pt x="192" y="5"/>
                </a:lnTo>
                <a:lnTo>
                  <a:pt x="197" y="5"/>
                </a:lnTo>
                <a:lnTo>
                  <a:pt x="197" y="12"/>
                </a:lnTo>
                <a:lnTo>
                  <a:pt x="198" y="21"/>
                </a:lnTo>
                <a:lnTo>
                  <a:pt x="199" y="30"/>
                </a:lnTo>
                <a:lnTo>
                  <a:pt x="201" y="41"/>
                </a:lnTo>
                <a:lnTo>
                  <a:pt x="202" y="52"/>
                </a:lnTo>
                <a:lnTo>
                  <a:pt x="205" y="64"/>
                </a:lnTo>
                <a:lnTo>
                  <a:pt x="207" y="77"/>
                </a:lnTo>
                <a:lnTo>
                  <a:pt x="210" y="89"/>
                </a:lnTo>
                <a:lnTo>
                  <a:pt x="213" y="101"/>
                </a:lnTo>
                <a:lnTo>
                  <a:pt x="216" y="113"/>
                </a:lnTo>
                <a:lnTo>
                  <a:pt x="220" y="125"/>
                </a:lnTo>
                <a:lnTo>
                  <a:pt x="223" y="136"/>
                </a:lnTo>
                <a:lnTo>
                  <a:pt x="226" y="146"/>
                </a:lnTo>
                <a:lnTo>
                  <a:pt x="229" y="155"/>
                </a:lnTo>
                <a:lnTo>
                  <a:pt x="233" y="163"/>
                </a:lnTo>
                <a:lnTo>
                  <a:pt x="236" y="169"/>
                </a:lnTo>
                <a:lnTo>
                  <a:pt x="242" y="169"/>
                </a:lnTo>
                <a:lnTo>
                  <a:pt x="244" y="175"/>
                </a:lnTo>
                <a:lnTo>
                  <a:pt x="247" y="181"/>
                </a:lnTo>
                <a:lnTo>
                  <a:pt x="248" y="188"/>
                </a:lnTo>
                <a:lnTo>
                  <a:pt x="250" y="196"/>
                </a:lnTo>
                <a:lnTo>
                  <a:pt x="251" y="203"/>
                </a:lnTo>
                <a:lnTo>
                  <a:pt x="251" y="211"/>
                </a:lnTo>
                <a:lnTo>
                  <a:pt x="252" y="220"/>
                </a:lnTo>
                <a:lnTo>
                  <a:pt x="253" y="228"/>
                </a:lnTo>
                <a:lnTo>
                  <a:pt x="253" y="237"/>
                </a:lnTo>
                <a:lnTo>
                  <a:pt x="254" y="245"/>
                </a:lnTo>
                <a:lnTo>
                  <a:pt x="255" y="253"/>
                </a:lnTo>
                <a:lnTo>
                  <a:pt x="256" y="261"/>
                </a:lnTo>
                <a:lnTo>
                  <a:pt x="257" y="268"/>
                </a:lnTo>
                <a:lnTo>
                  <a:pt x="259" y="275"/>
                </a:lnTo>
                <a:lnTo>
                  <a:pt x="261" y="282"/>
                </a:lnTo>
                <a:lnTo>
                  <a:pt x="264" y="287"/>
                </a:lnTo>
                <a:lnTo>
                  <a:pt x="270" y="287"/>
                </a:lnTo>
                <a:lnTo>
                  <a:pt x="270" y="327"/>
                </a:lnTo>
                <a:lnTo>
                  <a:pt x="225" y="124"/>
                </a:lnTo>
                <a:lnTo>
                  <a:pt x="219" y="124"/>
                </a:lnTo>
                <a:lnTo>
                  <a:pt x="217" y="118"/>
                </a:lnTo>
                <a:lnTo>
                  <a:pt x="217" y="109"/>
                </a:lnTo>
                <a:lnTo>
                  <a:pt x="217" y="98"/>
                </a:lnTo>
                <a:lnTo>
                  <a:pt x="217" y="86"/>
                </a:lnTo>
                <a:lnTo>
                  <a:pt x="218" y="74"/>
                </a:lnTo>
                <a:lnTo>
                  <a:pt x="218" y="63"/>
                </a:lnTo>
                <a:lnTo>
                  <a:pt x="219" y="53"/>
                </a:lnTo>
                <a:lnTo>
                  <a:pt x="219" y="45"/>
                </a:lnTo>
                <a:lnTo>
                  <a:pt x="221" y="44"/>
                </a:lnTo>
                <a:lnTo>
                  <a:pt x="223" y="43"/>
                </a:lnTo>
                <a:lnTo>
                  <a:pt x="224" y="41"/>
                </a:lnTo>
                <a:lnTo>
                  <a:pt x="225" y="39"/>
                </a:lnTo>
                <a:lnTo>
                  <a:pt x="227" y="37"/>
                </a:lnTo>
                <a:lnTo>
                  <a:pt x="229" y="36"/>
                </a:lnTo>
                <a:lnTo>
                  <a:pt x="232" y="34"/>
                </a:lnTo>
                <a:lnTo>
                  <a:pt x="236" y="34"/>
                </a:lnTo>
                <a:lnTo>
                  <a:pt x="237" y="29"/>
                </a:lnTo>
                <a:lnTo>
                  <a:pt x="239" y="28"/>
                </a:lnTo>
                <a:lnTo>
                  <a:pt x="241" y="28"/>
                </a:lnTo>
                <a:lnTo>
                  <a:pt x="242" y="22"/>
                </a:lnTo>
                <a:lnTo>
                  <a:pt x="247" y="22"/>
                </a:lnTo>
                <a:lnTo>
                  <a:pt x="254" y="23"/>
                </a:lnTo>
                <a:lnTo>
                  <a:pt x="263" y="24"/>
                </a:lnTo>
                <a:lnTo>
                  <a:pt x="272" y="25"/>
                </a:lnTo>
                <a:lnTo>
                  <a:pt x="281" y="25"/>
                </a:lnTo>
                <a:lnTo>
                  <a:pt x="288" y="25"/>
                </a:lnTo>
                <a:lnTo>
                  <a:pt x="295" y="24"/>
                </a:lnTo>
                <a:lnTo>
                  <a:pt x="298" y="22"/>
                </a:lnTo>
                <a:lnTo>
                  <a:pt x="298" y="17"/>
                </a:lnTo>
                <a:lnTo>
                  <a:pt x="320" y="17"/>
                </a:lnTo>
                <a:lnTo>
                  <a:pt x="322" y="21"/>
                </a:lnTo>
                <a:lnTo>
                  <a:pt x="324" y="25"/>
                </a:lnTo>
                <a:lnTo>
                  <a:pt x="327" y="27"/>
                </a:lnTo>
                <a:lnTo>
                  <a:pt x="331" y="28"/>
                </a:lnTo>
                <a:lnTo>
                  <a:pt x="331" y="39"/>
                </a:lnTo>
                <a:lnTo>
                  <a:pt x="331" y="51"/>
                </a:lnTo>
                <a:lnTo>
                  <a:pt x="331" y="64"/>
                </a:lnTo>
                <a:lnTo>
                  <a:pt x="330" y="77"/>
                </a:lnTo>
                <a:lnTo>
                  <a:pt x="330" y="91"/>
                </a:lnTo>
                <a:lnTo>
                  <a:pt x="330" y="105"/>
                </a:lnTo>
                <a:lnTo>
                  <a:pt x="330" y="119"/>
                </a:lnTo>
                <a:lnTo>
                  <a:pt x="331" y="134"/>
                </a:lnTo>
                <a:lnTo>
                  <a:pt x="332" y="148"/>
                </a:lnTo>
                <a:lnTo>
                  <a:pt x="334" y="162"/>
                </a:lnTo>
                <a:lnTo>
                  <a:pt x="336" y="175"/>
                </a:lnTo>
                <a:lnTo>
                  <a:pt x="339" y="188"/>
                </a:lnTo>
                <a:lnTo>
                  <a:pt x="342" y="200"/>
                </a:lnTo>
                <a:lnTo>
                  <a:pt x="347" y="211"/>
                </a:lnTo>
                <a:lnTo>
                  <a:pt x="353" y="222"/>
                </a:lnTo>
                <a:lnTo>
                  <a:pt x="360" y="231"/>
                </a:lnTo>
                <a:lnTo>
                  <a:pt x="365" y="231"/>
                </a:lnTo>
                <a:lnTo>
                  <a:pt x="365" y="242"/>
                </a:lnTo>
                <a:lnTo>
                  <a:pt x="366" y="244"/>
                </a:lnTo>
                <a:lnTo>
                  <a:pt x="367" y="246"/>
                </a:lnTo>
                <a:lnTo>
                  <a:pt x="369" y="249"/>
                </a:lnTo>
                <a:lnTo>
                  <a:pt x="372" y="253"/>
                </a:lnTo>
                <a:lnTo>
                  <a:pt x="374" y="258"/>
                </a:lnTo>
                <a:lnTo>
                  <a:pt x="377" y="261"/>
                </a:lnTo>
                <a:lnTo>
                  <a:pt x="380" y="264"/>
                </a:lnTo>
                <a:lnTo>
                  <a:pt x="382" y="265"/>
                </a:lnTo>
                <a:lnTo>
                  <a:pt x="382" y="276"/>
                </a:lnTo>
                <a:lnTo>
                  <a:pt x="388" y="276"/>
                </a:lnTo>
                <a:lnTo>
                  <a:pt x="388" y="316"/>
                </a:lnTo>
                <a:lnTo>
                  <a:pt x="388" y="308"/>
                </a:lnTo>
                <a:lnTo>
                  <a:pt x="387" y="302"/>
                </a:lnTo>
                <a:lnTo>
                  <a:pt x="386" y="298"/>
                </a:lnTo>
                <a:lnTo>
                  <a:pt x="385" y="294"/>
                </a:lnTo>
                <a:lnTo>
                  <a:pt x="384" y="291"/>
                </a:lnTo>
                <a:lnTo>
                  <a:pt x="383" y="288"/>
                </a:lnTo>
                <a:lnTo>
                  <a:pt x="382" y="286"/>
                </a:lnTo>
                <a:lnTo>
                  <a:pt x="382" y="282"/>
                </a:lnTo>
                <a:lnTo>
                  <a:pt x="380" y="279"/>
                </a:lnTo>
                <a:lnTo>
                  <a:pt x="378" y="275"/>
                </a:lnTo>
                <a:lnTo>
                  <a:pt x="376" y="271"/>
                </a:lnTo>
                <a:lnTo>
                  <a:pt x="375" y="267"/>
                </a:lnTo>
                <a:lnTo>
                  <a:pt x="373" y="262"/>
                </a:lnTo>
                <a:lnTo>
                  <a:pt x="372" y="257"/>
                </a:lnTo>
                <a:lnTo>
                  <a:pt x="371" y="252"/>
                </a:lnTo>
                <a:lnTo>
                  <a:pt x="371" y="248"/>
                </a:lnTo>
                <a:lnTo>
                  <a:pt x="369" y="245"/>
                </a:lnTo>
                <a:lnTo>
                  <a:pt x="368" y="240"/>
                </a:lnTo>
                <a:lnTo>
                  <a:pt x="367" y="234"/>
                </a:lnTo>
                <a:lnTo>
                  <a:pt x="365" y="227"/>
                </a:lnTo>
                <a:lnTo>
                  <a:pt x="364" y="220"/>
                </a:lnTo>
                <a:lnTo>
                  <a:pt x="363" y="214"/>
                </a:lnTo>
                <a:lnTo>
                  <a:pt x="361" y="208"/>
                </a:lnTo>
                <a:lnTo>
                  <a:pt x="360" y="203"/>
                </a:lnTo>
                <a:lnTo>
                  <a:pt x="354" y="203"/>
                </a:lnTo>
                <a:lnTo>
                  <a:pt x="350" y="194"/>
                </a:lnTo>
                <a:lnTo>
                  <a:pt x="347" y="184"/>
                </a:lnTo>
                <a:lnTo>
                  <a:pt x="347" y="174"/>
                </a:lnTo>
                <a:lnTo>
                  <a:pt x="347" y="163"/>
                </a:lnTo>
                <a:lnTo>
                  <a:pt x="350" y="151"/>
                </a:lnTo>
                <a:lnTo>
                  <a:pt x="353" y="139"/>
                </a:lnTo>
                <a:lnTo>
                  <a:pt x="356" y="128"/>
                </a:lnTo>
                <a:lnTo>
                  <a:pt x="361" y="115"/>
                </a:lnTo>
                <a:lnTo>
                  <a:pt x="365" y="103"/>
                </a:lnTo>
                <a:lnTo>
                  <a:pt x="370" y="91"/>
                </a:lnTo>
                <a:lnTo>
                  <a:pt x="375" y="79"/>
                </a:lnTo>
                <a:lnTo>
                  <a:pt x="379" y="68"/>
                </a:lnTo>
                <a:lnTo>
                  <a:pt x="382" y="57"/>
                </a:lnTo>
                <a:lnTo>
                  <a:pt x="385" y="47"/>
                </a:lnTo>
                <a:lnTo>
                  <a:pt x="387" y="37"/>
                </a:lnTo>
                <a:lnTo>
                  <a:pt x="388" y="28"/>
                </a:lnTo>
                <a:lnTo>
                  <a:pt x="390" y="28"/>
                </a:lnTo>
                <a:lnTo>
                  <a:pt x="392" y="26"/>
                </a:lnTo>
                <a:lnTo>
                  <a:pt x="394" y="24"/>
                </a:lnTo>
                <a:lnTo>
                  <a:pt x="395" y="22"/>
                </a:lnTo>
                <a:lnTo>
                  <a:pt x="397" y="19"/>
                </a:lnTo>
                <a:lnTo>
                  <a:pt x="398" y="16"/>
                </a:lnTo>
                <a:lnTo>
                  <a:pt x="399" y="13"/>
                </a:lnTo>
                <a:lnTo>
                  <a:pt x="399" y="11"/>
                </a:lnTo>
                <a:lnTo>
                  <a:pt x="410" y="11"/>
                </a:lnTo>
                <a:lnTo>
                  <a:pt x="410" y="5"/>
                </a:lnTo>
                <a:lnTo>
                  <a:pt x="433" y="5"/>
                </a:lnTo>
                <a:lnTo>
                  <a:pt x="433" y="17"/>
                </a:lnTo>
                <a:lnTo>
                  <a:pt x="438" y="17"/>
                </a:lnTo>
                <a:lnTo>
                  <a:pt x="440" y="24"/>
                </a:lnTo>
                <a:lnTo>
                  <a:pt x="441" y="33"/>
                </a:lnTo>
                <a:lnTo>
                  <a:pt x="443" y="43"/>
                </a:lnTo>
                <a:lnTo>
                  <a:pt x="444" y="53"/>
                </a:lnTo>
                <a:lnTo>
                  <a:pt x="445" y="63"/>
                </a:lnTo>
                <a:lnTo>
                  <a:pt x="446" y="71"/>
                </a:lnTo>
                <a:lnTo>
                  <a:pt x="448" y="79"/>
                </a:lnTo>
                <a:lnTo>
                  <a:pt x="449" y="84"/>
                </a:lnTo>
                <a:lnTo>
                  <a:pt x="455" y="84"/>
                </a:lnTo>
                <a:lnTo>
                  <a:pt x="456" y="87"/>
                </a:lnTo>
                <a:lnTo>
                  <a:pt x="457" y="92"/>
                </a:lnTo>
                <a:lnTo>
                  <a:pt x="456" y="98"/>
                </a:lnTo>
                <a:lnTo>
                  <a:pt x="456" y="104"/>
                </a:lnTo>
                <a:lnTo>
                  <a:pt x="457" y="109"/>
                </a:lnTo>
                <a:lnTo>
                  <a:pt x="458" y="114"/>
                </a:lnTo>
                <a:lnTo>
                  <a:pt x="462" y="117"/>
                </a:lnTo>
                <a:lnTo>
                  <a:pt x="467" y="119"/>
                </a:lnTo>
                <a:lnTo>
                  <a:pt x="467" y="129"/>
                </a:lnTo>
                <a:lnTo>
                  <a:pt x="468" y="140"/>
                </a:lnTo>
                <a:lnTo>
                  <a:pt x="469" y="151"/>
                </a:lnTo>
                <a:lnTo>
                  <a:pt x="470" y="162"/>
                </a:lnTo>
                <a:lnTo>
                  <a:pt x="472" y="173"/>
                </a:lnTo>
                <a:lnTo>
                  <a:pt x="474" y="184"/>
                </a:lnTo>
                <a:lnTo>
                  <a:pt x="475" y="195"/>
                </a:lnTo>
                <a:lnTo>
                  <a:pt x="478" y="206"/>
                </a:lnTo>
                <a:lnTo>
                  <a:pt x="480" y="218"/>
                </a:lnTo>
                <a:lnTo>
                  <a:pt x="482" y="229"/>
                </a:lnTo>
                <a:lnTo>
                  <a:pt x="483" y="241"/>
                </a:lnTo>
                <a:lnTo>
                  <a:pt x="485" y="252"/>
                </a:lnTo>
                <a:lnTo>
                  <a:pt x="486" y="264"/>
                </a:lnTo>
                <a:lnTo>
                  <a:pt x="487" y="276"/>
                </a:lnTo>
                <a:lnTo>
                  <a:pt x="489" y="287"/>
                </a:lnTo>
                <a:lnTo>
                  <a:pt x="489" y="299"/>
                </a:lnTo>
                <a:lnTo>
                  <a:pt x="490" y="294"/>
                </a:lnTo>
                <a:lnTo>
                  <a:pt x="491" y="287"/>
                </a:lnTo>
                <a:lnTo>
                  <a:pt x="492" y="278"/>
                </a:lnTo>
                <a:lnTo>
                  <a:pt x="493" y="269"/>
                </a:lnTo>
                <a:lnTo>
                  <a:pt x="493" y="259"/>
                </a:lnTo>
                <a:lnTo>
                  <a:pt x="494" y="248"/>
                </a:lnTo>
                <a:lnTo>
                  <a:pt x="494" y="237"/>
                </a:lnTo>
                <a:lnTo>
                  <a:pt x="493" y="225"/>
                </a:lnTo>
                <a:lnTo>
                  <a:pt x="493" y="215"/>
                </a:lnTo>
                <a:lnTo>
                  <a:pt x="491" y="204"/>
                </a:lnTo>
                <a:lnTo>
                  <a:pt x="490" y="195"/>
                </a:lnTo>
                <a:lnTo>
                  <a:pt x="487" y="187"/>
                </a:lnTo>
                <a:lnTo>
                  <a:pt x="485" y="179"/>
                </a:lnTo>
                <a:lnTo>
                  <a:pt x="481" y="174"/>
                </a:lnTo>
                <a:lnTo>
                  <a:pt x="477" y="170"/>
                </a:lnTo>
                <a:lnTo>
                  <a:pt x="472" y="169"/>
                </a:lnTo>
                <a:lnTo>
                  <a:pt x="472" y="45"/>
                </a:lnTo>
                <a:lnTo>
                  <a:pt x="477" y="43"/>
                </a:lnTo>
                <a:lnTo>
                  <a:pt x="482" y="38"/>
                </a:lnTo>
                <a:lnTo>
                  <a:pt x="487" y="33"/>
                </a:lnTo>
                <a:lnTo>
                  <a:pt x="489" y="28"/>
                </a:lnTo>
                <a:lnTo>
                  <a:pt x="491" y="28"/>
                </a:lnTo>
                <a:lnTo>
                  <a:pt x="493" y="27"/>
                </a:lnTo>
                <a:lnTo>
                  <a:pt x="496" y="26"/>
                </a:lnTo>
                <a:lnTo>
                  <a:pt x="497" y="25"/>
                </a:lnTo>
                <a:lnTo>
                  <a:pt x="500" y="24"/>
                </a:lnTo>
                <a:lnTo>
                  <a:pt x="502" y="24"/>
                </a:lnTo>
                <a:lnTo>
                  <a:pt x="504" y="22"/>
                </a:lnTo>
                <a:lnTo>
                  <a:pt x="506" y="22"/>
                </a:lnTo>
                <a:lnTo>
                  <a:pt x="507" y="18"/>
                </a:lnTo>
                <a:lnTo>
                  <a:pt x="509" y="14"/>
                </a:lnTo>
                <a:lnTo>
                  <a:pt x="513" y="12"/>
                </a:lnTo>
                <a:lnTo>
                  <a:pt x="517" y="11"/>
                </a:lnTo>
                <a:lnTo>
                  <a:pt x="517" y="0"/>
                </a:lnTo>
                <a:lnTo>
                  <a:pt x="545" y="0"/>
                </a:lnTo>
                <a:lnTo>
                  <a:pt x="579" y="84"/>
                </a:lnTo>
                <a:lnTo>
                  <a:pt x="590" y="305"/>
                </a:lnTo>
                <a:lnTo>
                  <a:pt x="589" y="302"/>
                </a:lnTo>
                <a:lnTo>
                  <a:pt x="587" y="299"/>
                </a:lnTo>
                <a:lnTo>
                  <a:pt x="585" y="295"/>
                </a:lnTo>
                <a:lnTo>
                  <a:pt x="582" y="291"/>
                </a:lnTo>
                <a:lnTo>
                  <a:pt x="578" y="287"/>
                </a:lnTo>
                <a:lnTo>
                  <a:pt x="576" y="284"/>
                </a:lnTo>
                <a:lnTo>
                  <a:pt x="574" y="282"/>
                </a:lnTo>
                <a:lnTo>
                  <a:pt x="573" y="282"/>
                </a:lnTo>
                <a:lnTo>
                  <a:pt x="573" y="276"/>
                </a:lnTo>
                <a:lnTo>
                  <a:pt x="572" y="269"/>
                </a:lnTo>
                <a:lnTo>
                  <a:pt x="572" y="261"/>
                </a:lnTo>
                <a:lnTo>
                  <a:pt x="570" y="252"/>
                </a:lnTo>
                <a:lnTo>
                  <a:pt x="569" y="242"/>
                </a:lnTo>
                <a:lnTo>
                  <a:pt x="567" y="233"/>
                </a:lnTo>
                <a:lnTo>
                  <a:pt x="566" y="222"/>
                </a:lnTo>
                <a:lnTo>
                  <a:pt x="564" y="211"/>
                </a:lnTo>
                <a:lnTo>
                  <a:pt x="563" y="201"/>
                </a:lnTo>
                <a:lnTo>
                  <a:pt x="562" y="191"/>
                </a:lnTo>
                <a:lnTo>
                  <a:pt x="561" y="180"/>
                </a:lnTo>
                <a:lnTo>
                  <a:pt x="561" y="171"/>
                </a:lnTo>
                <a:lnTo>
                  <a:pt x="562" y="162"/>
                </a:lnTo>
                <a:lnTo>
                  <a:pt x="563" y="154"/>
                </a:lnTo>
                <a:lnTo>
                  <a:pt x="565" y="146"/>
                </a:lnTo>
                <a:lnTo>
                  <a:pt x="568" y="140"/>
                </a:lnTo>
                <a:lnTo>
                  <a:pt x="573" y="140"/>
                </a:lnTo>
                <a:lnTo>
                  <a:pt x="573" y="124"/>
                </a:lnTo>
                <a:lnTo>
                  <a:pt x="579" y="124"/>
                </a:lnTo>
                <a:lnTo>
                  <a:pt x="579" y="96"/>
                </a:lnTo>
                <a:lnTo>
                  <a:pt x="584" y="96"/>
                </a:lnTo>
                <a:lnTo>
                  <a:pt x="587" y="90"/>
                </a:lnTo>
                <a:lnTo>
                  <a:pt x="588" y="82"/>
                </a:lnTo>
                <a:lnTo>
                  <a:pt x="591" y="72"/>
                </a:lnTo>
                <a:lnTo>
                  <a:pt x="593" y="62"/>
                </a:lnTo>
                <a:lnTo>
                  <a:pt x="595" y="51"/>
                </a:lnTo>
                <a:lnTo>
                  <a:pt x="597" y="41"/>
                </a:lnTo>
                <a:lnTo>
                  <a:pt x="599" y="34"/>
                </a:lnTo>
                <a:lnTo>
                  <a:pt x="601" y="28"/>
                </a:lnTo>
                <a:lnTo>
                  <a:pt x="607" y="28"/>
                </a:lnTo>
                <a:lnTo>
                  <a:pt x="607" y="17"/>
                </a:lnTo>
                <a:lnTo>
                  <a:pt x="612" y="17"/>
                </a:lnTo>
                <a:lnTo>
                  <a:pt x="612" y="5"/>
                </a:lnTo>
                <a:lnTo>
                  <a:pt x="618" y="0"/>
                </a:lnTo>
                <a:lnTo>
                  <a:pt x="646" y="0"/>
                </a:lnTo>
                <a:lnTo>
                  <a:pt x="646" y="6"/>
                </a:lnTo>
                <a:lnTo>
                  <a:pt x="647" y="13"/>
                </a:lnTo>
                <a:lnTo>
                  <a:pt x="648" y="23"/>
                </a:lnTo>
                <a:lnTo>
                  <a:pt x="650" y="33"/>
                </a:lnTo>
                <a:lnTo>
                  <a:pt x="652" y="43"/>
                </a:lnTo>
                <a:lnTo>
                  <a:pt x="653" y="52"/>
                </a:lnTo>
                <a:lnTo>
                  <a:pt x="656" y="58"/>
                </a:lnTo>
                <a:lnTo>
                  <a:pt x="657" y="62"/>
                </a:lnTo>
                <a:lnTo>
                  <a:pt x="663" y="62"/>
                </a:lnTo>
                <a:lnTo>
                  <a:pt x="669" y="84"/>
                </a:lnTo>
                <a:lnTo>
                  <a:pt x="673" y="85"/>
                </a:lnTo>
                <a:lnTo>
                  <a:pt x="675" y="87"/>
                </a:lnTo>
                <a:lnTo>
                  <a:pt x="675" y="89"/>
                </a:lnTo>
                <a:lnTo>
                  <a:pt x="680" y="90"/>
                </a:lnTo>
                <a:lnTo>
                  <a:pt x="680" y="107"/>
                </a:lnTo>
                <a:lnTo>
                  <a:pt x="686" y="107"/>
                </a:lnTo>
                <a:lnTo>
                  <a:pt x="686" y="119"/>
                </a:lnTo>
                <a:lnTo>
                  <a:pt x="691" y="119"/>
                </a:lnTo>
                <a:lnTo>
                  <a:pt x="693" y="124"/>
                </a:lnTo>
                <a:lnTo>
                  <a:pt x="694" y="133"/>
                </a:lnTo>
                <a:lnTo>
                  <a:pt x="694" y="144"/>
                </a:lnTo>
                <a:lnTo>
                  <a:pt x="694" y="155"/>
                </a:lnTo>
                <a:lnTo>
                  <a:pt x="693" y="168"/>
                </a:lnTo>
                <a:lnTo>
                  <a:pt x="692" y="180"/>
                </a:lnTo>
                <a:lnTo>
                  <a:pt x="691" y="189"/>
                </a:lnTo>
                <a:lnTo>
                  <a:pt x="691" y="197"/>
                </a:lnTo>
                <a:lnTo>
                  <a:pt x="692" y="200"/>
                </a:lnTo>
                <a:lnTo>
                  <a:pt x="694" y="204"/>
                </a:lnTo>
                <a:lnTo>
                  <a:pt x="695" y="210"/>
                </a:lnTo>
                <a:lnTo>
                  <a:pt x="697" y="216"/>
                </a:lnTo>
                <a:lnTo>
                  <a:pt x="698" y="225"/>
                </a:lnTo>
                <a:lnTo>
                  <a:pt x="699" y="234"/>
                </a:lnTo>
                <a:lnTo>
                  <a:pt x="701" y="243"/>
                </a:lnTo>
                <a:lnTo>
                  <a:pt x="702" y="253"/>
                </a:lnTo>
                <a:lnTo>
                  <a:pt x="703" y="263"/>
                </a:lnTo>
                <a:lnTo>
                  <a:pt x="704" y="272"/>
                </a:lnTo>
                <a:lnTo>
                  <a:pt x="705" y="281"/>
                </a:lnTo>
                <a:lnTo>
                  <a:pt x="706" y="288"/>
                </a:lnTo>
                <a:lnTo>
                  <a:pt x="707" y="295"/>
                </a:lnTo>
                <a:lnTo>
                  <a:pt x="707" y="300"/>
                </a:lnTo>
                <a:lnTo>
                  <a:pt x="708" y="303"/>
                </a:lnTo>
                <a:lnTo>
                  <a:pt x="708" y="305"/>
                </a:lnTo>
                <a:lnTo>
                  <a:pt x="710" y="301"/>
                </a:lnTo>
                <a:lnTo>
                  <a:pt x="711" y="296"/>
                </a:lnTo>
                <a:lnTo>
                  <a:pt x="713" y="289"/>
                </a:lnTo>
                <a:lnTo>
                  <a:pt x="713" y="280"/>
                </a:lnTo>
                <a:lnTo>
                  <a:pt x="714" y="271"/>
                </a:lnTo>
                <a:lnTo>
                  <a:pt x="714" y="260"/>
                </a:lnTo>
                <a:lnTo>
                  <a:pt x="714" y="249"/>
                </a:lnTo>
                <a:lnTo>
                  <a:pt x="714" y="238"/>
                </a:lnTo>
                <a:lnTo>
                  <a:pt x="713" y="227"/>
                </a:lnTo>
                <a:lnTo>
                  <a:pt x="712" y="216"/>
                </a:lnTo>
                <a:lnTo>
                  <a:pt x="711" y="207"/>
                </a:lnTo>
                <a:lnTo>
                  <a:pt x="710" y="198"/>
                </a:lnTo>
                <a:lnTo>
                  <a:pt x="708" y="191"/>
                </a:lnTo>
                <a:lnTo>
                  <a:pt x="706" y="185"/>
                </a:lnTo>
                <a:lnTo>
                  <a:pt x="705" y="181"/>
                </a:lnTo>
                <a:lnTo>
                  <a:pt x="702" y="180"/>
                </a:lnTo>
                <a:lnTo>
                  <a:pt x="697" y="135"/>
                </a:lnTo>
                <a:lnTo>
                  <a:pt x="691" y="135"/>
                </a:lnTo>
                <a:lnTo>
                  <a:pt x="690" y="129"/>
                </a:lnTo>
                <a:lnTo>
                  <a:pt x="690" y="120"/>
                </a:lnTo>
                <a:lnTo>
                  <a:pt x="691" y="109"/>
                </a:lnTo>
                <a:lnTo>
                  <a:pt x="694" y="97"/>
                </a:lnTo>
                <a:lnTo>
                  <a:pt x="697" y="86"/>
                </a:lnTo>
                <a:lnTo>
                  <a:pt x="700" y="77"/>
                </a:lnTo>
                <a:lnTo>
                  <a:pt x="704" y="70"/>
                </a:lnTo>
                <a:lnTo>
                  <a:pt x="708" y="67"/>
                </a:lnTo>
                <a:lnTo>
                  <a:pt x="708" y="56"/>
                </a:lnTo>
                <a:lnTo>
                  <a:pt x="711" y="56"/>
                </a:lnTo>
                <a:lnTo>
                  <a:pt x="714" y="53"/>
                </a:lnTo>
                <a:lnTo>
                  <a:pt x="716" y="51"/>
                </a:lnTo>
                <a:lnTo>
                  <a:pt x="718" y="47"/>
                </a:lnTo>
                <a:lnTo>
                  <a:pt x="718" y="43"/>
                </a:lnTo>
                <a:lnTo>
                  <a:pt x="719" y="40"/>
                </a:lnTo>
                <a:lnTo>
                  <a:pt x="719" y="36"/>
                </a:lnTo>
                <a:lnTo>
                  <a:pt x="719" y="34"/>
                </a:lnTo>
                <a:lnTo>
                  <a:pt x="725" y="34"/>
                </a:lnTo>
                <a:lnTo>
                  <a:pt x="725" y="22"/>
                </a:lnTo>
                <a:lnTo>
                  <a:pt x="730" y="22"/>
                </a:lnTo>
                <a:lnTo>
                  <a:pt x="730" y="5"/>
                </a:lnTo>
                <a:lnTo>
                  <a:pt x="759" y="5"/>
                </a:lnTo>
                <a:lnTo>
                  <a:pt x="759" y="0"/>
                </a:lnTo>
                <a:lnTo>
                  <a:pt x="792" y="0"/>
                </a:lnTo>
                <a:lnTo>
                  <a:pt x="803" y="28"/>
                </a:lnTo>
                <a:lnTo>
                  <a:pt x="809" y="28"/>
                </a:lnTo>
                <a:lnTo>
                  <a:pt x="813" y="36"/>
                </a:lnTo>
                <a:lnTo>
                  <a:pt x="815" y="46"/>
                </a:lnTo>
                <a:lnTo>
                  <a:pt x="817" y="56"/>
                </a:lnTo>
                <a:lnTo>
                  <a:pt x="818" y="68"/>
                </a:lnTo>
                <a:lnTo>
                  <a:pt x="818" y="81"/>
                </a:lnTo>
                <a:lnTo>
                  <a:pt x="817" y="94"/>
                </a:lnTo>
                <a:lnTo>
                  <a:pt x="817" y="108"/>
                </a:lnTo>
                <a:lnTo>
                  <a:pt x="816" y="121"/>
                </a:lnTo>
                <a:lnTo>
                  <a:pt x="815" y="136"/>
                </a:lnTo>
                <a:lnTo>
                  <a:pt x="813" y="150"/>
                </a:lnTo>
                <a:lnTo>
                  <a:pt x="813" y="163"/>
                </a:lnTo>
                <a:lnTo>
                  <a:pt x="812" y="176"/>
                </a:lnTo>
                <a:lnTo>
                  <a:pt x="812" y="188"/>
                </a:lnTo>
                <a:lnTo>
                  <a:pt x="812" y="200"/>
                </a:lnTo>
                <a:lnTo>
                  <a:pt x="813" y="210"/>
                </a:lnTo>
                <a:lnTo>
                  <a:pt x="815" y="219"/>
                </a:lnTo>
                <a:lnTo>
                  <a:pt x="820" y="271"/>
                </a:lnTo>
                <a:lnTo>
                  <a:pt x="826" y="271"/>
                </a:lnTo>
                <a:lnTo>
                  <a:pt x="826" y="299"/>
                </a:lnTo>
                <a:lnTo>
                  <a:pt x="831" y="299"/>
                </a:lnTo>
                <a:lnTo>
                  <a:pt x="831" y="321"/>
                </a:lnTo>
                <a:lnTo>
                  <a:pt x="832" y="311"/>
                </a:lnTo>
                <a:lnTo>
                  <a:pt x="832" y="299"/>
                </a:lnTo>
                <a:lnTo>
                  <a:pt x="831" y="287"/>
                </a:lnTo>
                <a:lnTo>
                  <a:pt x="829" y="273"/>
                </a:lnTo>
                <a:lnTo>
                  <a:pt x="827" y="260"/>
                </a:lnTo>
                <a:lnTo>
                  <a:pt x="825" y="245"/>
                </a:lnTo>
                <a:lnTo>
                  <a:pt x="822" y="230"/>
                </a:lnTo>
                <a:lnTo>
                  <a:pt x="820" y="215"/>
                </a:lnTo>
                <a:lnTo>
                  <a:pt x="817" y="201"/>
                </a:lnTo>
                <a:lnTo>
                  <a:pt x="816" y="187"/>
                </a:lnTo>
                <a:lnTo>
                  <a:pt x="814" y="173"/>
                </a:lnTo>
                <a:lnTo>
                  <a:pt x="813" y="159"/>
                </a:lnTo>
                <a:lnTo>
                  <a:pt x="813" y="147"/>
                </a:lnTo>
                <a:lnTo>
                  <a:pt x="815" y="136"/>
                </a:lnTo>
                <a:lnTo>
                  <a:pt x="817" y="127"/>
                </a:lnTo>
                <a:lnTo>
                  <a:pt x="820" y="119"/>
                </a:lnTo>
                <a:lnTo>
                  <a:pt x="826" y="119"/>
                </a:lnTo>
                <a:lnTo>
                  <a:pt x="830" y="111"/>
                </a:lnTo>
                <a:lnTo>
                  <a:pt x="833" y="102"/>
                </a:lnTo>
                <a:lnTo>
                  <a:pt x="835" y="92"/>
                </a:lnTo>
                <a:lnTo>
                  <a:pt x="838" y="82"/>
                </a:lnTo>
                <a:lnTo>
                  <a:pt x="840" y="71"/>
                </a:lnTo>
                <a:lnTo>
                  <a:pt x="842" y="61"/>
                </a:lnTo>
                <a:lnTo>
                  <a:pt x="845" y="52"/>
                </a:lnTo>
                <a:lnTo>
                  <a:pt x="849" y="45"/>
                </a:lnTo>
                <a:lnTo>
                  <a:pt x="854" y="45"/>
                </a:lnTo>
                <a:lnTo>
                  <a:pt x="854" y="34"/>
                </a:lnTo>
                <a:lnTo>
                  <a:pt x="860" y="34"/>
                </a:lnTo>
                <a:lnTo>
                  <a:pt x="860" y="22"/>
                </a:lnTo>
                <a:lnTo>
                  <a:pt x="871" y="22"/>
                </a:lnTo>
                <a:lnTo>
                  <a:pt x="872" y="17"/>
                </a:lnTo>
                <a:lnTo>
                  <a:pt x="874" y="17"/>
                </a:lnTo>
                <a:lnTo>
                  <a:pt x="876" y="16"/>
                </a:lnTo>
                <a:lnTo>
                  <a:pt x="876" y="11"/>
                </a:lnTo>
                <a:lnTo>
                  <a:pt x="904" y="11"/>
                </a:lnTo>
                <a:lnTo>
                  <a:pt x="910" y="17"/>
                </a:lnTo>
                <a:lnTo>
                  <a:pt x="911" y="21"/>
                </a:lnTo>
                <a:lnTo>
                  <a:pt x="914" y="25"/>
                </a:lnTo>
                <a:lnTo>
                  <a:pt x="918" y="27"/>
                </a:lnTo>
                <a:lnTo>
                  <a:pt x="922" y="28"/>
                </a:lnTo>
                <a:lnTo>
                  <a:pt x="927" y="34"/>
                </a:lnTo>
                <a:lnTo>
                  <a:pt x="927" y="51"/>
                </a:lnTo>
                <a:lnTo>
                  <a:pt x="933" y="51"/>
                </a:lnTo>
                <a:lnTo>
                  <a:pt x="937" y="60"/>
                </a:lnTo>
                <a:lnTo>
                  <a:pt x="941" y="70"/>
                </a:lnTo>
                <a:lnTo>
                  <a:pt x="943" y="81"/>
                </a:lnTo>
                <a:lnTo>
                  <a:pt x="944" y="93"/>
                </a:lnTo>
                <a:lnTo>
                  <a:pt x="945" y="106"/>
                </a:lnTo>
                <a:lnTo>
                  <a:pt x="945" y="119"/>
                </a:lnTo>
                <a:lnTo>
                  <a:pt x="944" y="133"/>
                </a:lnTo>
                <a:lnTo>
                  <a:pt x="944" y="146"/>
                </a:lnTo>
                <a:lnTo>
                  <a:pt x="944" y="160"/>
                </a:lnTo>
                <a:lnTo>
                  <a:pt x="943" y="174"/>
                </a:lnTo>
                <a:lnTo>
                  <a:pt x="943" y="187"/>
                </a:lnTo>
                <a:lnTo>
                  <a:pt x="944" y="200"/>
                </a:lnTo>
                <a:lnTo>
                  <a:pt x="945" y="212"/>
                </a:lnTo>
                <a:lnTo>
                  <a:pt x="947" y="223"/>
                </a:lnTo>
                <a:lnTo>
                  <a:pt x="951" y="233"/>
                </a:lnTo>
                <a:lnTo>
                  <a:pt x="955" y="242"/>
                </a:lnTo>
                <a:lnTo>
                  <a:pt x="961" y="242"/>
                </a:lnTo>
                <a:lnTo>
                  <a:pt x="963" y="248"/>
                </a:lnTo>
                <a:lnTo>
                  <a:pt x="963" y="257"/>
                </a:lnTo>
                <a:lnTo>
                  <a:pt x="963" y="268"/>
                </a:lnTo>
                <a:lnTo>
                  <a:pt x="963" y="280"/>
                </a:lnTo>
                <a:lnTo>
                  <a:pt x="963" y="292"/>
                </a:lnTo>
                <a:lnTo>
                  <a:pt x="961" y="303"/>
                </a:lnTo>
                <a:lnTo>
                  <a:pt x="961" y="314"/>
                </a:lnTo>
                <a:lnTo>
                  <a:pt x="961" y="321"/>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69" name="Freeform 59"/>
          <p:cNvSpPr>
            <a:spLocks/>
          </p:cNvSpPr>
          <p:nvPr/>
        </p:nvSpPr>
        <p:spPr bwMode="auto">
          <a:xfrm>
            <a:off x="5035550" y="3873500"/>
            <a:ext cx="847725" cy="665163"/>
          </a:xfrm>
          <a:custGeom>
            <a:avLst/>
            <a:gdLst>
              <a:gd name="T0" fmla="*/ 5 w 534"/>
              <a:gd name="T1" fmla="*/ 333 h 419"/>
              <a:gd name="T2" fmla="*/ 11 w 534"/>
              <a:gd name="T3" fmla="*/ 257 h 419"/>
              <a:gd name="T4" fmla="*/ 12 w 534"/>
              <a:gd name="T5" fmla="*/ 179 h 419"/>
              <a:gd name="T6" fmla="*/ 11 w 534"/>
              <a:gd name="T7" fmla="*/ 104 h 419"/>
              <a:gd name="T8" fmla="*/ 22 w 534"/>
              <a:gd name="T9" fmla="*/ 63 h 419"/>
              <a:gd name="T10" fmla="*/ 40 w 534"/>
              <a:gd name="T11" fmla="*/ 35 h 419"/>
              <a:gd name="T12" fmla="*/ 55 w 534"/>
              <a:gd name="T13" fmla="*/ 26 h 419"/>
              <a:gd name="T14" fmla="*/ 66 w 534"/>
              <a:gd name="T15" fmla="*/ 23 h 419"/>
              <a:gd name="T16" fmla="*/ 79 w 534"/>
              <a:gd name="T17" fmla="*/ 12 h 419"/>
              <a:gd name="T18" fmla="*/ 130 w 534"/>
              <a:gd name="T19" fmla="*/ 97 h 419"/>
              <a:gd name="T20" fmla="*/ 143 w 534"/>
              <a:gd name="T21" fmla="*/ 143 h 419"/>
              <a:gd name="T22" fmla="*/ 142 w 534"/>
              <a:gd name="T23" fmla="*/ 214 h 419"/>
              <a:gd name="T24" fmla="*/ 135 w 534"/>
              <a:gd name="T25" fmla="*/ 287 h 419"/>
              <a:gd name="T26" fmla="*/ 130 w 534"/>
              <a:gd name="T27" fmla="*/ 353 h 419"/>
              <a:gd name="T28" fmla="*/ 131 w 534"/>
              <a:gd name="T29" fmla="*/ 322 h 419"/>
              <a:gd name="T30" fmla="*/ 131 w 534"/>
              <a:gd name="T31" fmla="*/ 254 h 419"/>
              <a:gd name="T32" fmla="*/ 134 w 534"/>
              <a:gd name="T33" fmla="*/ 184 h 419"/>
              <a:gd name="T34" fmla="*/ 142 w 534"/>
              <a:gd name="T35" fmla="*/ 122 h 419"/>
              <a:gd name="T36" fmla="*/ 152 w 534"/>
              <a:gd name="T37" fmla="*/ 97 h 419"/>
              <a:gd name="T38" fmla="*/ 154 w 534"/>
              <a:gd name="T39" fmla="*/ 64 h 419"/>
              <a:gd name="T40" fmla="*/ 163 w 534"/>
              <a:gd name="T41" fmla="*/ 49 h 419"/>
              <a:gd name="T42" fmla="*/ 167 w 534"/>
              <a:gd name="T43" fmla="*/ 34 h 419"/>
              <a:gd name="T44" fmla="*/ 174 w 534"/>
              <a:gd name="T45" fmla="*/ 18 h 419"/>
              <a:gd name="T46" fmla="*/ 197 w 534"/>
              <a:gd name="T47" fmla="*/ 1 h 419"/>
              <a:gd name="T48" fmla="*/ 253 w 534"/>
              <a:gd name="T49" fmla="*/ 176 h 419"/>
              <a:gd name="T50" fmla="*/ 259 w 534"/>
              <a:gd name="T51" fmla="*/ 234 h 419"/>
              <a:gd name="T52" fmla="*/ 260 w 534"/>
              <a:gd name="T53" fmla="*/ 294 h 419"/>
              <a:gd name="T54" fmla="*/ 259 w 534"/>
              <a:gd name="T55" fmla="*/ 355 h 419"/>
              <a:gd name="T56" fmla="*/ 264 w 534"/>
              <a:gd name="T57" fmla="*/ 56 h 419"/>
              <a:gd name="T58" fmla="*/ 270 w 534"/>
              <a:gd name="T59" fmla="*/ 46 h 419"/>
              <a:gd name="T60" fmla="*/ 281 w 534"/>
              <a:gd name="T61" fmla="*/ 18 h 419"/>
              <a:gd name="T62" fmla="*/ 302 w 534"/>
              <a:gd name="T63" fmla="*/ 3 h 419"/>
              <a:gd name="T64" fmla="*/ 345 w 534"/>
              <a:gd name="T65" fmla="*/ 1 h 419"/>
              <a:gd name="T66" fmla="*/ 361 w 534"/>
              <a:gd name="T67" fmla="*/ 9 h 419"/>
              <a:gd name="T68" fmla="*/ 365 w 534"/>
              <a:gd name="T69" fmla="*/ 22 h 419"/>
              <a:gd name="T70" fmla="*/ 374 w 534"/>
              <a:gd name="T71" fmla="*/ 32 h 419"/>
              <a:gd name="T72" fmla="*/ 378 w 534"/>
              <a:gd name="T73" fmla="*/ 46 h 419"/>
              <a:gd name="T74" fmla="*/ 387 w 534"/>
              <a:gd name="T75" fmla="*/ 62 h 419"/>
              <a:gd name="T76" fmla="*/ 396 w 534"/>
              <a:gd name="T77" fmla="*/ 121 h 419"/>
              <a:gd name="T78" fmla="*/ 393 w 534"/>
              <a:gd name="T79" fmla="*/ 196 h 419"/>
              <a:gd name="T80" fmla="*/ 384 w 534"/>
              <a:gd name="T81" fmla="*/ 267 h 419"/>
              <a:gd name="T82" fmla="*/ 375 w 534"/>
              <a:gd name="T83" fmla="*/ 315 h 419"/>
              <a:gd name="T84" fmla="*/ 375 w 534"/>
              <a:gd name="T85" fmla="*/ 363 h 419"/>
              <a:gd name="T86" fmla="*/ 382 w 534"/>
              <a:gd name="T87" fmla="*/ 244 h 419"/>
              <a:gd name="T88" fmla="*/ 390 w 534"/>
              <a:gd name="T89" fmla="*/ 203 h 419"/>
              <a:gd name="T90" fmla="*/ 394 w 534"/>
              <a:gd name="T91" fmla="*/ 154 h 419"/>
              <a:gd name="T92" fmla="*/ 407 w 534"/>
              <a:gd name="T93" fmla="*/ 121 h 419"/>
              <a:gd name="T94" fmla="*/ 416 w 534"/>
              <a:gd name="T95" fmla="*/ 72 h 419"/>
              <a:gd name="T96" fmla="*/ 429 w 534"/>
              <a:gd name="T97" fmla="*/ 40 h 419"/>
              <a:gd name="T98" fmla="*/ 435 w 534"/>
              <a:gd name="T99" fmla="*/ 33 h 419"/>
              <a:gd name="T100" fmla="*/ 445 w 534"/>
              <a:gd name="T101" fmla="*/ 25 h 419"/>
              <a:gd name="T102" fmla="*/ 489 w 534"/>
              <a:gd name="T103" fmla="*/ 18 h 419"/>
              <a:gd name="T104" fmla="*/ 524 w 534"/>
              <a:gd name="T105" fmla="*/ 48 h 419"/>
              <a:gd name="T106" fmla="*/ 529 w 534"/>
              <a:gd name="T107" fmla="*/ 122 h 419"/>
              <a:gd name="T108" fmla="*/ 533 w 534"/>
              <a:gd name="T109" fmla="*/ 199 h 419"/>
              <a:gd name="T110" fmla="*/ 529 w 534"/>
              <a:gd name="T111" fmla="*/ 272 h 419"/>
              <a:gd name="T112" fmla="*/ 523 w 534"/>
              <a:gd name="T113" fmla="*/ 315 h 419"/>
              <a:gd name="T114" fmla="*/ 524 w 534"/>
              <a:gd name="T115" fmla="*/ 349 h 419"/>
              <a:gd name="T116" fmla="*/ 523 w 534"/>
              <a:gd name="T117" fmla="*/ 387 h 419"/>
              <a:gd name="T118" fmla="*/ 517 w 534"/>
              <a:gd name="T119" fmla="*/ 414 h 4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34"/>
              <a:gd name="T181" fmla="*/ 0 h 419"/>
              <a:gd name="T182" fmla="*/ 534 w 534"/>
              <a:gd name="T183" fmla="*/ 419 h 4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34" h="419">
                <a:moveTo>
                  <a:pt x="0" y="368"/>
                </a:moveTo>
                <a:lnTo>
                  <a:pt x="0" y="368"/>
                </a:lnTo>
                <a:lnTo>
                  <a:pt x="3" y="351"/>
                </a:lnTo>
                <a:lnTo>
                  <a:pt x="5" y="333"/>
                </a:lnTo>
                <a:lnTo>
                  <a:pt x="7" y="314"/>
                </a:lnTo>
                <a:lnTo>
                  <a:pt x="9" y="296"/>
                </a:lnTo>
                <a:lnTo>
                  <a:pt x="10" y="277"/>
                </a:lnTo>
                <a:lnTo>
                  <a:pt x="11" y="257"/>
                </a:lnTo>
                <a:lnTo>
                  <a:pt x="11" y="238"/>
                </a:lnTo>
                <a:lnTo>
                  <a:pt x="12" y="218"/>
                </a:lnTo>
                <a:lnTo>
                  <a:pt x="12" y="199"/>
                </a:lnTo>
                <a:lnTo>
                  <a:pt x="12" y="179"/>
                </a:lnTo>
                <a:lnTo>
                  <a:pt x="12" y="160"/>
                </a:lnTo>
                <a:lnTo>
                  <a:pt x="12" y="141"/>
                </a:lnTo>
                <a:lnTo>
                  <a:pt x="12" y="122"/>
                </a:lnTo>
                <a:lnTo>
                  <a:pt x="11" y="104"/>
                </a:lnTo>
                <a:lnTo>
                  <a:pt x="11" y="86"/>
                </a:lnTo>
                <a:lnTo>
                  <a:pt x="11" y="69"/>
                </a:lnTo>
                <a:lnTo>
                  <a:pt x="17" y="63"/>
                </a:lnTo>
                <a:lnTo>
                  <a:pt x="22" y="63"/>
                </a:lnTo>
                <a:lnTo>
                  <a:pt x="28" y="57"/>
                </a:lnTo>
                <a:lnTo>
                  <a:pt x="28" y="46"/>
                </a:lnTo>
                <a:lnTo>
                  <a:pt x="33" y="41"/>
                </a:lnTo>
                <a:lnTo>
                  <a:pt x="40" y="35"/>
                </a:lnTo>
                <a:lnTo>
                  <a:pt x="51" y="35"/>
                </a:lnTo>
                <a:lnTo>
                  <a:pt x="51" y="31"/>
                </a:lnTo>
                <a:lnTo>
                  <a:pt x="52" y="28"/>
                </a:lnTo>
                <a:lnTo>
                  <a:pt x="55" y="26"/>
                </a:lnTo>
                <a:lnTo>
                  <a:pt x="57" y="25"/>
                </a:lnTo>
                <a:lnTo>
                  <a:pt x="60" y="24"/>
                </a:lnTo>
                <a:lnTo>
                  <a:pt x="63" y="23"/>
                </a:lnTo>
                <a:lnTo>
                  <a:pt x="66" y="23"/>
                </a:lnTo>
                <a:lnTo>
                  <a:pt x="68" y="23"/>
                </a:lnTo>
                <a:lnTo>
                  <a:pt x="68" y="18"/>
                </a:lnTo>
                <a:lnTo>
                  <a:pt x="79" y="18"/>
                </a:lnTo>
                <a:lnTo>
                  <a:pt x="79" y="12"/>
                </a:lnTo>
                <a:lnTo>
                  <a:pt x="101" y="12"/>
                </a:lnTo>
                <a:lnTo>
                  <a:pt x="106" y="18"/>
                </a:lnTo>
                <a:lnTo>
                  <a:pt x="106" y="29"/>
                </a:lnTo>
                <a:lnTo>
                  <a:pt x="130" y="97"/>
                </a:lnTo>
                <a:lnTo>
                  <a:pt x="135" y="97"/>
                </a:lnTo>
                <a:lnTo>
                  <a:pt x="138" y="112"/>
                </a:lnTo>
                <a:lnTo>
                  <a:pt x="141" y="126"/>
                </a:lnTo>
                <a:lnTo>
                  <a:pt x="143" y="143"/>
                </a:lnTo>
                <a:lnTo>
                  <a:pt x="143" y="160"/>
                </a:lnTo>
                <a:lnTo>
                  <a:pt x="144" y="178"/>
                </a:lnTo>
                <a:lnTo>
                  <a:pt x="143" y="196"/>
                </a:lnTo>
                <a:lnTo>
                  <a:pt x="142" y="214"/>
                </a:lnTo>
                <a:lnTo>
                  <a:pt x="141" y="232"/>
                </a:lnTo>
                <a:lnTo>
                  <a:pt x="139" y="251"/>
                </a:lnTo>
                <a:lnTo>
                  <a:pt x="137" y="269"/>
                </a:lnTo>
                <a:lnTo>
                  <a:pt x="135" y="287"/>
                </a:lnTo>
                <a:lnTo>
                  <a:pt x="134" y="305"/>
                </a:lnTo>
                <a:lnTo>
                  <a:pt x="132" y="322"/>
                </a:lnTo>
                <a:lnTo>
                  <a:pt x="131" y="338"/>
                </a:lnTo>
                <a:lnTo>
                  <a:pt x="130" y="353"/>
                </a:lnTo>
                <a:lnTo>
                  <a:pt x="130" y="368"/>
                </a:lnTo>
                <a:lnTo>
                  <a:pt x="130" y="353"/>
                </a:lnTo>
                <a:lnTo>
                  <a:pt x="131" y="338"/>
                </a:lnTo>
                <a:lnTo>
                  <a:pt x="131" y="322"/>
                </a:lnTo>
                <a:lnTo>
                  <a:pt x="131" y="306"/>
                </a:lnTo>
                <a:lnTo>
                  <a:pt x="131" y="289"/>
                </a:lnTo>
                <a:lnTo>
                  <a:pt x="131" y="272"/>
                </a:lnTo>
                <a:lnTo>
                  <a:pt x="131" y="254"/>
                </a:lnTo>
                <a:lnTo>
                  <a:pt x="131" y="236"/>
                </a:lnTo>
                <a:lnTo>
                  <a:pt x="132" y="219"/>
                </a:lnTo>
                <a:lnTo>
                  <a:pt x="132" y="201"/>
                </a:lnTo>
                <a:lnTo>
                  <a:pt x="134" y="184"/>
                </a:lnTo>
                <a:lnTo>
                  <a:pt x="135" y="167"/>
                </a:lnTo>
                <a:lnTo>
                  <a:pt x="137" y="151"/>
                </a:lnTo>
                <a:lnTo>
                  <a:pt x="139" y="136"/>
                </a:lnTo>
                <a:lnTo>
                  <a:pt x="142" y="122"/>
                </a:lnTo>
                <a:lnTo>
                  <a:pt x="146" y="109"/>
                </a:lnTo>
                <a:lnTo>
                  <a:pt x="152" y="109"/>
                </a:lnTo>
                <a:lnTo>
                  <a:pt x="152" y="103"/>
                </a:lnTo>
                <a:lnTo>
                  <a:pt x="152" y="97"/>
                </a:lnTo>
                <a:lnTo>
                  <a:pt x="153" y="88"/>
                </a:lnTo>
                <a:lnTo>
                  <a:pt x="153" y="80"/>
                </a:lnTo>
                <a:lnTo>
                  <a:pt x="153" y="72"/>
                </a:lnTo>
                <a:lnTo>
                  <a:pt x="154" y="64"/>
                </a:lnTo>
                <a:lnTo>
                  <a:pt x="156" y="57"/>
                </a:lnTo>
                <a:lnTo>
                  <a:pt x="158" y="52"/>
                </a:lnTo>
                <a:lnTo>
                  <a:pt x="163" y="52"/>
                </a:lnTo>
                <a:lnTo>
                  <a:pt x="163" y="49"/>
                </a:lnTo>
                <a:lnTo>
                  <a:pt x="164" y="46"/>
                </a:lnTo>
                <a:lnTo>
                  <a:pt x="165" y="42"/>
                </a:lnTo>
                <a:lnTo>
                  <a:pt x="166" y="38"/>
                </a:lnTo>
                <a:lnTo>
                  <a:pt x="167" y="34"/>
                </a:lnTo>
                <a:lnTo>
                  <a:pt x="168" y="30"/>
                </a:lnTo>
                <a:lnTo>
                  <a:pt x="169" y="26"/>
                </a:lnTo>
                <a:lnTo>
                  <a:pt x="169" y="23"/>
                </a:lnTo>
                <a:lnTo>
                  <a:pt x="174" y="18"/>
                </a:lnTo>
                <a:lnTo>
                  <a:pt x="186" y="18"/>
                </a:lnTo>
                <a:lnTo>
                  <a:pt x="186" y="7"/>
                </a:lnTo>
                <a:lnTo>
                  <a:pt x="197" y="7"/>
                </a:lnTo>
                <a:lnTo>
                  <a:pt x="197" y="1"/>
                </a:lnTo>
                <a:lnTo>
                  <a:pt x="231" y="1"/>
                </a:lnTo>
                <a:lnTo>
                  <a:pt x="248" y="148"/>
                </a:lnTo>
                <a:lnTo>
                  <a:pt x="250" y="162"/>
                </a:lnTo>
                <a:lnTo>
                  <a:pt x="253" y="176"/>
                </a:lnTo>
                <a:lnTo>
                  <a:pt x="255" y="190"/>
                </a:lnTo>
                <a:lnTo>
                  <a:pt x="256" y="205"/>
                </a:lnTo>
                <a:lnTo>
                  <a:pt x="257" y="219"/>
                </a:lnTo>
                <a:lnTo>
                  <a:pt x="259" y="234"/>
                </a:lnTo>
                <a:lnTo>
                  <a:pt x="259" y="249"/>
                </a:lnTo>
                <a:lnTo>
                  <a:pt x="260" y="264"/>
                </a:lnTo>
                <a:lnTo>
                  <a:pt x="260" y="279"/>
                </a:lnTo>
                <a:lnTo>
                  <a:pt x="260" y="294"/>
                </a:lnTo>
                <a:lnTo>
                  <a:pt x="260" y="310"/>
                </a:lnTo>
                <a:lnTo>
                  <a:pt x="260" y="325"/>
                </a:lnTo>
                <a:lnTo>
                  <a:pt x="260" y="340"/>
                </a:lnTo>
                <a:lnTo>
                  <a:pt x="259" y="355"/>
                </a:lnTo>
                <a:lnTo>
                  <a:pt x="259" y="370"/>
                </a:lnTo>
                <a:lnTo>
                  <a:pt x="259" y="385"/>
                </a:lnTo>
                <a:lnTo>
                  <a:pt x="259" y="57"/>
                </a:lnTo>
                <a:lnTo>
                  <a:pt x="264" y="56"/>
                </a:lnTo>
                <a:lnTo>
                  <a:pt x="266" y="54"/>
                </a:lnTo>
                <a:lnTo>
                  <a:pt x="265" y="50"/>
                </a:lnTo>
                <a:lnTo>
                  <a:pt x="264" y="46"/>
                </a:lnTo>
                <a:lnTo>
                  <a:pt x="270" y="46"/>
                </a:lnTo>
                <a:lnTo>
                  <a:pt x="270" y="35"/>
                </a:lnTo>
                <a:lnTo>
                  <a:pt x="276" y="35"/>
                </a:lnTo>
                <a:lnTo>
                  <a:pt x="276" y="23"/>
                </a:lnTo>
                <a:lnTo>
                  <a:pt x="281" y="18"/>
                </a:lnTo>
                <a:lnTo>
                  <a:pt x="287" y="18"/>
                </a:lnTo>
                <a:lnTo>
                  <a:pt x="293" y="12"/>
                </a:lnTo>
                <a:lnTo>
                  <a:pt x="295" y="7"/>
                </a:lnTo>
                <a:lnTo>
                  <a:pt x="302" y="3"/>
                </a:lnTo>
                <a:lnTo>
                  <a:pt x="311" y="1"/>
                </a:lnTo>
                <a:lnTo>
                  <a:pt x="322" y="0"/>
                </a:lnTo>
                <a:lnTo>
                  <a:pt x="334" y="0"/>
                </a:lnTo>
                <a:lnTo>
                  <a:pt x="345" y="1"/>
                </a:lnTo>
                <a:lnTo>
                  <a:pt x="354" y="1"/>
                </a:lnTo>
                <a:lnTo>
                  <a:pt x="360" y="1"/>
                </a:lnTo>
                <a:lnTo>
                  <a:pt x="360" y="6"/>
                </a:lnTo>
                <a:lnTo>
                  <a:pt x="361" y="9"/>
                </a:lnTo>
                <a:lnTo>
                  <a:pt x="362" y="12"/>
                </a:lnTo>
                <a:lnTo>
                  <a:pt x="363" y="15"/>
                </a:lnTo>
                <a:lnTo>
                  <a:pt x="364" y="18"/>
                </a:lnTo>
                <a:lnTo>
                  <a:pt x="365" y="22"/>
                </a:lnTo>
                <a:lnTo>
                  <a:pt x="366" y="25"/>
                </a:lnTo>
                <a:lnTo>
                  <a:pt x="366" y="29"/>
                </a:lnTo>
                <a:lnTo>
                  <a:pt x="371" y="30"/>
                </a:lnTo>
                <a:lnTo>
                  <a:pt x="374" y="32"/>
                </a:lnTo>
                <a:lnTo>
                  <a:pt x="377" y="35"/>
                </a:lnTo>
                <a:lnTo>
                  <a:pt x="378" y="38"/>
                </a:lnTo>
                <a:lnTo>
                  <a:pt x="378" y="42"/>
                </a:lnTo>
                <a:lnTo>
                  <a:pt x="378" y="46"/>
                </a:lnTo>
                <a:lnTo>
                  <a:pt x="377" y="49"/>
                </a:lnTo>
                <a:lnTo>
                  <a:pt x="377" y="52"/>
                </a:lnTo>
                <a:lnTo>
                  <a:pt x="382" y="52"/>
                </a:lnTo>
                <a:lnTo>
                  <a:pt x="387" y="62"/>
                </a:lnTo>
                <a:lnTo>
                  <a:pt x="390" y="74"/>
                </a:lnTo>
                <a:lnTo>
                  <a:pt x="393" y="88"/>
                </a:lnTo>
                <a:lnTo>
                  <a:pt x="395" y="103"/>
                </a:lnTo>
                <a:lnTo>
                  <a:pt x="396" y="121"/>
                </a:lnTo>
                <a:lnTo>
                  <a:pt x="396" y="139"/>
                </a:lnTo>
                <a:lnTo>
                  <a:pt x="396" y="158"/>
                </a:lnTo>
                <a:lnTo>
                  <a:pt x="394" y="177"/>
                </a:lnTo>
                <a:lnTo>
                  <a:pt x="393" y="196"/>
                </a:lnTo>
                <a:lnTo>
                  <a:pt x="391" y="215"/>
                </a:lnTo>
                <a:lnTo>
                  <a:pt x="389" y="234"/>
                </a:lnTo>
                <a:lnTo>
                  <a:pt x="386" y="251"/>
                </a:lnTo>
                <a:lnTo>
                  <a:pt x="384" y="267"/>
                </a:lnTo>
                <a:lnTo>
                  <a:pt x="382" y="282"/>
                </a:lnTo>
                <a:lnTo>
                  <a:pt x="379" y="295"/>
                </a:lnTo>
                <a:lnTo>
                  <a:pt x="377" y="306"/>
                </a:lnTo>
                <a:lnTo>
                  <a:pt x="375" y="315"/>
                </a:lnTo>
                <a:lnTo>
                  <a:pt x="375" y="326"/>
                </a:lnTo>
                <a:lnTo>
                  <a:pt x="375" y="338"/>
                </a:lnTo>
                <a:lnTo>
                  <a:pt x="375" y="351"/>
                </a:lnTo>
                <a:lnTo>
                  <a:pt x="375" y="363"/>
                </a:lnTo>
                <a:lnTo>
                  <a:pt x="377" y="375"/>
                </a:lnTo>
                <a:lnTo>
                  <a:pt x="377" y="387"/>
                </a:lnTo>
                <a:lnTo>
                  <a:pt x="377" y="396"/>
                </a:lnTo>
                <a:lnTo>
                  <a:pt x="382" y="244"/>
                </a:lnTo>
                <a:lnTo>
                  <a:pt x="385" y="241"/>
                </a:lnTo>
                <a:lnTo>
                  <a:pt x="386" y="231"/>
                </a:lnTo>
                <a:lnTo>
                  <a:pt x="389" y="218"/>
                </a:lnTo>
                <a:lnTo>
                  <a:pt x="390" y="203"/>
                </a:lnTo>
                <a:lnTo>
                  <a:pt x="392" y="187"/>
                </a:lnTo>
                <a:lnTo>
                  <a:pt x="393" y="173"/>
                </a:lnTo>
                <a:lnTo>
                  <a:pt x="394" y="160"/>
                </a:lnTo>
                <a:lnTo>
                  <a:pt x="394" y="154"/>
                </a:lnTo>
                <a:lnTo>
                  <a:pt x="400" y="154"/>
                </a:lnTo>
                <a:lnTo>
                  <a:pt x="402" y="144"/>
                </a:lnTo>
                <a:lnTo>
                  <a:pt x="404" y="133"/>
                </a:lnTo>
                <a:lnTo>
                  <a:pt x="407" y="121"/>
                </a:lnTo>
                <a:lnTo>
                  <a:pt x="410" y="108"/>
                </a:lnTo>
                <a:lnTo>
                  <a:pt x="412" y="95"/>
                </a:lnTo>
                <a:lnTo>
                  <a:pt x="415" y="83"/>
                </a:lnTo>
                <a:lnTo>
                  <a:pt x="416" y="72"/>
                </a:lnTo>
                <a:lnTo>
                  <a:pt x="416" y="63"/>
                </a:lnTo>
                <a:lnTo>
                  <a:pt x="427" y="52"/>
                </a:lnTo>
                <a:lnTo>
                  <a:pt x="427" y="41"/>
                </a:lnTo>
                <a:lnTo>
                  <a:pt x="429" y="40"/>
                </a:lnTo>
                <a:lnTo>
                  <a:pt x="431" y="39"/>
                </a:lnTo>
                <a:lnTo>
                  <a:pt x="432" y="37"/>
                </a:lnTo>
                <a:lnTo>
                  <a:pt x="434" y="35"/>
                </a:lnTo>
                <a:lnTo>
                  <a:pt x="435" y="33"/>
                </a:lnTo>
                <a:lnTo>
                  <a:pt x="438" y="31"/>
                </a:lnTo>
                <a:lnTo>
                  <a:pt x="441" y="30"/>
                </a:lnTo>
                <a:lnTo>
                  <a:pt x="445" y="29"/>
                </a:lnTo>
                <a:lnTo>
                  <a:pt x="445" y="25"/>
                </a:lnTo>
                <a:lnTo>
                  <a:pt x="447" y="23"/>
                </a:lnTo>
                <a:lnTo>
                  <a:pt x="449" y="23"/>
                </a:lnTo>
                <a:lnTo>
                  <a:pt x="450" y="18"/>
                </a:lnTo>
                <a:lnTo>
                  <a:pt x="489" y="18"/>
                </a:lnTo>
                <a:lnTo>
                  <a:pt x="489" y="12"/>
                </a:lnTo>
                <a:lnTo>
                  <a:pt x="523" y="12"/>
                </a:lnTo>
                <a:lnTo>
                  <a:pt x="523" y="30"/>
                </a:lnTo>
                <a:lnTo>
                  <a:pt x="524" y="48"/>
                </a:lnTo>
                <a:lnTo>
                  <a:pt x="525" y="65"/>
                </a:lnTo>
                <a:lnTo>
                  <a:pt x="526" y="84"/>
                </a:lnTo>
                <a:lnTo>
                  <a:pt x="527" y="103"/>
                </a:lnTo>
                <a:lnTo>
                  <a:pt x="529" y="122"/>
                </a:lnTo>
                <a:lnTo>
                  <a:pt x="530" y="141"/>
                </a:lnTo>
                <a:lnTo>
                  <a:pt x="532" y="161"/>
                </a:lnTo>
                <a:lnTo>
                  <a:pt x="533" y="180"/>
                </a:lnTo>
                <a:lnTo>
                  <a:pt x="533" y="199"/>
                </a:lnTo>
                <a:lnTo>
                  <a:pt x="533" y="218"/>
                </a:lnTo>
                <a:lnTo>
                  <a:pt x="533" y="236"/>
                </a:lnTo>
                <a:lnTo>
                  <a:pt x="532" y="255"/>
                </a:lnTo>
                <a:lnTo>
                  <a:pt x="529" y="272"/>
                </a:lnTo>
                <a:lnTo>
                  <a:pt x="527" y="289"/>
                </a:lnTo>
                <a:lnTo>
                  <a:pt x="523" y="306"/>
                </a:lnTo>
                <a:lnTo>
                  <a:pt x="523" y="310"/>
                </a:lnTo>
                <a:lnTo>
                  <a:pt x="523" y="315"/>
                </a:lnTo>
                <a:lnTo>
                  <a:pt x="523" y="322"/>
                </a:lnTo>
                <a:lnTo>
                  <a:pt x="523" y="330"/>
                </a:lnTo>
                <a:lnTo>
                  <a:pt x="523" y="340"/>
                </a:lnTo>
                <a:lnTo>
                  <a:pt x="524" y="349"/>
                </a:lnTo>
                <a:lnTo>
                  <a:pt x="524" y="359"/>
                </a:lnTo>
                <a:lnTo>
                  <a:pt x="523" y="368"/>
                </a:lnTo>
                <a:lnTo>
                  <a:pt x="523" y="378"/>
                </a:lnTo>
                <a:lnTo>
                  <a:pt x="523" y="387"/>
                </a:lnTo>
                <a:lnTo>
                  <a:pt x="522" y="396"/>
                </a:lnTo>
                <a:lnTo>
                  <a:pt x="521" y="404"/>
                </a:lnTo>
                <a:lnTo>
                  <a:pt x="519" y="409"/>
                </a:lnTo>
                <a:lnTo>
                  <a:pt x="517" y="414"/>
                </a:lnTo>
                <a:lnTo>
                  <a:pt x="515" y="417"/>
                </a:lnTo>
                <a:lnTo>
                  <a:pt x="512" y="418"/>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70" name="Freeform 60"/>
          <p:cNvSpPr>
            <a:spLocks/>
          </p:cNvSpPr>
          <p:nvPr/>
        </p:nvSpPr>
        <p:spPr bwMode="auto">
          <a:xfrm>
            <a:off x="5865813" y="3910013"/>
            <a:ext cx="466725" cy="682625"/>
          </a:xfrm>
          <a:custGeom>
            <a:avLst/>
            <a:gdLst>
              <a:gd name="T0" fmla="*/ 0 w 294"/>
              <a:gd name="T1" fmla="*/ 147 h 430"/>
              <a:gd name="T2" fmla="*/ 0 w 294"/>
              <a:gd name="T3" fmla="*/ 137 h 430"/>
              <a:gd name="T4" fmla="*/ 1 w 294"/>
              <a:gd name="T5" fmla="*/ 122 h 430"/>
              <a:gd name="T6" fmla="*/ 3 w 294"/>
              <a:gd name="T7" fmla="*/ 106 h 430"/>
              <a:gd name="T8" fmla="*/ 6 w 294"/>
              <a:gd name="T9" fmla="*/ 97 h 430"/>
              <a:gd name="T10" fmla="*/ 12 w 294"/>
              <a:gd name="T11" fmla="*/ 86 h 430"/>
              <a:gd name="T12" fmla="*/ 18 w 294"/>
              <a:gd name="T13" fmla="*/ 74 h 430"/>
              <a:gd name="T14" fmla="*/ 23 w 294"/>
              <a:gd name="T15" fmla="*/ 63 h 430"/>
              <a:gd name="T16" fmla="*/ 26 w 294"/>
              <a:gd name="T17" fmla="*/ 61 h 430"/>
              <a:gd name="T18" fmla="*/ 29 w 294"/>
              <a:gd name="T19" fmla="*/ 57 h 430"/>
              <a:gd name="T20" fmla="*/ 33 w 294"/>
              <a:gd name="T21" fmla="*/ 53 h 430"/>
              <a:gd name="T22" fmla="*/ 40 w 294"/>
              <a:gd name="T23" fmla="*/ 52 h 430"/>
              <a:gd name="T24" fmla="*/ 45 w 294"/>
              <a:gd name="T25" fmla="*/ 34 h 430"/>
              <a:gd name="T26" fmla="*/ 68 w 294"/>
              <a:gd name="T27" fmla="*/ 29 h 430"/>
              <a:gd name="T28" fmla="*/ 79 w 294"/>
              <a:gd name="T29" fmla="*/ 23 h 430"/>
              <a:gd name="T30" fmla="*/ 124 w 294"/>
              <a:gd name="T31" fmla="*/ 18 h 430"/>
              <a:gd name="T32" fmla="*/ 142 w 294"/>
              <a:gd name="T33" fmla="*/ 147 h 430"/>
              <a:gd name="T34" fmla="*/ 154 w 294"/>
              <a:gd name="T35" fmla="*/ 127 h 430"/>
              <a:gd name="T36" fmla="*/ 159 w 294"/>
              <a:gd name="T37" fmla="*/ 102 h 430"/>
              <a:gd name="T38" fmla="*/ 163 w 294"/>
              <a:gd name="T39" fmla="*/ 78 h 430"/>
              <a:gd name="T40" fmla="*/ 169 w 294"/>
              <a:gd name="T41" fmla="*/ 57 h 430"/>
              <a:gd name="T42" fmla="*/ 175 w 294"/>
              <a:gd name="T43" fmla="*/ 46 h 430"/>
              <a:gd name="T44" fmla="*/ 181 w 294"/>
              <a:gd name="T45" fmla="*/ 34 h 430"/>
              <a:gd name="T46" fmla="*/ 187 w 294"/>
              <a:gd name="T47" fmla="*/ 29 h 430"/>
              <a:gd name="T48" fmla="*/ 197 w 294"/>
              <a:gd name="T49" fmla="*/ 23 h 430"/>
              <a:gd name="T50" fmla="*/ 200 w 294"/>
              <a:gd name="T51" fmla="*/ 18 h 430"/>
              <a:gd name="T52" fmla="*/ 203 w 294"/>
              <a:gd name="T53" fmla="*/ 12 h 430"/>
              <a:gd name="T54" fmla="*/ 215 w 294"/>
              <a:gd name="T55" fmla="*/ 6 h 430"/>
              <a:gd name="T56" fmla="*/ 226 w 294"/>
              <a:gd name="T57" fmla="*/ 0 h 430"/>
              <a:gd name="T58" fmla="*/ 248 w 294"/>
              <a:gd name="T59" fmla="*/ 6 h 430"/>
              <a:gd name="T60" fmla="*/ 251 w 294"/>
              <a:gd name="T61" fmla="*/ 14 h 430"/>
              <a:gd name="T62" fmla="*/ 253 w 294"/>
              <a:gd name="T63" fmla="*/ 18 h 430"/>
              <a:gd name="T64" fmla="*/ 254 w 294"/>
              <a:gd name="T65" fmla="*/ 25 h 430"/>
              <a:gd name="T66" fmla="*/ 257 w 294"/>
              <a:gd name="T67" fmla="*/ 34 h 430"/>
              <a:gd name="T68" fmla="*/ 258 w 294"/>
              <a:gd name="T69" fmla="*/ 45 h 430"/>
              <a:gd name="T70" fmla="*/ 260 w 294"/>
              <a:gd name="T71" fmla="*/ 52 h 430"/>
              <a:gd name="T72" fmla="*/ 265 w 294"/>
              <a:gd name="T73" fmla="*/ 80 h 430"/>
              <a:gd name="T74" fmla="*/ 268 w 294"/>
              <a:gd name="T75" fmla="*/ 112 h 430"/>
              <a:gd name="T76" fmla="*/ 269 w 294"/>
              <a:gd name="T77" fmla="*/ 145 h 430"/>
              <a:gd name="T78" fmla="*/ 268 w 294"/>
              <a:gd name="T79" fmla="*/ 179 h 430"/>
              <a:gd name="T80" fmla="*/ 268 w 294"/>
              <a:gd name="T81" fmla="*/ 213 h 430"/>
              <a:gd name="T82" fmla="*/ 267 w 294"/>
              <a:gd name="T83" fmla="*/ 247 h 430"/>
              <a:gd name="T84" fmla="*/ 265 w 294"/>
              <a:gd name="T85" fmla="*/ 280 h 430"/>
              <a:gd name="T86" fmla="*/ 265 w 294"/>
              <a:gd name="T87" fmla="*/ 311 h 430"/>
              <a:gd name="T88" fmla="*/ 264 w 294"/>
              <a:gd name="T89" fmla="*/ 329 h 430"/>
              <a:gd name="T90" fmla="*/ 263 w 294"/>
              <a:gd name="T91" fmla="*/ 352 h 430"/>
              <a:gd name="T92" fmla="*/ 263 w 294"/>
              <a:gd name="T93" fmla="*/ 375 h 430"/>
              <a:gd name="T94" fmla="*/ 265 w 294"/>
              <a:gd name="T95" fmla="*/ 390 h 430"/>
              <a:gd name="T96" fmla="*/ 271 w 294"/>
              <a:gd name="T97" fmla="*/ 407 h 430"/>
              <a:gd name="T98" fmla="*/ 282 w 294"/>
              <a:gd name="T99" fmla="*/ 412 h 430"/>
              <a:gd name="T100" fmla="*/ 293 w 294"/>
              <a:gd name="T101" fmla="*/ 429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94"/>
              <a:gd name="T154" fmla="*/ 0 h 430"/>
              <a:gd name="T155" fmla="*/ 294 w 294"/>
              <a:gd name="T156" fmla="*/ 430 h 43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94" h="430">
                <a:moveTo>
                  <a:pt x="0" y="418"/>
                </a:moveTo>
                <a:lnTo>
                  <a:pt x="0" y="147"/>
                </a:lnTo>
                <a:lnTo>
                  <a:pt x="0" y="144"/>
                </a:lnTo>
                <a:lnTo>
                  <a:pt x="0" y="137"/>
                </a:lnTo>
                <a:lnTo>
                  <a:pt x="1" y="130"/>
                </a:lnTo>
                <a:lnTo>
                  <a:pt x="1" y="122"/>
                </a:lnTo>
                <a:lnTo>
                  <a:pt x="2" y="114"/>
                </a:lnTo>
                <a:lnTo>
                  <a:pt x="3" y="106"/>
                </a:lnTo>
                <a:lnTo>
                  <a:pt x="4" y="100"/>
                </a:lnTo>
                <a:lnTo>
                  <a:pt x="6" y="97"/>
                </a:lnTo>
                <a:lnTo>
                  <a:pt x="12" y="97"/>
                </a:lnTo>
                <a:lnTo>
                  <a:pt x="12" y="86"/>
                </a:lnTo>
                <a:lnTo>
                  <a:pt x="18" y="86"/>
                </a:lnTo>
                <a:lnTo>
                  <a:pt x="18" y="74"/>
                </a:lnTo>
                <a:lnTo>
                  <a:pt x="23" y="74"/>
                </a:lnTo>
                <a:lnTo>
                  <a:pt x="23" y="63"/>
                </a:lnTo>
                <a:lnTo>
                  <a:pt x="25" y="62"/>
                </a:lnTo>
                <a:lnTo>
                  <a:pt x="26" y="61"/>
                </a:lnTo>
                <a:lnTo>
                  <a:pt x="28" y="59"/>
                </a:lnTo>
                <a:lnTo>
                  <a:pt x="29" y="57"/>
                </a:lnTo>
                <a:lnTo>
                  <a:pt x="31" y="55"/>
                </a:lnTo>
                <a:lnTo>
                  <a:pt x="33" y="53"/>
                </a:lnTo>
                <a:lnTo>
                  <a:pt x="36" y="52"/>
                </a:lnTo>
                <a:lnTo>
                  <a:pt x="40" y="52"/>
                </a:lnTo>
                <a:lnTo>
                  <a:pt x="40" y="40"/>
                </a:lnTo>
                <a:lnTo>
                  <a:pt x="45" y="34"/>
                </a:lnTo>
                <a:lnTo>
                  <a:pt x="51" y="29"/>
                </a:lnTo>
                <a:lnTo>
                  <a:pt x="68" y="29"/>
                </a:lnTo>
                <a:lnTo>
                  <a:pt x="68" y="23"/>
                </a:lnTo>
                <a:lnTo>
                  <a:pt x="79" y="23"/>
                </a:lnTo>
                <a:lnTo>
                  <a:pt x="79" y="18"/>
                </a:lnTo>
                <a:lnTo>
                  <a:pt x="124" y="18"/>
                </a:lnTo>
                <a:lnTo>
                  <a:pt x="124" y="412"/>
                </a:lnTo>
                <a:lnTo>
                  <a:pt x="142" y="147"/>
                </a:lnTo>
                <a:lnTo>
                  <a:pt x="148" y="138"/>
                </a:lnTo>
                <a:lnTo>
                  <a:pt x="154" y="127"/>
                </a:lnTo>
                <a:lnTo>
                  <a:pt x="157" y="115"/>
                </a:lnTo>
                <a:lnTo>
                  <a:pt x="159" y="102"/>
                </a:lnTo>
                <a:lnTo>
                  <a:pt x="161" y="90"/>
                </a:lnTo>
                <a:lnTo>
                  <a:pt x="163" y="78"/>
                </a:lnTo>
                <a:lnTo>
                  <a:pt x="166" y="67"/>
                </a:lnTo>
                <a:lnTo>
                  <a:pt x="169" y="57"/>
                </a:lnTo>
                <a:lnTo>
                  <a:pt x="175" y="57"/>
                </a:lnTo>
                <a:lnTo>
                  <a:pt x="175" y="46"/>
                </a:lnTo>
                <a:lnTo>
                  <a:pt x="181" y="46"/>
                </a:lnTo>
                <a:lnTo>
                  <a:pt x="181" y="34"/>
                </a:lnTo>
                <a:lnTo>
                  <a:pt x="184" y="33"/>
                </a:lnTo>
                <a:lnTo>
                  <a:pt x="187" y="29"/>
                </a:lnTo>
                <a:lnTo>
                  <a:pt x="191" y="25"/>
                </a:lnTo>
                <a:lnTo>
                  <a:pt x="197" y="23"/>
                </a:lnTo>
                <a:lnTo>
                  <a:pt x="199" y="18"/>
                </a:lnTo>
                <a:lnTo>
                  <a:pt x="200" y="18"/>
                </a:lnTo>
                <a:lnTo>
                  <a:pt x="202" y="17"/>
                </a:lnTo>
                <a:lnTo>
                  <a:pt x="203" y="12"/>
                </a:lnTo>
                <a:lnTo>
                  <a:pt x="215" y="12"/>
                </a:lnTo>
                <a:lnTo>
                  <a:pt x="215" y="6"/>
                </a:lnTo>
                <a:lnTo>
                  <a:pt x="226" y="6"/>
                </a:lnTo>
                <a:lnTo>
                  <a:pt x="226" y="0"/>
                </a:lnTo>
                <a:lnTo>
                  <a:pt x="242" y="0"/>
                </a:lnTo>
                <a:lnTo>
                  <a:pt x="248" y="6"/>
                </a:lnTo>
                <a:lnTo>
                  <a:pt x="249" y="10"/>
                </a:lnTo>
                <a:lnTo>
                  <a:pt x="251" y="14"/>
                </a:lnTo>
                <a:lnTo>
                  <a:pt x="253" y="17"/>
                </a:lnTo>
                <a:lnTo>
                  <a:pt x="253" y="18"/>
                </a:lnTo>
                <a:lnTo>
                  <a:pt x="253" y="21"/>
                </a:lnTo>
                <a:lnTo>
                  <a:pt x="254" y="25"/>
                </a:lnTo>
                <a:lnTo>
                  <a:pt x="255" y="29"/>
                </a:lnTo>
                <a:lnTo>
                  <a:pt x="257" y="34"/>
                </a:lnTo>
                <a:lnTo>
                  <a:pt x="258" y="40"/>
                </a:lnTo>
                <a:lnTo>
                  <a:pt x="258" y="45"/>
                </a:lnTo>
                <a:lnTo>
                  <a:pt x="260" y="49"/>
                </a:lnTo>
                <a:lnTo>
                  <a:pt x="260" y="52"/>
                </a:lnTo>
                <a:lnTo>
                  <a:pt x="263" y="65"/>
                </a:lnTo>
                <a:lnTo>
                  <a:pt x="265" y="80"/>
                </a:lnTo>
                <a:lnTo>
                  <a:pt x="267" y="96"/>
                </a:lnTo>
                <a:lnTo>
                  <a:pt x="268" y="112"/>
                </a:lnTo>
                <a:lnTo>
                  <a:pt x="268" y="128"/>
                </a:lnTo>
                <a:lnTo>
                  <a:pt x="269" y="145"/>
                </a:lnTo>
                <a:lnTo>
                  <a:pt x="269" y="162"/>
                </a:lnTo>
                <a:lnTo>
                  <a:pt x="268" y="179"/>
                </a:lnTo>
                <a:lnTo>
                  <a:pt x="268" y="196"/>
                </a:lnTo>
                <a:lnTo>
                  <a:pt x="268" y="213"/>
                </a:lnTo>
                <a:lnTo>
                  <a:pt x="267" y="231"/>
                </a:lnTo>
                <a:lnTo>
                  <a:pt x="267" y="247"/>
                </a:lnTo>
                <a:lnTo>
                  <a:pt x="266" y="264"/>
                </a:lnTo>
                <a:lnTo>
                  <a:pt x="265" y="280"/>
                </a:lnTo>
                <a:lnTo>
                  <a:pt x="265" y="296"/>
                </a:lnTo>
                <a:lnTo>
                  <a:pt x="265" y="311"/>
                </a:lnTo>
                <a:lnTo>
                  <a:pt x="265" y="319"/>
                </a:lnTo>
                <a:lnTo>
                  <a:pt x="264" y="329"/>
                </a:lnTo>
                <a:lnTo>
                  <a:pt x="264" y="340"/>
                </a:lnTo>
                <a:lnTo>
                  <a:pt x="263" y="352"/>
                </a:lnTo>
                <a:lnTo>
                  <a:pt x="263" y="364"/>
                </a:lnTo>
                <a:lnTo>
                  <a:pt x="263" y="375"/>
                </a:lnTo>
                <a:lnTo>
                  <a:pt x="263" y="384"/>
                </a:lnTo>
                <a:lnTo>
                  <a:pt x="265" y="390"/>
                </a:lnTo>
                <a:lnTo>
                  <a:pt x="271" y="390"/>
                </a:lnTo>
                <a:lnTo>
                  <a:pt x="271" y="407"/>
                </a:lnTo>
                <a:lnTo>
                  <a:pt x="276" y="412"/>
                </a:lnTo>
                <a:lnTo>
                  <a:pt x="282" y="412"/>
                </a:lnTo>
                <a:lnTo>
                  <a:pt x="288" y="418"/>
                </a:lnTo>
                <a:lnTo>
                  <a:pt x="293" y="429"/>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71" name="Freeform 61"/>
          <p:cNvSpPr>
            <a:spLocks/>
          </p:cNvSpPr>
          <p:nvPr/>
        </p:nvSpPr>
        <p:spPr bwMode="auto">
          <a:xfrm>
            <a:off x="6423025" y="4749800"/>
            <a:ext cx="9525" cy="7938"/>
          </a:xfrm>
          <a:custGeom>
            <a:avLst/>
            <a:gdLst>
              <a:gd name="T0" fmla="*/ 2 w 6"/>
              <a:gd name="T1" fmla="*/ 0 h 5"/>
              <a:gd name="T2" fmla="*/ 1 w 6"/>
              <a:gd name="T3" fmla="*/ 0 h 5"/>
              <a:gd name="T4" fmla="*/ 0 w 6"/>
              <a:gd name="T5" fmla="*/ 0 h 5"/>
              <a:gd name="T6" fmla="*/ 0 w 6"/>
              <a:gd name="T7" fmla="*/ 1 h 5"/>
              <a:gd name="T8" fmla="*/ 0 w 6"/>
              <a:gd name="T9" fmla="*/ 2 h 5"/>
              <a:gd name="T10" fmla="*/ 1 w 6"/>
              <a:gd name="T11" fmla="*/ 3 h 5"/>
              <a:gd name="T12" fmla="*/ 1 w 6"/>
              <a:gd name="T13" fmla="*/ 4 h 5"/>
              <a:gd name="T14" fmla="*/ 2 w 6"/>
              <a:gd name="T15" fmla="*/ 4 h 5"/>
              <a:gd name="T16" fmla="*/ 3 w 6"/>
              <a:gd name="T17" fmla="*/ 4 h 5"/>
              <a:gd name="T18" fmla="*/ 4 w 6"/>
              <a:gd name="T19" fmla="*/ 4 h 5"/>
              <a:gd name="T20" fmla="*/ 5 w 6"/>
              <a:gd name="T21" fmla="*/ 4 h 5"/>
              <a:gd name="T22" fmla="*/ 5 w 6"/>
              <a:gd name="T23" fmla="*/ 3 h 5"/>
              <a:gd name="T24" fmla="*/ 5 w 6"/>
              <a:gd name="T25" fmla="*/ 2 h 5"/>
              <a:gd name="T26" fmla="*/ 5 w 6"/>
              <a:gd name="T27" fmla="*/ 1 h 5"/>
              <a:gd name="T28" fmla="*/ 5 w 6"/>
              <a:gd name="T29" fmla="*/ 0 h 5"/>
              <a:gd name="T30" fmla="*/ 4 w 6"/>
              <a:gd name="T31" fmla="*/ 0 h 5"/>
              <a:gd name="T32" fmla="*/ 3 w 6"/>
              <a:gd name="T33" fmla="*/ 0 h 5"/>
              <a:gd name="T34" fmla="*/ 2 w 6"/>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
              <a:gd name="T55" fmla="*/ 0 h 5"/>
              <a:gd name="T56" fmla="*/ 6 w 6"/>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 h="5">
                <a:moveTo>
                  <a:pt x="2" y="0"/>
                </a:moveTo>
                <a:lnTo>
                  <a:pt x="1" y="0"/>
                </a:lnTo>
                <a:lnTo>
                  <a:pt x="0" y="0"/>
                </a:lnTo>
                <a:lnTo>
                  <a:pt x="0" y="1"/>
                </a:lnTo>
                <a:lnTo>
                  <a:pt x="0" y="2"/>
                </a:lnTo>
                <a:lnTo>
                  <a:pt x="1" y="3"/>
                </a:lnTo>
                <a:lnTo>
                  <a:pt x="1" y="4"/>
                </a:lnTo>
                <a:lnTo>
                  <a:pt x="2" y="4"/>
                </a:lnTo>
                <a:lnTo>
                  <a:pt x="3" y="4"/>
                </a:lnTo>
                <a:lnTo>
                  <a:pt x="4" y="4"/>
                </a:lnTo>
                <a:lnTo>
                  <a:pt x="5" y="4"/>
                </a:lnTo>
                <a:lnTo>
                  <a:pt x="5" y="3"/>
                </a:lnTo>
                <a:lnTo>
                  <a:pt x="5" y="2"/>
                </a:lnTo>
                <a:lnTo>
                  <a:pt x="5" y="1"/>
                </a:lnTo>
                <a:lnTo>
                  <a:pt x="5" y="0"/>
                </a:lnTo>
                <a:lnTo>
                  <a:pt x="4" y="0"/>
                </a:lnTo>
                <a:lnTo>
                  <a:pt x="3" y="0"/>
                </a:lnTo>
                <a:lnTo>
                  <a:pt x="2" y="0"/>
                </a:lnTo>
              </a:path>
            </a:pathLst>
          </a:custGeom>
          <a:solidFill>
            <a:srgbClr val="FC0128"/>
          </a:solidFill>
          <a:ln w="9525" cap="rnd">
            <a:solidFill>
              <a:srgbClr val="FF6633"/>
            </a:solidFill>
            <a:round/>
            <a:headEnd type="none" w="sm" len="sm"/>
            <a:tailEnd type="none" w="sm" len="sm"/>
          </a:ln>
        </p:spPr>
        <p:txBody>
          <a:bodyPr/>
          <a:lstStyle/>
          <a:p>
            <a:endParaRPr lang="cs-CZ"/>
          </a:p>
        </p:txBody>
      </p:sp>
      <p:sp>
        <p:nvSpPr>
          <p:cNvPr id="13372" name="Freeform 62"/>
          <p:cNvSpPr>
            <a:spLocks/>
          </p:cNvSpPr>
          <p:nvPr/>
        </p:nvSpPr>
        <p:spPr bwMode="auto">
          <a:xfrm>
            <a:off x="6423025" y="4749800"/>
            <a:ext cx="19050" cy="17463"/>
          </a:xfrm>
          <a:custGeom>
            <a:avLst/>
            <a:gdLst>
              <a:gd name="T0" fmla="*/ 4 w 12"/>
              <a:gd name="T1" fmla="*/ 0 h 11"/>
              <a:gd name="T2" fmla="*/ 4 w 12"/>
              <a:gd name="T3" fmla="*/ 0 h 11"/>
              <a:gd name="T4" fmla="*/ 3 w 12"/>
              <a:gd name="T5" fmla="*/ 0 h 11"/>
              <a:gd name="T6" fmla="*/ 3 w 12"/>
              <a:gd name="T7" fmla="*/ 1 h 11"/>
              <a:gd name="T8" fmla="*/ 2 w 12"/>
              <a:gd name="T9" fmla="*/ 1 h 11"/>
              <a:gd name="T10" fmla="*/ 1 w 12"/>
              <a:gd name="T11" fmla="*/ 1 h 11"/>
              <a:gd name="T12" fmla="*/ 1 w 12"/>
              <a:gd name="T13" fmla="*/ 2 h 11"/>
              <a:gd name="T14" fmla="*/ 0 w 12"/>
              <a:gd name="T15" fmla="*/ 4 h 11"/>
              <a:gd name="T16" fmla="*/ 0 w 12"/>
              <a:gd name="T17" fmla="*/ 6 h 11"/>
              <a:gd name="T18" fmla="*/ 2 w 12"/>
              <a:gd name="T19" fmla="*/ 8 h 11"/>
              <a:gd name="T20" fmla="*/ 3 w 12"/>
              <a:gd name="T21" fmla="*/ 9 h 11"/>
              <a:gd name="T22" fmla="*/ 4 w 12"/>
              <a:gd name="T23" fmla="*/ 10 h 11"/>
              <a:gd name="T24" fmla="*/ 5 w 12"/>
              <a:gd name="T25" fmla="*/ 10 h 11"/>
              <a:gd name="T26" fmla="*/ 7 w 12"/>
              <a:gd name="T27" fmla="*/ 10 h 11"/>
              <a:gd name="T28" fmla="*/ 8 w 12"/>
              <a:gd name="T29" fmla="*/ 10 h 11"/>
              <a:gd name="T30" fmla="*/ 8 w 12"/>
              <a:gd name="T31" fmla="*/ 9 h 11"/>
              <a:gd name="T32" fmla="*/ 9 w 12"/>
              <a:gd name="T33" fmla="*/ 9 h 11"/>
              <a:gd name="T34" fmla="*/ 10 w 12"/>
              <a:gd name="T35" fmla="*/ 9 h 11"/>
              <a:gd name="T36" fmla="*/ 10 w 12"/>
              <a:gd name="T37" fmla="*/ 8 h 11"/>
              <a:gd name="T38" fmla="*/ 11 w 12"/>
              <a:gd name="T39" fmla="*/ 8 h 11"/>
              <a:gd name="T40" fmla="*/ 11 w 12"/>
              <a:gd name="T41" fmla="*/ 7 h 11"/>
              <a:gd name="T42" fmla="*/ 11 w 12"/>
              <a:gd name="T43" fmla="*/ 5 h 11"/>
              <a:gd name="T44" fmla="*/ 11 w 12"/>
              <a:gd name="T45" fmla="*/ 4 h 11"/>
              <a:gd name="T46" fmla="*/ 11 w 12"/>
              <a:gd name="T47" fmla="*/ 2 h 11"/>
              <a:gd name="T48" fmla="*/ 11 w 12"/>
              <a:gd name="T49" fmla="*/ 1 h 11"/>
              <a:gd name="T50" fmla="*/ 10 w 12"/>
              <a:gd name="T51" fmla="*/ 1 h 11"/>
              <a:gd name="T52" fmla="*/ 9 w 12"/>
              <a:gd name="T53" fmla="*/ 1 h 11"/>
              <a:gd name="T54" fmla="*/ 9 w 12"/>
              <a:gd name="T55" fmla="*/ 0 h 11"/>
              <a:gd name="T56" fmla="*/ 8 w 12"/>
              <a:gd name="T57" fmla="*/ 0 h 11"/>
              <a:gd name="T58" fmla="*/ 7 w 12"/>
              <a:gd name="T59" fmla="*/ 0 h 11"/>
              <a:gd name="T60" fmla="*/ 5 w 12"/>
              <a:gd name="T61" fmla="*/ 0 h 11"/>
              <a:gd name="T62" fmla="*/ 4 w 12"/>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
              <a:gd name="T97" fmla="*/ 0 h 11"/>
              <a:gd name="T98" fmla="*/ 12 w 12"/>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 h="11">
                <a:moveTo>
                  <a:pt x="4" y="0"/>
                </a:moveTo>
                <a:lnTo>
                  <a:pt x="4" y="0"/>
                </a:lnTo>
                <a:lnTo>
                  <a:pt x="3" y="0"/>
                </a:lnTo>
                <a:lnTo>
                  <a:pt x="3" y="1"/>
                </a:lnTo>
                <a:lnTo>
                  <a:pt x="2" y="1"/>
                </a:lnTo>
                <a:lnTo>
                  <a:pt x="1" y="1"/>
                </a:lnTo>
                <a:lnTo>
                  <a:pt x="1" y="2"/>
                </a:lnTo>
                <a:lnTo>
                  <a:pt x="0" y="4"/>
                </a:lnTo>
                <a:lnTo>
                  <a:pt x="0" y="6"/>
                </a:lnTo>
                <a:lnTo>
                  <a:pt x="2" y="8"/>
                </a:lnTo>
                <a:lnTo>
                  <a:pt x="3" y="9"/>
                </a:lnTo>
                <a:lnTo>
                  <a:pt x="4" y="10"/>
                </a:lnTo>
                <a:lnTo>
                  <a:pt x="5" y="10"/>
                </a:lnTo>
                <a:lnTo>
                  <a:pt x="7" y="10"/>
                </a:lnTo>
                <a:lnTo>
                  <a:pt x="8" y="10"/>
                </a:lnTo>
                <a:lnTo>
                  <a:pt x="8" y="9"/>
                </a:lnTo>
                <a:lnTo>
                  <a:pt x="9" y="9"/>
                </a:lnTo>
                <a:lnTo>
                  <a:pt x="10" y="9"/>
                </a:lnTo>
                <a:lnTo>
                  <a:pt x="10" y="8"/>
                </a:lnTo>
                <a:lnTo>
                  <a:pt x="11" y="8"/>
                </a:lnTo>
                <a:lnTo>
                  <a:pt x="11" y="7"/>
                </a:lnTo>
                <a:lnTo>
                  <a:pt x="11" y="5"/>
                </a:lnTo>
                <a:lnTo>
                  <a:pt x="11" y="4"/>
                </a:lnTo>
                <a:lnTo>
                  <a:pt x="11" y="2"/>
                </a:lnTo>
                <a:lnTo>
                  <a:pt x="11" y="1"/>
                </a:lnTo>
                <a:lnTo>
                  <a:pt x="10" y="1"/>
                </a:lnTo>
                <a:lnTo>
                  <a:pt x="9" y="1"/>
                </a:lnTo>
                <a:lnTo>
                  <a:pt x="9" y="0"/>
                </a:lnTo>
                <a:lnTo>
                  <a:pt x="8" y="0"/>
                </a:lnTo>
                <a:lnTo>
                  <a:pt x="7" y="0"/>
                </a:lnTo>
                <a:lnTo>
                  <a:pt x="5" y="0"/>
                </a:lnTo>
                <a:lnTo>
                  <a:pt x="4" y="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73" name="Freeform 63"/>
          <p:cNvSpPr>
            <a:spLocks/>
          </p:cNvSpPr>
          <p:nvPr/>
        </p:nvSpPr>
        <p:spPr bwMode="auto">
          <a:xfrm>
            <a:off x="6537325" y="4640263"/>
            <a:ext cx="9525" cy="7937"/>
          </a:xfrm>
          <a:custGeom>
            <a:avLst/>
            <a:gdLst>
              <a:gd name="T0" fmla="*/ 2 w 6"/>
              <a:gd name="T1" fmla="*/ 0 h 5"/>
              <a:gd name="T2" fmla="*/ 1 w 6"/>
              <a:gd name="T3" fmla="*/ 0 h 5"/>
              <a:gd name="T4" fmla="*/ 0 w 6"/>
              <a:gd name="T5" fmla="*/ 1 h 5"/>
              <a:gd name="T6" fmla="*/ 0 w 6"/>
              <a:gd name="T7" fmla="*/ 2 h 5"/>
              <a:gd name="T8" fmla="*/ 1 w 6"/>
              <a:gd name="T9" fmla="*/ 4 h 5"/>
              <a:gd name="T10" fmla="*/ 2 w 6"/>
              <a:gd name="T11" fmla="*/ 4 h 5"/>
              <a:gd name="T12" fmla="*/ 3 w 6"/>
              <a:gd name="T13" fmla="*/ 4 h 5"/>
              <a:gd name="T14" fmla="*/ 4 w 6"/>
              <a:gd name="T15" fmla="*/ 4 h 5"/>
              <a:gd name="T16" fmla="*/ 5 w 6"/>
              <a:gd name="T17" fmla="*/ 4 h 5"/>
              <a:gd name="T18" fmla="*/ 5 w 6"/>
              <a:gd name="T19" fmla="*/ 3 h 5"/>
              <a:gd name="T20" fmla="*/ 5 w 6"/>
              <a:gd name="T21" fmla="*/ 2 h 5"/>
              <a:gd name="T22" fmla="*/ 5 w 6"/>
              <a:gd name="T23" fmla="*/ 1 h 5"/>
              <a:gd name="T24" fmla="*/ 5 w 6"/>
              <a:gd name="T25" fmla="*/ 0 h 5"/>
              <a:gd name="T26" fmla="*/ 4 w 6"/>
              <a:gd name="T27" fmla="*/ 0 h 5"/>
              <a:gd name="T28" fmla="*/ 3 w 6"/>
              <a:gd name="T29" fmla="*/ 0 h 5"/>
              <a:gd name="T30" fmla="*/ 2 w 6"/>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5"/>
              <a:gd name="T50" fmla="*/ 6 w 6"/>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5">
                <a:moveTo>
                  <a:pt x="2" y="0"/>
                </a:moveTo>
                <a:lnTo>
                  <a:pt x="1" y="0"/>
                </a:lnTo>
                <a:lnTo>
                  <a:pt x="0" y="1"/>
                </a:lnTo>
                <a:lnTo>
                  <a:pt x="0" y="2"/>
                </a:lnTo>
                <a:lnTo>
                  <a:pt x="1" y="4"/>
                </a:lnTo>
                <a:lnTo>
                  <a:pt x="2" y="4"/>
                </a:lnTo>
                <a:lnTo>
                  <a:pt x="3" y="4"/>
                </a:lnTo>
                <a:lnTo>
                  <a:pt x="4" y="4"/>
                </a:lnTo>
                <a:lnTo>
                  <a:pt x="5" y="4"/>
                </a:lnTo>
                <a:lnTo>
                  <a:pt x="5" y="3"/>
                </a:lnTo>
                <a:lnTo>
                  <a:pt x="5" y="2"/>
                </a:lnTo>
                <a:lnTo>
                  <a:pt x="5" y="1"/>
                </a:lnTo>
                <a:lnTo>
                  <a:pt x="5" y="0"/>
                </a:lnTo>
                <a:lnTo>
                  <a:pt x="4" y="0"/>
                </a:lnTo>
                <a:lnTo>
                  <a:pt x="3" y="0"/>
                </a:lnTo>
                <a:lnTo>
                  <a:pt x="2" y="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74" name="Freeform 64"/>
          <p:cNvSpPr>
            <a:spLocks/>
          </p:cNvSpPr>
          <p:nvPr/>
        </p:nvSpPr>
        <p:spPr bwMode="auto">
          <a:xfrm>
            <a:off x="6537325" y="4640263"/>
            <a:ext cx="19050" cy="17462"/>
          </a:xfrm>
          <a:custGeom>
            <a:avLst/>
            <a:gdLst>
              <a:gd name="T0" fmla="*/ 4 w 12"/>
              <a:gd name="T1" fmla="*/ 1 h 11"/>
              <a:gd name="T2" fmla="*/ 4 w 12"/>
              <a:gd name="T3" fmla="*/ 1 h 11"/>
              <a:gd name="T4" fmla="*/ 3 w 12"/>
              <a:gd name="T5" fmla="*/ 1 h 11"/>
              <a:gd name="T6" fmla="*/ 2 w 12"/>
              <a:gd name="T7" fmla="*/ 1 h 11"/>
              <a:gd name="T8" fmla="*/ 1 w 12"/>
              <a:gd name="T9" fmla="*/ 2 h 11"/>
              <a:gd name="T10" fmla="*/ 1 w 12"/>
              <a:gd name="T11" fmla="*/ 3 h 11"/>
              <a:gd name="T12" fmla="*/ 0 w 12"/>
              <a:gd name="T13" fmla="*/ 4 h 11"/>
              <a:gd name="T14" fmla="*/ 0 w 12"/>
              <a:gd name="T15" fmla="*/ 6 h 11"/>
              <a:gd name="T16" fmla="*/ 2 w 12"/>
              <a:gd name="T17" fmla="*/ 9 h 11"/>
              <a:gd name="T18" fmla="*/ 3 w 12"/>
              <a:gd name="T19" fmla="*/ 10 h 11"/>
              <a:gd name="T20" fmla="*/ 4 w 12"/>
              <a:gd name="T21" fmla="*/ 10 h 11"/>
              <a:gd name="T22" fmla="*/ 5 w 12"/>
              <a:gd name="T23" fmla="*/ 10 h 11"/>
              <a:gd name="T24" fmla="*/ 7 w 12"/>
              <a:gd name="T25" fmla="*/ 10 h 11"/>
              <a:gd name="T26" fmla="*/ 8 w 12"/>
              <a:gd name="T27" fmla="*/ 10 h 11"/>
              <a:gd name="T28" fmla="*/ 9 w 12"/>
              <a:gd name="T29" fmla="*/ 10 h 11"/>
              <a:gd name="T30" fmla="*/ 9 w 12"/>
              <a:gd name="T31" fmla="*/ 9 h 11"/>
              <a:gd name="T32" fmla="*/ 10 w 12"/>
              <a:gd name="T33" fmla="*/ 9 h 11"/>
              <a:gd name="T34" fmla="*/ 11 w 12"/>
              <a:gd name="T35" fmla="*/ 9 h 11"/>
              <a:gd name="T36" fmla="*/ 11 w 12"/>
              <a:gd name="T37" fmla="*/ 7 h 11"/>
              <a:gd name="T38" fmla="*/ 11 w 12"/>
              <a:gd name="T39" fmla="*/ 6 h 11"/>
              <a:gd name="T40" fmla="*/ 11 w 12"/>
              <a:gd name="T41" fmla="*/ 4 h 11"/>
              <a:gd name="T42" fmla="*/ 11 w 12"/>
              <a:gd name="T43" fmla="*/ 3 h 11"/>
              <a:gd name="T44" fmla="*/ 11 w 12"/>
              <a:gd name="T45" fmla="*/ 2 h 11"/>
              <a:gd name="T46" fmla="*/ 10 w 12"/>
              <a:gd name="T47" fmla="*/ 1 h 11"/>
              <a:gd name="T48" fmla="*/ 9 w 12"/>
              <a:gd name="T49" fmla="*/ 1 h 11"/>
              <a:gd name="T50" fmla="*/ 9 w 12"/>
              <a:gd name="T51" fmla="*/ 0 h 11"/>
              <a:gd name="T52" fmla="*/ 8 w 12"/>
              <a:gd name="T53" fmla="*/ 0 h 11"/>
              <a:gd name="T54" fmla="*/ 7 w 12"/>
              <a:gd name="T55" fmla="*/ 0 h 11"/>
              <a:gd name="T56" fmla="*/ 5 w 12"/>
              <a:gd name="T57" fmla="*/ 0 h 11"/>
              <a:gd name="T58" fmla="*/ 4 w 12"/>
              <a:gd name="T59" fmla="*/ 0 h 11"/>
              <a:gd name="T60" fmla="*/ 4 w 12"/>
              <a:gd name="T61" fmla="*/ 1 h 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
              <a:gd name="T94" fmla="*/ 0 h 11"/>
              <a:gd name="T95" fmla="*/ 12 w 12"/>
              <a:gd name="T96" fmla="*/ 11 h 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 h="11">
                <a:moveTo>
                  <a:pt x="4" y="1"/>
                </a:moveTo>
                <a:lnTo>
                  <a:pt x="4" y="1"/>
                </a:lnTo>
                <a:lnTo>
                  <a:pt x="3" y="1"/>
                </a:lnTo>
                <a:lnTo>
                  <a:pt x="2" y="1"/>
                </a:lnTo>
                <a:lnTo>
                  <a:pt x="1" y="2"/>
                </a:lnTo>
                <a:lnTo>
                  <a:pt x="1" y="3"/>
                </a:lnTo>
                <a:lnTo>
                  <a:pt x="0" y="4"/>
                </a:lnTo>
                <a:lnTo>
                  <a:pt x="0" y="6"/>
                </a:lnTo>
                <a:lnTo>
                  <a:pt x="2" y="9"/>
                </a:lnTo>
                <a:lnTo>
                  <a:pt x="3" y="10"/>
                </a:lnTo>
                <a:lnTo>
                  <a:pt x="4" y="10"/>
                </a:lnTo>
                <a:lnTo>
                  <a:pt x="5" y="10"/>
                </a:lnTo>
                <a:lnTo>
                  <a:pt x="7" y="10"/>
                </a:lnTo>
                <a:lnTo>
                  <a:pt x="8" y="10"/>
                </a:lnTo>
                <a:lnTo>
                  <a:pt x="9" y="10"/>
                </a:lnTo>
                <a:lnTo>
                  <a:pt x="9" y="9"/>
                </a:lnTo>
                <a:lnTo>
                  <a:pt x="10" y="9"/>
                </a:lnTo>
                <a:lnTo>
                  <a:pt x="11" y="9"/>
                </a:lnTo>
                <a:lnTo>
                  <a:pt x="11" y="7"/>
                </a:lnTo>
                <a:lnTo>
                  <a:pt x="11" y="6"/>
                </a:lnTo>
                <a:lnTo>
                  <a:pt x="11" y="4"/>
                </a:lnTo>
                <a:lnTo>
                  <a:pt x="11" y="3"/>
                </a:lnTo>
                <a:lnTo>
                  <a:pt x="11" y="2"/>
                </a:lnTo>
                <a:lnTo>
                  <a:pt x="10" y="1"/>
                </a:lnTo>
                <a:lnTo>
                  <a:pt x="9" y="1"/>
                </a:lnTo>
                <a:lnTo>
                  <a:pt x="9" y="0"/>
                </a:lnTo>
                <a:lnTo>
                  <a:pt x="8" y="0"/>
                </a:lnTo>
                <a:lnTo>
                  <a:pt x="7" y="0"/>
                </a:lnTo>
                <a:lnTo>
                  <a:pt x="5" y="0"/>
                </a:lnTo>
                <a:lnTo>
                  <a:pt x="4" y="0"/>
                </a:lnTo>
                <a:lnTo>
                  <a:pt x="4" y="1"/>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75" name="Freeform 65"/>
          <p:cNvSpPr>
            <a:spLocks/>
          </p:cNvSpPr>
          <p:nvPr/>
        </p:nvSpPr>
        <p:spPr bwMode="auto">
          <a:xfrm>
            <a:off x="6584950" y="4673600"/>
            <a:ext cx="9525" cy="9525"/>
          </a:xfrm>
          <a:custGeom>
            <a:avLst/>
            <a:gdLst>
              <a:gd name="T0" fmla="*/ 2 w 6"/>
              <a:gd name="T1" fmla="*/ 0 h 6"/>
              <a:gd name="T2" fmla="*/ 1 w 6"/>
              <a:gd name="T3" fmla="*/ 0 h 6"/>
              <a:gd name="T4" fmla="*/ 0 w 6"/>
              <a:gd name="T5" fmla="*/ 1 h 6"/>
              <a:gd name="T6" fmla="*/ 0 w 6"/>
              <a:gd name="T7" fmla="*/ 2 h 6"/>
              <a:gd name="T8" fmla="*/ 0 w 6"/>
              <a:gd name="T9" fmla="*/ 3 h 6"/>
              <a:gd name="T10" fmla="*/ 1 w 6"/>
              <a:gd name="T11" fmla="*/ 4 h 6"/>
              <a:gd name="T12" fmla="*/ 1 w 6"/>
              <a:gd name="T13" fmla="*/ 5 h 6"/>
              <a:gd name="T14" fmla="*/ 2 w 6"/>
              <a:gd name="T15" fmla="*/ 5 h 6"/>
              <a:gd name="T16" fmla="*/ 3 w 6"/>
              <a:gd name="T17" fmla="*/ 5 h 6"/>
              <a:gd name="T18" fmla="*/ 4 w 6"/>
              <a:gd name="T19" fmla="*/ 5 h 6"/>
              <a:gd name="T20" fmla="*/ 5 w 6"/>
              <a:gd name="T21" fmla="*/ 5 h 6"/>
              <a:gd name="T22" fmla="*/ 5 w 6"/>
              <a:gd name="T23" fmla="*/ 4 h 6"/>
              <a:gd name="T24" fmla="*/ 5 w 6"/>
              <a:gd name="T25" fmla="*/ 3 h 6"/>
              <a:gd name="T26" fmla="*/ 5 w 6"/>
              <a:gd name="T27" fmla="*/ 2 h 6"/>
              <a:gd name="T28" fmla="*/ 5 w 6"/>
              <a:gd name="T29" fmla="*/ 1 h 6"/>
              <a:gd name="T30" fmla="*/ 5 w 6"/>
              <a:gd name="T31" fmla="*/ 0 h 6"/>
              <a:gd name="T32" fmla="*/ 4 w 6"/>
              <a:gd name="T33" fmla="*/ 0 h 6"/>
              <a:gd name="T34" fmla="*/ 3 w 6"/>
              <a:gd name="T35" fmla="*/ 0 h 6"/>
              <a:gd name="T36" fmla="*/ 2 w 6"/>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6"/>
              <a:gd name="T59" fmla="*/ 6 w 6"/>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6">
                <a:moveTo>
                  <a:pt x="2" y="0"/>
                </a:moveTo>
                <a:lnTo>
                  <a:pt x="1" y="0"/>
                </a:lnTo>
                <a:lnTo>
                  <a:pt x="0" y="1"/>
                </a:lnTo>
                <a:lnTo>
                  <a:pt x="0" y="2"/>
                </a:lnTo>
                <a:lnTo>
                  <a:pt x="0" y="3"/>
                </a:lnTo>
                <a:lnTo>
                  <a:pt x="1" y="4"/>
                </a:lnTo>
                <a:lnTo>
                  <a:pt x="1" y="5"/>
                </a:lnTo>
                <a:lnTo>
                  <a:pt x="2" y="5"/>
                </a:lnTo>
                <a:lnTo>
                  <a:pt x="3" y="5"/>
                </a:lnTo>
                <a:lnTo>
                  <a:pt x="4" y="5"/>
                </a:lnTo>
                <a:lnTo>
                  <a:pt x="5" y="5"/>
                </a:lnTo>
                <a:lnTo>
                  <a:pt x="5" y="4"/>
                </a:lnTo>
                <a:lnTo>
                  <a:pt x="5" y="3"/>
                </a:lnTo>
                <a:lnTo>
                  <a:pt x="5" y="2"/>
                </a:lnTo>
                <a:lnTo>
                  <a:pt x="5" y="1"/>
                </a:lnTo>
                <a:lnTo>
                  <a:pt x="5" y="0"/>
                </a:lnTo>
                <a:lnTo>
                  <a:pt x="4" y="0"/>
                </a:lnTo>
                <a:lnTo>
                  <a:pt x="3" y="0"/>
                </a:lnTo>
                <a:lnTo>
                  <a:pt x="2" y="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76" name="Freeform 66"/>
          <p:cNvSpPr>
            <a:spLocks/>
          </p:cNvSpPr>
          <p:nvPr/>
        </p:nvSpPr>
        <p:spPr bwMode="auto">
          <a:xfrm>
            <a:off x="6584950" y="4673600"/>
            <a:ext cx="19050" cy="19050"/>
          </a:xfrm>
          <a:custGeom>
            <a:avLst/>
            <a:gdLst>
              <a:gd name="T0" fmla="*/ 4 w 12"/>
              <a:gd name="T1" fmla="*/ 1 h 12"/>
              <a:gd name="T2" fmla="*/ 4 w 12"/>
              <a:gd name="T3" fmla="*/ 1 h 12"/>
              <a:gd name="T4" fmla="*/ 3 w 12"/>
              <a:gd name="T5" fmla="*/ 1 h 12"/>
              <a:gd name="T6" fmla="*/ 2 w 12"/>
              <a:gd name="T7" fmla="*/ 1 h 12"/>
              <a:gd name="T8" fmla="*/ 1 w 12"/>
              <a:gd name="T9" fmla="*/ 2 h 12"/>
              <a:gd name="T10" fmla="*/ 1 w 12"/>
              <a:gd name="T11" fmla="*/ 3 h 12"/>
              <a:gd name="T12" fmla="*/ 0 w 12"/>
              <a:gd name="T13" fmla="*/ 4 h 12"/>
              <a:gd name="T14" fmla="*/ 0 w 12"/>
              <a:gd name="T15" fmla="*/ 7 h 12"/>
              <a:gd name="T16" fmla="*/ 2 w 12"/>
              <a:gd name="T17" fmla="*/ 9 h 12"/>
              <a:gd name="T18" fmla="*/ 2 w 12"/>
              <a:gd name="T19" fmla="*/ 10 h 12"/>
              <a:gd name="T20" fmla="*/ 3 w 12"/>
              <a:gd name="T21" fmla="*/ 10 h 12"/>
              <a:gd name="T22" fmla="*/ 4 w 12"/>
              <a:gd name="T23" fmla="*/ 11 h 12"/>
              <a:gd name="T24" fmla="*/ 5 w 12"/>
              <a:gd name="T25" fmla="*/ 11 h 12"/>
              <a:gd name="T26" fmla="*/ 7 w 12"/>
              <a:gd name="T27" fmla="*/ 11 h 12"/>
              <a:gd name="T28" fmla="*/ 8 w 12"/>
              <a:gd name="T29" fmla="*/ 11 h 12"/>
              <a:gd name="T30" fmla="*/ 8 w 12"/>
              <a:gd name="T31" fmla="*/ 10 h 12"/>
              <a:gd name="T32" fmla="*/ 9 w 12"/>
              <a:gd name="T33" fmla="*/ 10 h 12"/>
              <a:gd name="T34" fmla="*/ 10 w 12"/>
              <a:gd name="T35" fmla="*/ 10 h 12"/>
              <a:gd name="T36" fmla="*/ 10 w 12"/>
              <a:gd name="T37" fmla="*/ 9 h 12"/>
              <a:gd name="T38" fmla="*/ 11 w 12"/>
              <a:gd name="T39" fmla="*/ 9 h 12"/>
              <a:gd name="T40" fmla="*/ 11 w 12"/>
              <a:gd name="T41" fmla="*/ 8 h 12"/>
              <a:gd name="T42" fmla="*/ 11 w 12"/>
              <a:gd name="T43" fmla="*/ 6 h 12"/>
              <a:gd name="T44" fmla="*/ 11 w 12"/>
              <a:gd name="T45" fmla="*/ 4 h 12"/>
              <a:gd name="T46" fmla="*/ 11 w 12"/>
              <a:gd name="T47" fmla="*/ 3 h 12"/>
              <a:gd name="T48" fmla="*/ 11 w 12"/>
              <a:gd name="T49" fmla="*/ 2 h 12"/>
              <a:gd name="T50" fmla="*/ 10 w 12"/>
              <a:gd name="T51" fmla="*/ 1 h 12"/>
              <a:gd name="T52" fmla="*/ 9 w 12"/>
              <a:gd name="T53" fmla="*/ 1 h 12"/>
              <a:gd name="T54" fmla="*/ 9 w 12"/>
              <a:gd name="T55" fmla="*/ 0 h 12"/>
              <a:gd name="T56" fmla="*/ 8 w 12"/>
              <a:gd name="T57" fmla="*/ 0 h 12"/>
              <a:gd name="T58" fmla="*/ 6 w 12"/>
              <a:gd name="T59" fmla="*/ 0 h 12"/>
              <a:gd name="T60" fmla="*/ 5 w 12"/>
              <a:gd name="T61" fmla="*/ 0 h 12"/>
              <a:gd name="T62" fmla="*/ 4 w 12"/>
              <a:gd name="T63" fmla="*/ 0 h 12"/>
              <a:gd name="T64" fmla="*/ 4 w 12"/>
              <a:gd name="T65" fmla="*/ 1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2"/>
              <a:gd name="T101" fmla="*/ 12 w 12"/>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2">
                <a:moveTo>
                  <a:pt x="4" y="1"/>
                </a:moveTo>
                <a:lnTo>
                  <a:pt x="4" y="1"/>
                </a:lnTo>
                <a:lnTo>
                  <a:pt x="3" y="1"/>
                </a:lnTo>
                <a:lnTo>
                  <a:pt x="2" y="1"/>
                </a:lnTo>
                <a:lnTo>
                  <a:pt x="1" y="2"/>
                </a:lnTo>
                <a:lnTo>
                  <a:pt x="1" y="3"/>
                </a:lnTo>
                <a:lnTo>
                  <a:pt x="0" y="4"/>
                </a:lnTo>
                <a:lnTo>
                  <a:pt x="0" y="7"/>
                </a:lnTo>
                <a:lnTo>
                  <a:pt x="2" y="9"/>
                </a:lnTo>
                <a:lnTo>
                  <a:pt x="2" y="10"/>
                </a:lnTo>
                <a:lnTo>
                  <a:pt x="3" y="10"/>
                </a:lnTo>
                <a:lnTo>
                  <a:pt x="4" y="11"/>
                </a:lnTo>
                <a:lnTo>
                  <a:pt x="5" y="11"/>
                </a:lnTo>
                <a:lnTo>
                  <a:pt x="7" y="11"/>
                </a:lnTo>
                <a:lnTo>
                  <a:pt x="8" y="11"/>
                </a:lnTo>
                <a:lnTo>
                  <a:pt x="8" y="10"/>
                </a:lnTo>
                <a:lnTo>
                  <a:pt x="9" y="10"/>
                </a:lnTo>
                <a:lnTo>
                  <a:pt x="10" y="10"/>
                </a:lnTo>
                <a:lnTo>
                  <a:pt x="10" y="9"/>
                </a:lnTo>
                <a:lnTo>
                  <a:pt x="11" y="9"/>
                </a:lnTo>
                <a:lnTo>
                  <a:pt x="11" y="8"/>
                </a:lnTo>
                <a:lnTo>
                  <a:pt x="11" y="6"/>
                </a:lnTo>
                <a:lnTo>
                  <a:pt x="11" y="4"/>
                </a:lnTo>
                <a:lnTo>
                  <a:pt x="11" y="3"/>
                </a:lnTo>
                <a:lnTo>
                  <a:pt x="11" y="2"/>
                </a:lnTo>
                <a:lnTo>
                  <a:pt x="10" y="1"/>
                </a:lnTo>
                <a:lnTo>
                  <a:pt x="9" y="1"/>
                </a:lnTo>
                <a:lnTo>
                  <a:pt x="9" y="0"/>
                </a:lnTo>
                <a:lnTo>
                  <a:pt x="8" y="0"/>
                </a:lnTo>
                <a:lnTo>
                  <a:pt x="6" y="0"/>
                </a:lnTo>
                <a:lnTo>
                  <a:pt x="5" y="0"/>
                </a:lnTo>
                <a:lnTo>
                  <a:pt x="4" y="0"/>
                </a:lnTo>
                <a:lnTo>
                  <a:pt x="4" y="1"/>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77" name="Freeform 67"/>
          <p:cNvSpPr>
            <a:spLocks/>
          </p:cNvSpPr>
          <p:nvPr/>
        </p:nvSpPr>
        <p:spPr bwMode="auto">
          <a:xfrm>
            <a:off x="6488113" y="4768850"/>
            <a:ext cx="9525" cy="9525"/>
          </a:xfrm>
          <a:custGeom>
            <a:avLst/>
            <a:gdLst>
              <a:gd name="T0" fmla="*/ 2 w 6"/>
              <a:gd name="T1" fmla="*/ 0 h 6"/>
              <a:gd name="T2" fmla="*/ 1 w 6"/>
              <a:gd name="T3" fmla="*/ 0 h 6"/>
              <a:gd name="T4" fmla="*/ 0 w 6"/>
              <a:gd name="T5" fmla="*/ 1 h 6"/>
              <a:gd name="T6" fmla="*/ 0 w 6"/>
              <a:gd name="T7" fmla="*/ 2 h 6"/>
              <a:gd name="T8" fmla="*/ 0 w 6"/>
              <a:gd name="T9" fmla="*/ 3 h 6"/>
              <a:gd name="T10" fmla="*/ 1 w 6"/>
              <a:gd name="T11" fmla="*/ 4 h 6"/>
              <a:gd name="T12" fmla="*/ 1 w 6"/>
              <a:gd name="T13" fmla="*/ 5 h 6"/>
              <a:gd name="T14" fmla="*/ 2 w 6"/>
              <a:gd name="T15" fmla="*/ 5 h 6"/>
              <a:gd name="T16" fmla="*/ 3 w 6"/>
              <a:gd name="T17" fmla="*/ 5 h 6"/>
              <a:gd name="T18" fmla="*/ 4 w 6"/>
              <a:gd name="T19" fmla="*/ 5 h 6"/>
              <a:gd name="T20" fmla="*/ 4 w 6"/>
              <a:gd name="T21" fmla="*/ 4 h 6"/>
              <a:gd name="T22" fmla="*/ 5 w 6"/>
              <a:gd name="T23" fmla="*/ 4 h 6"/>
              <a:gd name="T24" fmla="*/ 5 w 6"/>
              <a:gd name="T25" fmla="*/ 3 h 6"/>
              <a:gd name="T26" fmla="*/ 5 w 6"/>
              <a:gd name="T27" fmla="*/ 2 h 6"/>
              <a:gd name="T28" fmla="*/ 5 w 6"/>
              <a:gd name="T29" fmla="*/ 1 h 6"/>
              <a:gd name="T30" fmla="*/ 5 w 6"/>
              <a:gd name="T31" fmla="*/ 0 h 6"/>
              <a:gd name="T32" fmla="*/ 4 w 6"/>
              <a:gd name="T33" fmla="*/ 0 h 6"/>
              <a:gd name="T34" fmla="*/ 3 w 6"/>
              <a:gd name="T35" fmla="*/ 0 h 6"/>
              <a:gd name="T36" fmla="*/ 2 w 6"/>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
              <a:gd name="T58" fmla="*/ 0 h 6"/>
              <a:gd name="T59" fmla="*/ 6 w 6"/>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 h="6">
                <a:moveTo>
                  <a:pt x="2" y="0"/>
                </a:moveTo>
                <a:lnTo>
                  <a:pt x="1" y="0"/>
                </a:lnTo>
                <a:lnTo>
                  <a:pt x="0" y="1"/>
                </a:lnTo>
                <a:lnTo>
                  <a:pt x="0" y="2"/>
                </a:lnTo>
                <a:lnTo>
                  <a:pt x="0" y="3"/>
                </a:lnTo>
                <a:lnTo>
                  <a:pt x="1" y="4"/>
                </a:lnTo>
                <a:lnTo>
                  <a:pt x="1" y="5"/>
                </a:lnTo>
                <a:lnTo>
                  <a:pt x="2" y="5"/>
                </a:lnTo>
                <a:lnTo>
                  <a:pt x="3" y="5"/>
                </a:lnTo>
                <a:lnTo>
                  <a:pt x="4" y="5"/>
                </a:lnTo>
                <a:lnTo>
                  <a:pt x="4" y="4"/>
                </a:lnTo>
                <a:lnTo>
                  <a:pt x="5" y="4"/>
                </a:lnTo>
                <a:lnTo>
                  <a:pt x="5" y="3"/>
                </a:lnTo>
                <a:lnTo>
                  <a:pt x="5" y="2"/>
                </a:lnTo>
                <a:lnTo>
                  <a:pt x="5" y="1"/>
                </a:lnTo>
                <a:lnTo>
                  <a:pt x="5" y="0"/>
                </a:lnTo>
                <a:lnTo>
                  <a:pt x="4" y="0"/>
                </a:lnTo>
                <a:lnTo>
                  <a:pt x="3" y="0"/>
                </a:lnTo>
                <a:lnTo>
                  <a:pt x="2" y="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78" name="Freeform 68"/>
          <p:cNvSpPr>
            <a:spLocks/>
          </p:cNvSpPr>
          <p:nvPr/>
        </p:nvSpPr>
        <p:spPr bwMode="auto">
          <a:xfrm>
            <a:off x="6488113" y="4768850"/>
            <a:ext cx="19050" cy="19050"/>
          </a:xfrm>
          <a:custGeom>
            <a:avLst/>
            <a:gdLst>
              <a:gd name="T0" fmla="*/ 4 w 12"/>
              <a:gd name="T1" fmla="*/ 1 h 12"/>
              <a:gd name="T2" fmla="*/ 4 w 12"/>
              <a:gd name="T3" fmla="*/ 1 h 12"/>
              <a:gd name="T4" fmla="*/ 3 w 12"/>
              <a:gd name="T5" fmla="*/ 1 h 12"/>
              <a:gd name="T6" fmla="*/ 2 w 12"/>
              <a:gd name="T7" fmla="*/ 1 h 12"/>
              <a:gd name="T8" fmla="*/ 1 w 12"/>
              <a:gd name="T9" fmla="*/ 2 h 12"/>
              <a:gd name="T10" fmla="*/ 1 w 12"/>
              <a:gd name="T11" fmla="*/ 3 h 12"/>
              <a:gd name="T12" fmla="*/ 0 w 12"/>
              <a:gd name="T13" fmla="*/ 4 h 12"/>
              <a:gd name="T14" fmla="*/ 0 w 12"/>
              <a:gd name="T15" fmla="*/ 7 h 12"/>
              <a:gd name="T16" fmla="*/ 2 w 12"/>
              <a:gd name="T17" fmla="*/ 9 h 12"/>
              <a:gd name="T18" fmla="*/ 2 w 12"/>
              <a:gd name="T19" fmla="*/ 10 h 12"/>
              <a:gd name="T20" fmla="*/ 3 w 12"/>
              <a:gd name="T21" fmla="*/ 10 h 12"/>
              <a:gd name="T22" fmla="*/ 4 w 12"/>
              <a:gd name="T23" fmla="*/ 11 h 12"/>
              <a:gd name="T24" fmla="*/ 5 w 12"/>
              <a:gd name="T25" fmla="*/ 11 h 12"/>
              <a:gd name="T26" fmla="*/ 7 w 12"/>
              <a:gd name="T27" fmla="*/ 11 h 12"/>
              <a:gd name="T28" fmla="*/ 8 w 12"/>
              <a:gd name="T29" fmla="*/ 11 h 12"/>
              <a:gd name="T30" fmla="*/ 8 w 12"/>
              <a:gd name="T31" fmla="*/ 10 h 12"/>
              <a:gd name="T32" fmla="*/ 9 w 12"/>
              <a:gd name="T33" fmla="*/ 10 h 12"/>
              <a:gd name="T34" fmla="*/ 9 w 12"/>
              <a:gd name="T35" fmla="*/ 9 h 12"/>
              <a:gd name="T36" fmla="*/ 10 w 12"/>
              <a:gd name="T37" fmla="*/ 9 h 12"/>
              <a:gd name="T38" fmla="*/ 10 w 12"/>
              <a:gd name="T39" fmla="*/ 8 h 12"/>
              <a:gd name="T40" fmla="*/ 11 w 12"/>
              <a:gd name="T41" fmla="*/ 6 h 12"/>
              <a:gd name="T42" fmla="*/ 11 w 12"/>
              <a:gd name="T43" fmla="*/ 4 h 12"/>
              <a:gd name="T44" fmla="*/ 11 w 12"/>
              <a:gd name="T45" fmla="*/ 3 h 12"/>
              <a:gd name="T46" fmla="*/ 10 w 12"/>
              <a:gd name="T47" fmla="*/ 3 h 12"/>
              <a:gd name="T48" fmla="*/ 10 w 12"/>
              <a:gd name="T49" fmla="*/ 2 h 12"/>
              <a:gd name="T50" fmla="*/ 10 w 12"/>
              <a:gd name="T51" fmla="*/ 1 h 12"/>
              <a:gd name="T52" fmla="*/ 9 w 12"/>
              <a:gd name="T53" fmla="*/ 1 h 12"/>
              <a:gd name="T54" fmla="*/ 9 w 12"/>
              <a:gd name="T55" fmla="*/ 0 h 12"/>
              <a:gd name="T56" fmla="*/ 8 w 12"/>
              <a:gd name="T57" fmla="*/ 0 h 12"/>
              <a:gd name="T58" fmla="*/ 6 w 12"/>
              <a:gd name="T59" fmla="*/ 0 h 12"/>
              <a:gd name="T60" fmla="*/ 5 w 12"/>
              <a:gd name="T61" fmla="*/ 0 h 12"/>
              <a:gd name="T62" fmla="*/ 4 w 12"/>
              <a:gd name="T63" fmla="*/ 0 h 12"/>
              <a:gd name="T64" fmla="*/ 4 w 12"/>
              <a:gd name="T65" fmla="*/ 1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2"/>
              <a:gd name="T101" fmla="*/ 12 w 12"/>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2">
                <a:moveTo>
                  <a:pt x="4" y="1"/>
                </a:moveTo>
                <a:lnTo>
                  <a:pt x="4" y="1"/>
                </a:lnTo>
                <a:lnTo>
                  <a:pt x="3" y="1"/>
                </a:lnTo>
                <a:lnTo>
                  <a:pt x="2" y="1"/>
                </a:lnTo>
                <a:lnTo>
                  <a:pt x="1" y="2"/>
                </a:lnTo>
                <a:lnTo>
                  <a:pt x="1" y="3"/>
                </a:lnTo>
                <a:lnTo>
                  <a:pt x="0" y="4"/>
                </a:lnTo>
                <a:lnTo>
                  <a:pt x="0" y="7"/>
                </a:lnTo>
                <a:lnTo>
                  <a:pt x="2" y="9"/>
                </a:lnTo>
                <a:lnTo>
                  <a:pt x="2" y="10"/>
                </a:lnTo>
                <a:lnTo>
                  <a:pt x="3" y="10"/>
                </a:lnTo>
                <a:lnTo>
                  <a:pt x="4" y="11"/>
                </a:lnTo>
                <a:lnTo>
                  <a:pt x="5" y="11"/>
                </a:lnTo>
                <a:lnTo>
                  <a:pt x="7" y="11"/>
                </a:lnTo>
                <a:lnTo>
                  <a:pt x="8" y="11"/>
                </a:lnTo>
                <a:lnTo>
                  <a:pt x="8" y="10"/>
                </a:lnTo>
                <a:lnTo>
                  <a:pt x="9" y="10"/>
                </a:lnTo>
                <a:lnTo>
                  <a:pt x="9" y="9"/>
                </a:lnTo>
                <a:lnTo>
                  <a:pt x="10" y="9"/>
                </a:lnTo>
                <a:lnTo>
                  <a:pt x="10" y="8"/>
                </a:lnTo>
                <a:lnTo>
                  <a:pt x="11" y="6"/>
                </a:lnTo>
                <a:lnTo>
                  <a:pt x="11" y="4"/>
                </a:lnTo>
                <a:lnTo>
                  <a:pt x="11" y="3"/>
                </a:lnTo>
                <a:lnTo>
                  <a:pt x="10" y="3"/>
                </a:lnTo>
                <a:lnTo>
                  <a:pt x="10" y="2"/>
                </a:lnTo>
                <a:lnTo>
                  <a:pt x="10" y="1"/>
                </a:lnTo>
                <a:lnTo>
                  <a:pt x="9" y="1"/>
                </a:lnTo>
                <a:lnTo>
                  <a:pt x="9" y="0"/>
                </a:lnTo>
                <a:lnTo>
                  <a:pt x="8" y="0"/>
                </a:lnTo>
                <a:lnTo>
                  <a:pt x="6" y="0"/>
                </a:lnTo>
                <a:lnTo>
                  <a:pt x="5" y="0"/>
                </a:lnTo>
                <a:lnTo>
                  <a:pt x="4" y="0"/>
                </a:lnTo>
                <a:lnTo>
                  <a:pt x="4" y="1"/>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79" name="Freeform 69"/>
          <p:cNvSpPr>
            <a:spLocks/>
          </p:cNvSpPr>
          <p:nvPr/>
        </p:nvSpPr>
        <p:spPr bwMode="auto">
          <a:xfrm>
            <a:off x="6594475" y="4765675"/>
            <a:ext cx="11113" cy="7938"/>
          </a:xfrm>
          <a:custGeom>
            <a:avLst/>
            <a:gdLst>
              <a:gd name="T0" fmla="*/ 3 w 7"/>
              <a:gd name="T1" fmla="*/ 0 h 5"/>
              <a:gd name="T2" fmla="*/ 2 w 7"/>
              <a:gd name="T3" fmla="*/ 0 h 5"/>
              <a:gd name="T4" fmla="*/ 1 w 7"/>
              <a:gd name="T5" fmla="*/ 1 h 5"/>
              <a:gd name="T6" fmla="*/ 0 w 7"/>
              <a:gd name="T7" fmla="*/ 2 h 5"/>
              <a:gd name="T8" fmla="*/ 1 w 7"/>
              <a:gd name="T9" fmla="*/ 2 h 5"/>
              <a:gd name="T10" fmla="*/ 2 w 7"/>
              <a:gd name="T11" fmla="*/ 4 h 5"/>
              <a:gd name="T12" fmla="*/ 3 w 7"/>
              <a:gd name="T13" fmla="*/ 4 h 5"/>
              <a:gd name="T14" fmla="*/ 4 w 7"/>
              <a:gd name="T15" fmla="*/ 4 h 5"/>
              <a:gd name="T16" fmla="*/ 5 w 7"/>
              <a:gd name="T17" fmla="*/ 4 h 5"/>
              <a:gd name="T18" fmla="*/ 6 w 7"/>
              <a:gd name="T19" fmla="*/ 4 h 5"/>
              <a:gd name="T20" fmla="*/ 6 w 7"/>
              <a:gd name="T21" fmla="*/ 3 h 5"/>
              <a:gd name="T22" fmla="*/ 6 w 7"/>
              <a:gd name="T23" fmla="*/ 2 h 5"/>
              <a:gd name="T24" fmla="*/ 6 w 7"/>
              <a:gd name="T25" fmla="*/ 1 h 5"/>
              <a:gd name="T26" fmla="*/ 6 w 7"/>
              <a:gd name="T27" fmla="*/ 0 h 5"/>
              <a:gd name="T28" fmla="*/ 5 w 7"/>
              <a:gd name="T29" fmla="*/ 0 h 5"/>
              <a:gd name="T30" fmla="*/ 4 w 7"/>
              <a:gd name="T31" fmla="*/ 0 h 5"/>
              <a:gd name="T32" fmla="*/ 3 w 7"/>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5"/>
              <a:gd name="T53" fmla="*/ 7 w 7"/>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5">
                <a:moveTo>
                  <a:pt x="3" y="0"/>
                </a:moveTo>
                <a:lnTo>
                  <a:pt x="2" y="0"/>
                </a:lnTo>
                <a:lnTo>
                  <a:pt x="1" y="1"/>
                </a:lnTo>
                <a:lnTo>
                  <a:pt x="0" y="2"/>
                </a:lnTo>
                <a:lnTo>
                  <a:pt x="1" y="2"/>
                </a:lnTo>
                <a:lnTo>
                  <a:pt x="2" y="4"/>
                </a:lnTo>
                <a:lnTo>
                  <a:pt x="3" y="4"/>
                </a:lnTo>
                <a:lnTo>
                  <a:pt x="4" y="4"/>
                </a:lnTo>
                <a:lnTo>
                  <a:pt x="5" y="4"/>
                </a:lnTo>
                <a:lnTo>
                  <a:pt x="6" y="4"/>
                </a:lnTo>
                <a:lnTo>
                  <a:pt x="6" y="3"/>
                </a:lnTo>
                <a:lnTo>
                  <a:pt x="6" y="2"/>
                </a:lnTo>
                <a:lnTo>
                  <a:pt x="6" y="1"/>
                </a:lnTo>
                <a:lnTo>
                  <a:pt x="6" y="0"/>
                </a:lnTo>
                <a:lnTo>
                  <a:pt x="5" y="0"/>
                </a:lnTo>
                <a:lnTo>
                  <a:pt x="4" y="0"/>
                </a:lnTo>
                <a:lnTo>
                  <a:pt x="3" y="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80" name="Freeform 70"/>
          <p:cNvSpPr>
            <a:spLocks/>
          </p:cNvSpPr>
          <p:nvPr/>
        </p:nvSpPr>
        <p:spPr bwMode="auto">
          <a:xfrm>
            <a:off x="6594475" y="4765675"/>
            <a:ext cx="20638" cy="17463"/>
          </a:xfrm>
          <a:custGeom>
            <a:avLst/>
            <a:gdLst>
              <a:gd name="T0" fmla="*/ 5 w 13"/>
              <a:gd name="T1" fmla="*/ 0 h 11"/>
              <a:gd name="T2" fmla="*/ 5 w 13"/>
              <a:gd name="T3" fmla="*/ 0 h 11"/>
              <a:gd name="T4" fmla="*/ 4 w 13"/>
              <a:gd name="T5" fmla="*/ 0 h 11"/>
              <a:gd name="T6" fmla="*/ 3 w 13"/>
              <a:gd name="T7" fmla="*/ 1 h 11"/>
              <a:gd name="T8" fmla="*/ 2 w 13"/>
              <a:gd name="T9" fmla="*/ 2 h 11"/>
              <a:gd name="T10" fmla="*/ 2 w 13"/>
              <a:gd name="T11" fmla="*/ 3 h 11"/>
              <a:gd name="T12" fmla="*/ 0 w 13"/>
              <a:gd name="T13" fmla="*/ 4 h 11"/>
              <a:gd name="T14" fmla="*/ 1 w 13"/>
              <a:gd name="T15" fmla="*/ 6 h 11"/>
              <a:gd name="T16" fmla="*/ 3 w 13"/>
              <a:gd name="T17" fmla="*/ 9 h 11"/>
              <a:gd name="T18" fmla="*/ 3 w 13"/>
              <a:gd name="T19" fmla="*/ 10 h 11"/>
              <a:gd name="T20" fmla="*/ 4 w 13"/>
              <a:gd name="T21" fmla="*/ 10 h 11"/>
              <a:gd name="T22" fmla="*/ 5 w 13"/>
              <a:gd name="T23" fmla="*/ 10 h 11"/>
              <a:gd name="T24" fmla="*/ 6 w 13"/>
              <a:gd name="T25" fmla="*/ 10 h 11"/>
              <a:gd name="T26" fmla="*/ 8 w 13"/>
              <a:gd name="T27" fmla="*/ 10 h 11"/>
              <a:gd name="T28" fmla="*/ 9 w 13"/>
              <a:gd name="T29" fmla="*/ 10 h 11"/>
              <a:gd name="T30" fmla="*/ 10 w 13"/>
              <a:gd name="T31" fmla="*/ 10 h 11"/>
              <a:gd name="T32" fmla="*/ 10 w 13"/>
              <a:gd name="T33" fmla="*/ 9 h 11"/>
              <a:gd name="T34" fmla="*/ 11 w 13"/>
              <a:gd name="T35" fmla="*/ 9 h 11"/>
              <a:gd name="T36" fmla="*/ 11 w 13"/>
              <a:gd name="T37" fmla="*/ 7 h 11"/>
              <a:gd name="T38" fmla="*/ 12 w 13"/>
              <a:gd name="T39" fmla="*/ 6 h 11"/>
              <a:gd name="T40" fmla="*/ 12 w 13"/>
              <a:gd name="T41" fmla="*/ 4 h 11"/>
              <a:gd name="T42" fmla="*/ 12 w 13"/>
              <a:gd name="T43" fmla="*/ 3 h 11"/>
              <a:gd name="T44" fmla="*/ 11 w 13"/>
              <a:gd name="T45" fmla="*/ 3 h 11"/>
              <a:gd name="T46" fmla="*/ 11 w 13"/>
              <a:gd name="T47" fmla="*/ 2 h 11"/>
              <a:gd name="T48" fmla="*/ 11 w 13"/>
              <a:gd name="T49" fmla="*/ 1 h 11"/>
              <a:gd name="T50" fmla="*/ 10 w 13"/>
              <a:gd name="T51" fmla="*/ 1 h 11"/>
              <a:gd name="T52" fmla="*/ 10 w 13"/>
              <a:gd name="T53" fmla="*/ 0 h 11"/>
              <a:gd name="T54" fmla="*/ 9 w 13"/>
              <a:gd name="T55" fmla="*/ 0 h 11"/>
              <a:gd name="T56" fmla="*/ 7 w 13"/>
              <a:gd name="T57" fmla="*/ 0 h 11"/>
              <a:gd name="T58" fmla="*/ 6 w 13"/>
              <a:gd name="T59" fmla="*/ 0 h 11"/>
              <a:gd name="T60" fmla="*/ 5 w 13"/>
              <a:gd name="T61" fmla="*/ 0 h 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
              <a:gd name="T94" fmla="*/ 0 h 11"/>
              <a:gd name="T95" fmla="*/ 13 w 13"/>
              <a:gd name="T96" fmla="*/ 11 h 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 h="11">
                <a:moveTo>
                  <a:pt x="5" y="0"/>
                </a:moveTo>
                <a:lnTo>
                  <a:pt x="5" y="0"/>
                </a:lnTo>
                <a:lnTo>
                  <a:pt x="4" y="0"/>
                </a:lnTo>
                <a:lnTo>
                  <a:pt x="3" y="1"/>
                </a:lnTo>
                <a:lnTo>
                  <a:pt x="2" y="2"/>
                </a:lnTo>
                <a:lnTo>
                  <a:pt x="2" y="3"/>
                </a:lnTo>
                <a:lnTo>
                  <a:pt x="0" y="4"/>
                </a:lnTo>
                <a:lnTo>
                  <a:pt x="1" y="6"/>
                </a:lnTo>
                <a:lnTo>
                  <a:pt x="3" y="9"/>
                </a:lnTo>
                <a:lnTo>
                  <a:pt x="3" y="10"/>
                </a:lnTo>
                <a:lnTo>
                  <a:pt x="4" y="10"/>
                </a:lnTo>
                <a:lnTo>
                  <a:pt x="5" y="10"/>
                </a:lnTo>
                <a:lnTo>
                  <a:pt x="6" y="10"/>
                </a:lnTo>
                <a:lnTo>
                  <a:pt x="8" y="10"/>
                </a:lnTo>
                <a:lnTo>
                  <a:pt x="9" y="10"/>
                </a:lnTo>
                <a:lnTo>
                  <a:pt x="10" y="10"/>
                </a:lnTo>
                <a:lnTo>
                  <a:pt x="10" y="9"/>
                </a:lnTo>
                <a:lnTo>
                  <a:pt x="11" y="9"/>
                </a:lnTo>
                <a:lnTo>
                  <a:pt x="11" y="7"/>
                </a:lnTo>
                <a:lnTo>
                  <a:pt x="12" y="6"/>
                </a:lnTo>
                <a:lnTo>
                  <a:pt x="12" y="4"/>
                </a:lnTo>
                <a:lnTo>
                  <a:pt x="12" y="3"/>
                </a:lnTo>
                <a:lnTo>
                  <a:pt x="11" y="3"/>
                </a:lnTo>
                <a:lnTo>
                  <a:pt x="11" y="2"/>
                </a:lnTo>
                <a:lnTo>
                  <a:pt x="11" y="1"/>
                </a:lnTo>
                <a:lnTo>
                  <a:pt x="10" y="1"/>
                </a:lnTo>
                <a:lnTo>
                  <a:pt x="10" y="0"/>
                </a:lnTo>
                <a:lnTo>
                  <a:pt x="9" y="0"/>
                </a:lnTo>
                <a:lnTo>
                  <a:pt x="7" y="0"/>
                </a:lnTo>
                <a:lnTo>
                  <a:pt x="6" y="0"/>
                </a:lnTo>
                <a:lnTo>
                  <a:pt x="5" y="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81" name="Freeform 71"/>
          <p:cNvSpPr>
            <a:spLocks/>
          </p:cNvSpPr>
          <p:nvPr/>
        </p:nvSpPr>
        <p:spPr bwMode="auto">
          <a:xfrm>
            <a:off x="6503988" y="4606925"/>
            <a:ext cx="11112" cy="7938"/>
          </a:xfrm>
          <a:custGeom>
            <a:avLst/>
            <a:gdLst>
              <a:gd name="T0" fmla="*/ 3 w 7"/>
              <a:gd name="T1" fmla="*/ 0 h 5"/>
              <a:gd name="T2" fmla="*/ 2 w 7"/>
              <a:gd name="T3" fmla="*/ 0 h 5"/>
              <a:gd name="T4" fmla="*/ 1 w 7"/>
              <a:gd name="T5" fmla="*/ 0 h 5"/>
              <a:gd name="T6" fmla="*/ 1 w 7"/>
              <a:gd name="T7" fmla="*/ 1 h 5"/>
              <a:gd name="T8" fmla="*/ 0 w 7"/>
              <a:gd name="T9" fmla="*/ 2 h 5"/>
              <a:gd name="T10" fmla="*/ 1 w 7"/>
              <a:gd name="T11" fmla="*/ 2 h 5"/>
              <a:gd name="T12" fmla="*/ 2 w 7"/>
              <a:gd name="T13" fmla="*/ 3 h 5"/>
              <a:gd name="T14" fmla="*/ 2 w 7"/>
              <a:gd name="T15" fmla="*/ 4 h 5"/>
              <a:gd name="T16" fmla="*/ 3 w 7"/>
              <a:gd name="T17" fmla="*/ 4 h 5"/>
              <a:gd name="T18" fmla="*/ 4 w 7"/>
              <a:gd name="T19" fmla="*/ 4 h 5"/>
              <a:gd name="T20" fmla="*/ 5 w 7"/>
              <a:gd name="T21" fmla="*/ 4 h 5"/>
              <a:gd name="T22" fmla="*/ 6 w 7"/>
              <a:gd name="T23" fmla="*/ 4 h 5"/>
              <a:gd name="T24" fmla="*/ 6 w 7"/>
              <a:gd name="T25" fmla="*/ 3 h 5"/>
              <a:gd name="T26" fmla="*/ 6 w 7"/>
              <a:gd name="T27" fmla="*/ 2 h 5"/>
              <a:gd name="T28" fmla="*/ 6 w 7"/>
              <a:gd name="T29" fmla="*/ 1 h 5"/>
              <a:gd name="T30" fmla="*/ 6 w 7"/>
              <a:gd name="T31" fmla="*/ 0 h 5"/>
              <a:gd name="T32" fmla="*/ 5 w 7"/>
              <a:gd name="T33" fmla="*/ 0 h 5"/>
              <a:gd name="T34" fmla="*/ 4 w 7"/>
              <a:gd name="T35" fmla="*/ 0 h 5"/>
              <a:gd name="T36" fmla="*/ 3 w 7"/>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5"/>
              <a:gd name="T59" fmla="*/ 7 w 7"/>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5">
                <a:moveTo>
                  <a:pt x="3" y="0"/>
                </a:moveTo>
                <a:lnTo>
                  <a:pt x="2" y="0"/>
                </a:lnTo>
                <a:lnTo>
                  <a:pt x="1" y="0"/>
                </a:lnTo>
                <a:lnTo>
                  <a:pt x="1" y="1"/>
                </a:lnTo>
                <a:lnTo>
                  <a:pt x="0" y="2"/>
                </a:lnTo>
                <a:lnTo>
                  <a:pt x="1" y="2"/>
                </a:lnTo>
                <a:lnTo>
                  <a:pt x="2" y="3"/>
                </a:lnTo>
                <a:lnTo>
                  <a:pt x="2" y="4"/>
                </a:lnTo>
                <a:lnTo>
                  <a:pt x="3" y="4"/>
                </a:lnTo>
                <a:lnTo>
                  <a:pt x="4" y="4"/>
                </a:lnTo>
                <a:lnTo>
                  <a:pt x="5" y="4"/>
                </a:lnTo>
                <a:lnTo>
                  <a:pt x="6" y="4"/>
                </a:lnTo>
                <a:lnTo>
                  <a:pt x="6" y="3"/>
                </a:lnTo>
                <a:lnTo>
                  <a:pt x="6" y="2"/>
                </a:lnTo>
                <a:lnTo>
                  <a:pt x="6" y="1"/>
                </a:lnTo>
                <a:lnTo>
                  <a:pt x="6" y="0"/>
                </a:lnTo>
                <a:lnTo>
                  <a:pt x="5" y="0"/>
                </a:lnTo>
                <a:lnTo>
                  <a:pt x="4" y="0"/>
                </a:lnTo>
                <a:lnTo>
                  <a:pt x="3" y="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82" name="Freeform 72"/>
          <p:cNvSpPr>
            <a:spLocks/>
          </p:cNvSpPr>
          <p:nvPr/>
        </p:nvSpPr>
        <p:spPr bwMode="auto">
          <a:xfrm>
            <a:off x="6503988" y="4606925"/>
            <a:ext cx="20637" cy="17463"/>
          </a:xfrm>
          <a:custGeom>
            <a:avLst/>
            <a:gdLst>
              <a:gd name="T0" fmla="*/ 5 w 13"/>
              <a:gd name="T1" fmla="*/ 0 h 11"/>
              <a:gd name="T2" fmla="*/ 5 w 13"/>
              <a:gd name="T3" fmla="*/ 0 h 11"/>
              <a:gd name="T4" fmla="*/ 4 w 13"/>
              <a:gd name="T5" fmla="*/ 0 h 11"/>
              <a:gd name="T6" fmla="*/ 3 w 13"/>
              <a:gd name="T7" fmla="*/ 1 h 11"/>
              <a:gd name="T8" fmla="*/ 2 w 13"/>
              <a:gd name="T9" fmla="*/ 1 h 11"/>
              <a:gd name="T10" fmla="*/ 2 w 13"/>
              <a:gd name="T11" fmla="*/ 2 h 11"/>
              <a:gd name="T12" fmla="*/ 2 w 13"/>
              <a:gd name="T13" fmla="*/ 3 h 11"/>
              <a:gd name="T14" fmla="*/ 0 w 13"/>
              <a:gd name="T15" fmla="*/ 4 h 11"/>
              <a:gd name="T16" fmla="*/ 1 w 13"/>
              <a:gd name="T17" fmla="*/ 6 h 11"/>
              <a:gd name="T18" fmla="*/ 3 w 13"/>
              <a:gd name="T19" fmla="*/ 8 h 11"/>
              <a:gd name="T20" fmla="*/ 3 w 13"/>
              <a:gd name="T21" fmla="*/ 9 h 11"/>
              <a:gd name="T22" fmla="*/ 4 w 13"/>
              <a:gd name="T23" fmla="*/ 9 h 11"/>
              <a:gd name="T24" fmla="*/ 5 w 13"/>
              <a:gd name="T25" fmla="*/ 10 h 11"/>
              <a:gd name="T26" fmla="*/ 6 w 13"/>
              <a:gd name="T27" fmla="*/ 10 h 11"/>
              <a:gd name="T28" fmla="*/ 8 w 13"/>
              <a:gd name="T29" fmla="*/ 10 h 11"/>
              <a:gd name="T30" fmla="*/ 9 w 13"/>
              <a:gd name="T31" fmla="*/ 10 h 11"/>
              <a:gd name="T32" fmla="*/ 9 w 13"/>
              <a:gd name="T33" fmla="*/ 9 h 11"/>
              <a:gd name="T34" fmla="*/ 10 w 13"/>
              <a:gd name="T35" fmla="*/ 9 h 11"/>
              <a:gd name="T36" fmla="*/ 11 w 13"/>
              <a:gd name="T37" fmla="*/ 9 h 11"/>
              <a:gd name="T38" fmla="*/ 11 w 13"/>
              <a:gd name="T39" fmla="*/ 8 h 11"/>
              <a:gd name="T40" fmla="*/ 11 w 13"/>
              <a:gd name="T41" fmla="*/ 7 h 11"/>
              <a:gd name="T42" fmla="*/ 12 w 13"/>
              <a:gd name="T43" fmla="*/ 5 h 11"/>
              <a:gd name="T44" fmla="*/ 12 w 13"/>
              <a:gd name="T45" fmla="*/ 4 h 11"/>
              <a:gd name="T46" fmla="*/ 12 w 13"/>
              <a:gd name="T47" fmla="*/ 3 h 11"/>
              <a:gd name="T48" fmla="*/ 11 w 13"/>
              <a:gd name="T49" fmla="*/ 3 h 11"/>
              <a:gd name="T50" fmla="*/ 11 w 13"/>
              <a:gd name="T51" fmla="*/ 1 h 11"/>
              <a:gd name="T52" fmla="*/ 10 w 13"/>
              <a:gd name="T53" fmla="*/ 1 h 11"/>
              <a:gd name="T54" fmla="*/ 10 w 13"/>
              <a:gd name="T55" fmla="*/ 0 h 11"/>
              <a:gd name="T56" fmla="*/ 9 w 13"/>
              <a:gd name="T57" fmla="*/ 0 h 11"/>
              <a:gd name="T58" fmla="*/ 7 w 13"/>
              <a:gd name="T59" fmla="*/ 0 h 11"/>
              <a:gd name="T60" fmla="*/ 6 w 13"/>
              <a:gd name="T61" fmla="*/ 0 h 11"/>
              <a:gd name="T62" fmla="*/ 5 w 13"/>
              <a:gd name="T63" fmla="*/ 0 h 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
              <a:gd name="T97" fmla="*/ 0 h 11"/>
              <a:gd name="T98" fmla="*/ 13 w 13"/>
              <a:gd name="T99" fmla="*/ 11 h 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 h="11">
                <a:moveTo>
                  <a:pt x="5" y="0"/>
                </a:moveTo>
                <a:lnTo>
                  <a:pt x="5" y="0"/>
                </a:lnTo>
                <a:lnTo>
                  <a:pt x="4" y="0"/>
                </a:lnTo>
                <a:lnTo>
                  <a:pt x="3" y="1"/>
                </a:lnTo>
                <a:lnTo>
                  <a:pt x="2" y="1"/>
                </a:lnTo>
                <a:lnTo>
                  <a:pt x="2" y="2"/>
                </a:lnTo>
                <a:lnTo>
                  <a:pt x="2" y="3"/>
                </a:lnTo>
                <a:lnTo>
                  <a:pt x="0" y="4"/>
                </a:lnTo>
                <a:lnTo>
                  <a:pt x="1" y="6"/>
                </a:lnTo>
                <a:lnTo>
                  <a:pt x="3" y="8"/>
                </a:lnTo>
                <a:lnTo>
                  <a:pt x="3" y="9"/>
                </a:lnTo>
                <a:lnTo>
                  <a:pt x="4" y="9"/>
                </a:lnTo>
                <a:lnTo>
                  <a:pt x="5" y="10"/>
                </a:lnTo>
                <a:lnTo>
                  <a:pt x="6" y="10"/>
                </a:lnTo>
                <a:lnTo>
                  <a:pt x="8" y="10"/>
                </a:lnTo>
                <a:lnTo>
                  <a:pt x="9" y="10"/>
                </a:lnTo>
                <a:lnTo>
                  <a:pt x="9" y="9"/>
                </a:lnTo>
                <a:lnTo>
                  <a:pt x="10" y="9"/>
                </a:lnTo>
                <a:lnTo>
                  <a:pt x="11" y="9"/>
                </a:lnTo>
                <a:lnTo>
                  <a:pt x="11" y="8"/>
                </a:lnTo>
                <a:lnTo>
                  <a:pt x="11" y="7"/>
                </a:lnTo>
                <a:lnTo>
                  <a:pt x="12" y="5"/>
                </a:lnTo>
                <a:lnTo>
                  <a:pt x="12" y="4"/>
                </a:lnTo>
                <a:lnTo>
                  <a:pt x="12" y="3"/>
                </a:lnTo>
                <a:lnTo>
                  <a:pt x="11" y="3"/>
                </a:lnTo>
                <a:lnTo>
                  <a:pt x="11" y="1"/>
                </a:lnTo>
                <a:lnTo>
                  <a:pt x="10" y="1"/>
                </a:lnTo>
                <a:lnTo>
                  <a:pt x="10" y="0"/>
                </a:lnTo>
                <a:lnTo>
                  <a:pt x="9" y="0"/>
                </a:lnTo>
                <a:lnTo>
                  <a:pt x="7" y="0"/>
                </a:lnTo>
                <a:lnTo>
                  <a:pt x="6" y="0"/>
                </a:lnTo>
                <a:lnTo>
                  <a:pt x="5" y="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83" name="Freeform 73"/>
          <p:cNvSpPr>
            <a:spLocks/>
          </p:cNvSpPr>
          <p:nvPr/>
        </p:nvSpPr>
        <p:spPr bwMode="auto">
          <a:xfrm>
            <a:off x="6253163" y="4629150"/>
            <a:ext cx="284162" cy="207963"/>
          </a:xfrm>
          <a:custGeom>
            <a:avLst/>
            <a:gdLst>
              <a:gd name="T0" fmla="*/ 70 w 179"/>
              <a:gd name="T1" fmla="*/ 1 h 131"/>
              <a:gd name="T2" fmla="*/ 62 w 179"/>
              <a:gd name="T3" fmla="*/ 1 h 131"/>
              <a:gd name="T4" fmla="*/ 54 w 179"/>
              <a:gd name="T5" fmla="*/ 1 h 131"/>
              <a:gd name="T6" fmla="*/ 46 w 179"/>
              <a:gd name="T7" fmla="*/ 2 h 131"/>
              <a:gd name="T8" fmla="*/ 38 w 179"/>
              <a:gd name="T9" fmla="*/ 4 h 131"/>
              <a:gd name="T10" fmla="*/ 32 w 179"/>
              <a:gd name="T11" fmla="*/ 6 h 131"/>
              <a:gd name="T12" fmla="*/ 25 w 179"/>
              <a:gd name="T13" fmla="*/ 12 h 131"/>
              <a:gd name="T14" fmla="*/ 19 w 179"/>
              <a:gd name="T15" fmla="*/ 18 h 131"/>
              <a:gd name="T16" fmla="*/ 15 w 179"/>
              <a:gd name="T17" fmla="*/ 20 h 131"/>
              <a:gd name="T18" fmla="*/ 12 w 179"/>
              <a:gd name="T19" fmla="*/ 26 h 131"/>
              <a:gd name="T20" fmla="*/ 8 w 179"/>
              <a:gd name="T21" fmla="*/ 33 h 131"/>
              <a:gd name="T22" fmla="*/ 5 w 179"/>
              <a:gd name="T23" fmla="*/ 39 h 131"/>
              <a:gd name="T24" fmla="*/ 2 w 179"/>
              <a:gd name="T25" fmla="*/ 46 h 131"/>
              <a:gd name="T26" fmla="*/ 0 w 179"/>
              <a:gd name="T27" fmla="*/ 52 h 131"/>
              <a:gd name="T28" fmla="*/ 0 w 179"/>
              <a:gd name="T29" fmla="*/ 66 h 131"/>
              <a:gd name="T30" fmla="*/ 4 w 179"/>
              <a:gd name="T31" fmla="*/ 81 h 131"/>
              <a:gd name="T32" fmla="*/ 10 w 179"/>
              <a:gd name="T33" fmla="*/ 92 h 131"/>
              <a:gd name="T34" fmla="*/ 19 w 179"/>
              <a:gd name="T35" fmla="*/ 103 h 131"/>
              <a:gd name="T36" fmla="*/ 35 w 179"/>
              <a:gd name="T37" fmla="*/ 113 h 131"/>
              <a:gd name="T38" fmla="*/ 53 w 179"/>
              <a:gd name="T39" fmla="*/ 121 h 131"/>
              <a:gd name="T40" fmla="*/ 74 w 179"/>
              <a:gd name="T41" fmla="*/ 127 h 131"/>
              <a:gd name="T42" fmla="*/ 96 w 179"/>
              <a:gd name="T43" fmla="*/ 130 h 131"/>
              <a:gd name="T44" fmla="*/ 116 w 179"/>
              <a:gd name="T45" fmla="*/ 129 h 131"/>
              <a:gd name="T46" fmla="*/ 135 w 179"/>
              <a:gd name="T47" fmla="*/ 124 h 131"/>
              <a:gd name="T48" fmla="*/ 151 w 179"/>
              <a:gd name="T49" fmla="*/ 116 h 131"/>
              <a:gd name="T50" fmla="*/ 163 w 179"/>
              <a:gd name="T51" fmla="*/ 103 h 131"/>
              <a:gd name="T52" fmla="*/ 171 w 179"/>
              <a:gd name="T53" fmla="*/ 89 h 131"/>
              <a:gd name="T54" fmla="*/ 176 w 179"/>
              <a:gd name="T55" fmla="*/ 74 h 131"/>
              <a:gd name="T56" fmla="*/ 178 w 179"/>
              <a:gd name="T57" fmla="*/ 60 h 131"/>
              <a:gd name="T58" fmla="*/ 177 w 179"/>
              <a:gd name="T59" fmla="*/ 46 h 131"/>
              <a:gd name="T60" fmla="*/ 173 w 179"/>
              <a:gd name="T61" fmla="*/ 32 h 131"/>
              <a:gd name="T62" fmla="*/ 164 w 179"/>
              <a:gd name="T63" fmla="*/ 21 h 131"/>
              <a:gd name="T64" fmla="*/ 152 w 179"/>
              <a:gd name="T65" fmla="*/ 12 h 131"/>
              <a:gd name="T66" fmla="*/ 142 w 179"/>
              <a:gd name="T67" fmla="*/ 5 h 131"/>
              <a:gd name="T68" fmla="*/ 105 w 179"/>
              <a:gd name="T69" fmla="*/ 2 h 131"/>
              <a:gd name="T70" fmla="*/ 97 w 179"/>
              <a:gd name="T71" fmla="*/ 1 h 131"/>
              <a:gd name="T72" fmla="*/ 87 w 179"/>
              <a:gd name="T73" fmla="*/ 0 h 131"/>
              <a:gd name="T74" fmla="*/ 79 w 179"/>
              <a:gd name="T75" fmla="*/ 0 h 131"/>
              <a:gd name="T76" fmla="*/ 77 w 179"/>
              <a:gd name="T77" fmla="*/ 1 h 1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9"/>
              <a:gd name="T118" fmla="*/ 0 h 131"/>
              <a:gd name="T119" fmla="*/ 179 w 179"/>
              <a:gd name="T120" fmla="*/ 131 h 1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9" h="131">
                <a:moveTo>
                  <a:pt x="70" y="1"/>
                </a:moveTo>
                <a:lnTo>
                  <a:pt x="70" y="1"/>
                </a:lnTo>
                <a:lnTo>
                  <a:pt x="66" y="1"/>
                </a:lnTo>
                <a:lnTo>
                  <a:pt x="62" y="1"/>
                </a:lnTo>
                <a:lnTo>
                  <a:pt x="58" y="1"/>
                </a:lnTo>
                <a:lnTo>
                  <a:pt x="54" y="1"/>
                </a:lnTo>
                <a:lnTo>
                  <a:pt x="50" y="1"/>
                </a:lnTo>
                <a:lnTo>
                  <a:pt x="46" y="2"/>
                </a:lnTo>
                <a:lnTo>
                  <a:pt x="42" y="2"/>
                </a:lnTo>
                <a:lnTo>
                  <a:pt x="38" y="4"/>
                </a:lnTo>
                <a:lnTo>
                  <a:pt x="35" y="5"/>
                </a:lnTo>
                <a:lnTo>
                  <a:pt x="32" y="6"/>
                </a:lnTo>
                <a:lnTo>
                  <a:pt x="28" y="9"/>
                </a:lnTo>
                <a:lnTo>
                  <a:pt x="25" y="12"/>
                </a:lnTo>
                <a:lnTo>
                  <a:pt x="21" y="15"/>
                </a:lnTo>
                <a:lnTo>
                  <a:pt x="19" y="18"/>
                </a:lnTo>
                <a:lnTo>
                  <a:pt x="16" y="20"/>
                </a:lnTo>
                <a:lnTo>
                  <a:pt x="15" y="20"/>
                </a:lnTo>
                <a:lnTo>
                  <a:pt x="13" y="23"/>
                </a:lnTo>
                <a:lnTo>
                  <a:pt x="12" y="26"/>
                </a:lnTo>
                <a:lnTo>
                  <a:pt x="10" y="29"/>
                </a:lnTo>
                <a:lnTo>
                  <a:pt x="8" y="33"/>
                </a:lnTo>
                <a:lnTo>
                  <a:pt x="6" y="36"/>
                </a:lnTo>
                <a:lnTo>
                  <a:pt x="5" y="39"/>
                </a:lnTo>
                <a:lnTo>
                  <a:pt x="4" y="43"/>
                </a:lnTo>
                <a:lnTo>
                  <a:pt x="2" y="46"/>
                </a:lnTo>
                <a:lnTo>
                  <a:pt x="1" y="46"/>
                </a:lnTo>
                <a:lnTo>
                  <a:pt x="0" y="52"/>
                </a:lnTo>
                <a:lnTo>
                  <a:pt x="0" y="59"/>
                </a:lnTo>
                <a:lnTo>
                  <a:pt x="0" y="66"/>
                </a:lnTo>
                <a:lnTo>
                  <a:pt x="2" y="74"/>
                </a:lnTo>
                <a:lnTo>
                  <a:pt x="4" y="81"/>
                </a:lnTo>
                <a:lnTo>
                  <a:pt x="6" y="87"/>
                </a:lnTo>
                <a:lnTo>
                  <a:pt x="10" y="92"/>
                </a:lnTo>
                <a:lnTo>
                  <a:pt x="13" y="97"/>
                </a:lnTo>
                <a:lnTo>
                  <a:pt x="19" y="103"/>
                </a:lnTo>
                <a:lnTo>
                  <a:pt x="27" y="108"/>
                </a:lnTo>
                <a:lnTo>
                  <a:pt x="35" y="113"/>
                </a:lnTo>
                <a:lnTo>
                  <a:pt x="43" y="117"/>
                </a:lnTo>
                <a:lnTo>
                  <a:pt x="53" y="121"/>
                </a:lnTo>
                <a:lnTo>
                  <a:pt x="63" y="124"/>
                </a:lnTo>
                <a:lnTo>
                  <a:pt x="74" y="127"/>
                </a:lnTo>
                <a:lnTo>
                  <a:pt x="85" y="129"/>
                </a:lnTo>
                <a:lnTo>
                  <a:pt x="96" y="130"/>
                </a:lnTo>
                <a:lnTo>
                  <a:pt x="106" y="130"/>
                </a:lnTo>
                <a:lnTo>
                  <a:pt x="116" y="129"/>
                </a:lnTo>
                <a:lnTo>
                  <a:pt x="126" y="127"/>
                </a:lnTo>
                <a:lnTo>
                  <a:pt x="135" y="124"/>
                </a:lnTo>
                <a:lnTo>
                  <a:pt x="143" y="121"/>
                </a:lnTo>
                <a:lnTo>
                  <a:pt x="151" y="116"/>
                </a:lnTo>
                <a:lnTo>
                  <a:pt x="157" y="110"/>
                </a:lnTo>
                <a:lnTo>
                  <a:pt x="163" y="103"/>
                </a:lnTo>
                <a:lnTo>
                  <a:pt x="167" y="96"/>
                </a:lnTo>
                <a:lnTo>
                  <a:pt x="171" y="89"/>
                </a:lnTo>
                <a:lnTo>
                  <a:pt x="173" y="82"/>
                </a:lnTo>
                <a:lnTo>
                  <a:pt x="176" y="74"/>
                </a:lnTo>
                <a:lnTo>
                  <a:pt x="177" y="67"/>
                </a:lnTo>
                <a:lnTo>
                  <a:pt x="178" y="60"/>
                </a:lnTo>
                <a:lnTo>
                  <a:pt x="178" y="52"/>
                </a:lnTo>
                <a:lnTo>
                  <a:pt x="177" y="46"/>
                </a:lnTo>
                <a:lnTo>
                  <a:pt x="175" y="39"/>
                </a:lnTo>
                <a:lnTo>
                  <a:pt x="173" y="32"/>
                </a:lnTo>
                <a:lnTo>
                  <a:pt x="169" y="27"/>
                </a:lnTo>
                <a:lnTo>
                  <a:pt x="164" y="21"/>
                </a:lnTo>
                <a:lnTo>
                  <a:pt x="159" y="16"/>
                </a:lnTo>
                <a:lnTo>
                  <a:pt x="152" y="12"/>
                </a:lnTo>
                <a:lnTo>
                  <a:pt x="145" y="8"/>
                </a:lnTo>
                <a:lnTo>
                  <a:pt x="142" y="5"/>
                </a:lnTo>
                <a:lnTo>
                  <a:pt x="108" y="2"/>
                </a:lnTo>
                <a:lnTo>
                  <a:pt x="105" y="2"/>
                </a:lnTo>
                <a:lnTo>
                  <a:pt x="101" y="1"/>
                </a:lnTo>
                <a:lnTo>
                  <a:pt x="97" y="1"/>
                </a:lnTo>
                <a:lnTo>
                  <a:pt x="92" y="0"/>
                </a:lnTo>
                <a:lnTo>
                  <a:pt x="87" y="0"/>
                </a:lnTo>
                <a:lnTo>
                  <a:pt x="82" y="0"/>
                </a:lnTo>
                <a:lnTo>
                  <a:pt x="79" y="0"/>
                </a:lnTo>
                <a:lnTo>
                  <a:pt x="76" y="1"/>
                </a:lnTo>
                <a:lnTo>
                  <a:pt x="77" y="1"/>
                </a:lnTo>
                <a:lnTo>
                  <a:pt x="70" y="1"/>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84" name="Freeform 74"/>
          <p:cNvSpPr>
            <a:spLocks/>
          </p:cNvSpPr>
          <p:nvPr/>
        </p:nvSpPr>
        <p:spPr bwMode="auto">
          <a:xfrm>
            <a:off x="6319838" y="4656138"/>
            <a:ext cx="176212" cy="127000"/>
          </a:xfrm>
          <a:custGeom>
            <a:avLst/>
            <a:gdLst>
              <a:gd name="T0" fmla="*/ 37 w 111"/>
              <a:gd name="T1" fmla="*/ 56 h 80"/>
              <a:gd name="T2" fmla="*/ 38 w 111"/>
              <a:gd name="T3" fmla="*/ 59 h 80"/>
              <a:gd name="T4" fmla="*/ 41 w 111"/>
              <a:gd name="T5" fmla="*/ 59 h 80"/>
              <a:gd name="T6" fmla="*/ 44 w 111"/>
              <a:gd name="T7" fmla="*/ 60 h 80"/>
              <a:gd name="T8" fmla="*/ 45 w 111"/>
              <a:gd name="T9" fmla="*/ 63 h 80"/>
              <a:gd name="T10" fmla="*/ 44 w 111"/>
              <a:gd name="T11" fmla="*/ 73 h 80"/>
              <a:gd name="T12" fmla="*/ 42 w 111"/>
              <a:gd name="T13" fmla="*/ 76 h 80"/>
              <a:gd name="T14" fmla="*/ 37 w 111"/>
              <a:gd name="T15" fmla="*/ 77 h 80"/>
              <a:gd name="T16" fmla="*/ 30 w 111"/>
              <a:gd name="T17" fmla="*/ 78 h 80"/>
              <a:gd name="T18" fmla="*/ 15 w 111"/>
              <a:gd name="T19" fmla="*/ 79 h 80"/>
              <a:gd name="T20" fmla="*/ 8 w 111"/>
              <a:gd name="T21" fmla="*/ 70 h 80"/>
              <a:gd name="T22" fmla="*/ 4 w 111"/>
              <a:gd name="T23" fmla="*/ 64 h 80"/>
              <a:gd name="T24" fmla="*/ 2 w 111"/>
              <a:gd name="T25" fmla="*/ 60 h 80"/>
              <a:gd name="T26" fmla="*/ 0 w 111"/>
              <a:gd name="T27" fmla="*/ 59 h 80"/>
              <a:gd name="T28" fmla="*/ 0 w 111"/>
              <a:gd name="T29" fmla="*/ 48 h 80"/>
              <a:gd name="T30" fmla="*/ 4 w 111"/>
              <a:gd name="T31" fmla="*/ 39 h 80"/>
              <a:gd name="T32" fmla="*/ 9 w 111"/>
              <a:gd name="T33" fmla="*/ 32 h 80"/>
              <a:gd name="T34" fmla="*/ 11 w 111"/>
              <a:gd name="T35" fmla="*/ 23 h 80"/>
              <a:gd name="T36" fmla="*/ 13 w 111"/>
              <a:gd name="T37" fmla="*/ 15 h 80"/>
              <a:gd name="T38" fmla="*/ 16 w 111"/>
              <a:gd name="T39" fmla="*/ 11 h 80"/>
              <a:gd name="T40" fmla="*/ 19 w 111"/>
              <a:gd name="T41" fmla="*/ 7 h 80"/>
              <a:gd name="T42" fmla="*/ 26 w 111"/>
              <a:gd name="T43" fmla="*/ 3 h 80"/>
              <a:gd name="T44" fmla="*/ 33 w 111"/>
              <a:gd name="T45" fmla="*/ 0 h 80"/>
              <a:gd name="T46" fmla="*/ 38 w 111"/>
              <a:gd name="T47" fmla="*/ 2 h 80"/>
              <a:gd name="T48" fmla="*/ 41 w 111"/>
              <a:gd name="T49" fmla="*/ 7 h 80"/>
              <a:gd name="T50" fmla="*/ 48 w 111"/>
              <a:gd name="T51" fmla="*/ 12 h 80"/>
              <a:gd name="T52" fmla="*/ 64 w 111"/>
              <a:gd name="T53" fmla="*/ 13 h 80"/>
              <a:gd name="T54" fmla="*/ 78 w 111"/>
              <a:gd name="T55" fmla="*/ 15 h 80"/>
              <a:gd name="T56" fmla="*/ 88 w 111"/>
              <a:gd name="T57" fmla="*/ 15 h 80"/>
              <a:gd name="T58" fmla="*/ 95 w 111"/>
              <a:gd name="T59" fmla="*/ 16 h 80"/>
              <a:gd name="T60" fmla="*/ 101 w 111"/>
              <a:gd name="T61" fmla="*/ 18 h 80"/>
              <a:gd name="T62" fmla="*/ 106 w 111"/>
              <a:gd name="T63" fmla="*/ 24 h 80"/>
              <a:gd name="T64" fmla="*/ 108 w 111"/>
              <a:gd name="T65" fmla="*/ 27 h 80"/>
              <a:gd name="T66" fmla="*/ 110 w 111"/>
              <a:gd name="T67" fmla="*/ 37 h 80"/>
              <a:gd name="T68" fmla="*/ 109 w 111"/>
              <a:gd name="T69" fmla="*/ 45 h 80"/>
              <a:gd name="T70" fmla="*/ 106 w 111"/>
              <a:gd name="T71" fmla="*/ 46 h 80"/>
              <a:gd name="T72" fmla="*/ 103 w 111"/>
              <a:gd name="T73" fmla="*/ 47 h 80"/>
              <a:gd name="T74" fmla="*/ 94 w 111"/>
              <a:gd name="T75" fmla="*/ 47 h 80"/>
              <a:gd name="T76" fmla="*/ 85 w 111"/>
              <a:gd name="T77" fmla="*/ 42 h 80"/>
              <a:gd name="T78" fmla="*/ 72 w 111"/>
              <a:gd name="T79" fmla="*/ 35 h 80"/>
              <a:gd name="T80" fmla="*/ 60 w 111"/>
              <a:gd name="T81" fmla="*/ 31 h 80"/>
              <a:gd name="T82" fmla="*/ 50 w 111"/>
              <a:gd name="T83" fmla="*/ 31 h 80"/>
              <a:gd name="T84" fmla="*/ 45 w 111"/>
              <a:gd name="T85" fmla="*/ 33 h 80"/>
              <a:gd name="T86" fmla="*/ 44 w 111"/>
              <a:gd name="T87" fmla="*/ 38 h 80"/>
              <a:gd name="T88" fmla="*/ 40 w 111"/>
              <a:gd name="T89" fmla="*/ 45 h 80"/>
              <a:gd name="T90" fmla="*/ 37 w 111"/>
              <a:gd name="T91" fmla="*/ 47 h 80"/>
              <a:gd name="T92" fmla="*/ 35 w 111"/>
              <a:gd name="T93" fmla="*/ 49 h 80"/>
              <a:gd name="T94" fmla="*/ 35 w 111"/>
              <a:gd name="T95" fmla="*/ 53 h 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1"/>
              <a:gd name="T145" fmla="*/ 0 h 80"/>
              <a:gd name="T146" fmla="*/ 111 w 111"/>
              <a:gd name="T147" fmla="*/ 80 h 8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1" h="80">
                <a:moveTo>
                  <a:pt x="35" y="53"/>
                </a:moveTo>
                <a:lnTo>
                  <a:pt x="36" y="56"/>
                </a:lnTo>
                <a:lnTo>
                  <a:pt x="37" y="56"/>
                </a:lnTo>
                <a:lnTo>
                  <a:pt x="37" y="57"/>
                </a:lnTo>
                <a:lnTo>
                  <a:pt x="38" y="57"/>
                </a:lnTo>
                <a:lnTo>
                  <a:pt x="38" y="59"/>
                </a:lnTo>
                <a:lnTo>
                  <a:pt x="39" y="59"/>
                </a:lnTo>
                <a:lnTo>
                  <a:pt x="40" y="59"/>
                </a:lnTo>
                <a:lnTo>
                  <a:pt x="41" y="59"/>
                </a:lnTo>
                <a:lnTo>
                  <a:pt x="42" y="59"/>
                </a:lnTo>
                <a:lnTo>
                  <a:pt x="44" y="59"/>
                </a:lnTo>
                <a:lnTo>
                  <a:pt x="44" y="60"/>
                </a:lnTo>
                <a:lnTo>
                  <a:pt x="44" y="62"/>
                </a:lnTo>
                <a:lnTo>
                  <a:pt x="45" y="62"/>
                </a:lnTo>
                <a:lnTo>
                  <a:pt x="45" y="63"/>
                </a:lnTo>
                <a:lnTo>
                  <a:pt x="45" y="72"/>
                </a:lnTo>
                <a:lnTo>
                  <a:pt x="45" y="73"/>
                </a:lnTo>
                <a:lnTo>
                  <a:pt x="44" y="73"/>
                </a:lnTo>
                <a:lnTo>
                  <a:pt x="44" y="74"/>
                </a:lnTo>
                <a:lnTo>
                  <a:pt x="43" y="75"/>
                </a:lnTo>
                <a:lnTo>
                  <a:pt x="42" y="76"/>
                </a:lnTo>
                <a:lnTo>
                  <a:pt x="41" y="76"/>
                </a:lnTo>
                <a:lnTo>
                  <a:pt x="39" y="76"/>
                </a:lnTo>
                <a:lnTo>
                  <a:pt x="37" y="77"/>
                </a:lnTo>
                <a:lnTo>
                  <a:pt x="35" y="77"/>
                </a:lnTo>
                <a:lnTo>
                  <a:pt x="32" y="78"/>
                </a:lnTo>
                <a:lnTo>
                  <a:pt x="30" y="78"/>
                </a:lnTo>
                <a:lnTo>
                  <a:pt x="28" y="79"/>
                </a:lnTo>
                <a:lnTo>
                  <a:pt x="26" y="79"/>
                </a:lnTo>
                <a:lnTo>
                  <a:pt x="15" y="79"/>
                </a:lnTo>
                <a:lnTo>
                  <a:pt x="13" y="77"/>
                </a:lnTo>
                <a:lnTo>
                  <a:pt x="10" y="73"/>
                </a:lnTo>
                <a:lnTo>
                  <a:pt x="8" y="70"/>
                </a:lnTo>
                <a:lnTo>
                  <a:pt x="6" y="67"/>
                </a:lnTo>
                <a:lnTo>
                  <a:pt x="5" y="66"/>
                </a:lnTo>
                <a:lnTo>
                  <a:pt x="4" y="64"/>
                </a:lnTo>
                <a:lnTo>
                  <a:pt x="3" y="62"/>
                </a:lnTo>
                <a:lnTo>
                  <a:pt x="2" y="62"/>
                </a:lnTo>
                <a:lnTo>
                  <a:pt x="2" y="60"/>
                </a:lnTo>
                <a:lnTo>
                  <a:pt x="2" y="59"/>
                </a:lnTo>
                <a:lnTo>
                  <a:pt x="1" y="59"/>
                </a:lnTo>
                <a:lnTo>
                  <a:pt x="0" y="59"/>
                </a:lnTo>
                <a:lnTo>
                  <a:pt x="0" y="56"/>
                </a:lnTo>
                <a:lnTo>
                  <a:pt x="0" y="52"/>
                </a:lnTo>
                <a:lnTo>
                  <a:pt x="0" y="48"/>
                </a:lnTo>
                <a:lnTo>
                  <a:pt x="0" y="46"/>
                </a:lnTo>
                <a:lnTo>
                  <a:pt x="2" y="42"/>
                </a:lnTo>
                <a:lnTo>
                  <a:pt x="4" y="39"/>
                </a:lnTo>
                <a:lnTo>
                  <a:pt x="6" y="37"/>
                </a:lnTo>
                <a:lnTo>
                  <a:pt x="9" y="33"/>
                </a:lnTo>
                <a:lnTo>
                  <a:pt x="9" y="32"/>
                </a:lnTo>
                <a:lnTo>
                  <a:pt x="9" y="29"/>
                </a:lnTo>
                <a:lnTo>
                  <a:pt x="10" y="26"/>
                </a:lnTo>
                <a:lnTo>
                  <a:pt x="11" y="23"/>
                </a:lnTo>
                <a:lnTo>
                  <a:pt x="11" y="20"/>
                </a:lnTo>
                <a:lnTo>
                  <a:pt x="12" y="18"/>
                </a:lnTo>
                <a:lnTo>
                  <a:pt x="13" y="15"/>
                </a:lnTo>
                <a:lnTo>
                  <a:pt x="14" y="14"/>
                </a:lnTo>
                <a:lnTo>
                  <a:pt x="15" y="13"/>
                </a:lnTo>
                <a:lnTo>
                  <a:pt x="16" y="11"/>
                </a:lnTo>
                <a:lnTo>
                  <a:pt x="16" y="9"/>
                </a:lnTo>
                <a:lnTo>
                  <a:pt x="17" y="7"/>
                </a:lnTo>
                <a:lnTo>
                  <a:pt x="19" y="7"/>
                </a:lnTo>
                <a:lnTo>
                  <a:pt x="21" y="7"/>
                </a:lnTo>
                <a:lnTo>
                  <a:pt x="23" y="5"/>
                </a:lnTo>
                <a:lnTo>
                  <a:pt x="26" y="3"/>
                </a:lnTo>
                <a:lnTo>
                  <a:pt x="28" y="2"/>
                </a:lnTo>
                <a:lnTo>
                  <a:pt x="31" y="0"/>
                </a:lnTo>
                <a:lnTo>
                  <a:pt x="33" y="0"/>
                </a:lnTo>
                <a:lnTo>
                  <a:pt x="36" y="1"/>
                </a:lnTo>
                <a:lnTo>
                  <a:pt x="36" y="2"/>
                </a:lnTo>
                <a:lnTo>
                  <a:pt x="38" y="2"/>
                </a:lnTo>
                <a:lnTo>
                  <a:pt x="38" y="3"/>
                </a:lnTo>
                <a:lnTo>
                  <a:pt x="39" y="6"/>
                </a:lnTo>
                <a:lnTo>
                  <a:pt x="41" y="7"/>
                </a:lnTo>
                <a:lnTo>
                  <a:pt x="43" y="10"/>
                </a:lnTo>
                <a:lnTo>
                  <a:pt x="45" y="12"/>
                </a:lnTo>
                <a:lnTo>
                  <a:pt x="48" y="12"/>
                </a:lnTo>
                <a:lnTo>
                  <a:pt x="54" y="13"/>
                </a:lnTo>
                <a:lnTo>
                  <a:pt x="59" y="13"/>
                </a:lnTo>
                <a:lnTo>
                  <a:pt x="64" y="13"/>
                </a:lnTo>
                <a:lnTo>
                  <a:pt x="68" y="14"/>
                </a:lnTo>
                <a:lnTo>
                  <a:pt x="73" y="14"/>
                </a:lnTo>
                <a:lnTo>
                  <a:pt x="78" y="15"/>
                </a:lnTo>
                <a:lnTo>
                  <a:pt x="83" y="15"/>
                </a:lnTo>
                <a:lnTo>
                  <a:pt x="86" y="15"/>
                </a:lnTo>
                <a:lnTo>
                  <a:pt x="88" y="15"/>
                </a:lnTo>
                <a:lnTo>
                  <a:pt x="91" y="15"/>
                </a:lnTo>
                <a:lnTo>
                  <a:pt x="93" y="15"/>
                </a:lnTo>
                <a:lnTo>
                  <a:pt x="95" y="16"/>
                </a:lnTo>
                <a:lnTo>
                  <a:pt x="98" y="17"/>
                </a:lnTo>
                <a:lnTo>
                  <a:pt x="99" y="17"/>
                </a:lnTo>
                <a:lnTo>
                  <a:pt x="101" y="18"/>
                </a:lnTo>
                <a:lnTo>
                  <a:pt x="102" y="20"/>
                </a:lnTo>
                <a:lnTo>
                  <a:pt x="104" y="21"/>
                </a:lnTo>
                <a:lnTo>
                  <a:pt x="106" y="24"/>
                </a:lnTo>
                <a:lnTo>
                  <a:pt x="107" y="25"/>
                </a:lnTo>
                <a:lnTo>
                  <a:pt x="107" y="26"/>
                </a:lnTo>
                <a:lnTo>
                  <a:pt x="108" y="27"/>
                </a:lnTo>
                <a:lnTo>
                  <a:pt x="109" y="29"/>
                </a:lnTo>
                <a:lnTo>
                  <a:pt x="110" y="32"/>
                </a:lnTo>
                <a:lnTo>
                  <a:pt x="110" y="37"/>
                </a:lnTo>
                <a:lnTo>
                  <a:pt x="110" y="41"/>
                </a:lnTo>
                <a:lnTo>
                  <a:pt x="109" y="44"/>
                </a:lnTo>
                <a:lnTo>
                  <a:pt x="109" y="45"/>
                </a:lnTo>
                <a:lnTo>
                  <a:pt x="108" y="45"/>
                </a:lnTo>
                <a:lnTo>
                  <a:pt x="107" y="46"/>
                </a:lnTo>
                <a:lnTo>
                  <a:pt x="106" y="46"/>
                </a:lnTo>
                <a:lnTo>
                  <a:pt x="105" y="46"/>
                </a:lnTo>
                <a:lnTo>
                  <a:pt x="104" y="47"/>
                </a:lnTo>
                <a:lnTo>
                  <a:pt x="103" y="47"/>
                </a:lnTo>
                <a:lnTo>
                  <a:pt x="101" y="48"/>
                </a:lnTo>
                <a:lnTo>
                  <a:pt x="98" y="48"/>
                </a:lnTo>
                <a:lnTo>
                  <a:pt x="94" y="47"/>
                </a:lnTo>
                <a:lnTo>
                  <a:pt x="91" y="46"/>
                </a:lnTo>
                <a:lnTo>
                  <a:pt x="88" y="45"/>
                </a:lnTo>
                <a:lnTo>
                  <a:pt x="85" y="42"/>
                </a:lnTo>
                <a:lnTo>
                  <a:pt x="81" y="39"/>
                </a:lnTo>
                <a:lnTo>
                  <a:pt x="77" y="37"/>
                </a:lnTo>
                <a:lnTo>
                  <a:pt x="72" y="35"/>
                </a:lnTo>
                <a:lnTo>
                  <a:pt x="68" y="33"/>
                </a:lnTo>
                <a:lnTo>
                  <a:pt x="64" y="32"/>
                </a:lnTo>
                <a:lnTo>
                  <a:pt x="60" y="31"/>
                </a:lnTo>
                <a:lnTo>
                  <a:pt x="57" y="31"/>
                </a:lnTo>
                <a:lnTo>
                  <a:pt x="54" y="30"/>
                </a:lnTo>
                <a:lnTo>
                  <a:pt x="50" y="31"/>
                </a:lnTo>
                <a:lnTo>
                  <a:pt x="46" y="31"/>
                </a:lnTo>
                <a:lnTo>
                  <a:pt x="45" y="32"/>
                </a:lnTo>
                <a:lnTo>
                  <a:pt x="45" y="33"/>
                </a:lnTo>
                <a:lnTo>
                  <a:pt x="44" y="34"/>
                </a:lnTo>
                <a:lnTo>
                  <a:pt x="44" y="36"/>
                </a:lnTo>
                <a:lnTo>
                  <a:pt x="44" y="38"/>
                </a:lnTo>
                <a:lnTo>
                  <a:pt x="45" y="38"/>
                </a:lnTo>
                <a:lnTo>
                  <a:pt x="45" y="42"/>
                </a:lnTo>
                <a:lnTo>
                  <a:pt x="40" y="45"/>
                </a:lnTo>
                <a:lnTo>
                  <a:pt x="38" y="46"/>
                </a:lnTo>
                <a:lnTo>
                  <a:pt x="37" y="46"/>
                </a:lnTo>
                <a:lnTo>
                  <a:pt x="37" y="47"/>
                </a:lnTo>
                <a:lnTo>
                  <a:pt x="36" y="48"/>
                </a:lnTo>
                <a:lnTo>
                  <a:pt x="36" y="49"/>
                </a:lnTo>
                <a:lnTo>
                  <a:pt x="35" y="49"/>
                </a:lnTo>
                <a:lnTo>
                  <a:pt x="35" y="51"/>
                </a:lnTo>
                <a:lnTo>
                  <a:pt x="35" y="52"/>
                </a:lnTo>
                <a:lnTo>
                  <a:pt x="35" y="53"/>
                </a:lnTo>
              </a:path>
            </a:pathLst>
          </a:custGeom>
          <a:solidFill>
            <a:srgbClr val="FC0128"/>
          </a:solidFill>
          <a:ln w="9525" cap="rnd">
            <a:solidFill>
              <a:srgbClr val="FF6633"/>
            </a:solidFill>
            <a:round/>
            <a:headEnd type="none" w="sm" len="sm"/>
            <a:tailEnd type="none" w="sm" len="sm"/>
          </a:ln>
        </p:spPr>
        <p:txBody>
          <a:bodyPr/>
          <a:lstStyle/>
          <a:p>
            <a:endParaRPr lang="cs-CZ"/>
          </a:p>
        </p:txBody>
      </p:sp>
      <p:sp>
        <p:nvSpPr>
          <p:cNvPr id="13385" name="Freeform 75"/>
          <p:cNvSpPr>
            <a:spLocks/>
          </p:cNvSpPr>
          <p:nvPr/>
        </p:nvSpPr>
        <p:spPr bwMode="auto">
          <a:xfrm>
            <a:off x="6319838" y="4656138"/>
            <a:ext cx="185737" cy="136525"/>
          </a:xfrm>
          <a:custGeom>
            <a:avLst/>
            <a:gdLst>
              <a:gd name="T0" fmla="*/ 39 w 117"/>
              <a:gd name="T1" fmla="*/ 60 h 86"/>
              <a:gd name="T2" fmla="*/ 40 w 117"/>
              <a:gd name="T3" fmla="*/ 63 h 86"/>
              <a:gd name="T4" fmla="*/ 43 w 117"/>
              <a:gd name="T5" fmla="*/ 63 h 86"/>
              <a:gd name="T6" fmla="*/ 46 w 117"/>
              <a:gd name="T7" fmla="*/ 64 h 86"/>
              <a:gd name="T8" fmla="*/ 47 w 117"/>
              <a:gd name="T9" fmla="*/ 67 h 86"/>
              <a:gd name="T10" fmla="*/ 47 w 117"/>
              <a:gd name="T11" fmla="*/ 79 h 86"/>
              <a:gd name="T12" fmla="*/ 45 w 117"/>
              <a:gd name="T13" fmla="*/ 81 h 86"/>
              <a:gd name="T14" fmla="*/ 41 w 117"/>
              <a:gd name="T15" fmla="*/ 82 h 86"/>
              <a:gd name="T16" fmla="*/ 34 w 117"/>
              <a:gd name="T17" fmla="*/ 84 h 86"/>
              <a:gd name="T18" fmla="*/ 27 w 117"/>
              <a:gd name="T19" fmla="*/ 85 h 86"/>
              <a:gd name="T20" fmla="*/ 11 w 117"/>
              <a:gd name="T21" fmla="*/ 79 h 86"/>
              <a:gd name="T22" fmla="*/ 5 w 117"/>
              <a:gd name="T23" fmla="*/ 71 h 86"/>
              <a:gd name="T24" fmla="*/ 2 w 117"/>
              <a:gd name="T25" fmla="*/ 67 h 86"/>
              <a:gd name="T26" fmla="*/ 1 w 117"/>
              <a:gd name="T27" fmla="*/ 63 h 86"/>
              <a:gd name="T28" fmla="*/ 0 w 117"/>
              <a:gd name="T29" fmla="*/ 56 h 86"/>
              <a:gd name="T30" fmla="*/ 2 w 117"/>
              <a:gd name="T31" fmla="*/ 45 h 86"/>
              <a:gd name="T32" fmla="*/ 9 w 117"/>
              <a:gd name="T33" fmla="*/ 36 h 86"/>
              <a:gd name="T34" fmla="*/ 11 w 117"/>
              <a:gd name="T35" fmla="*/ 28 h 86"/>
              <a:gd name="T36" fmla="*/ 13 w 117"/>
              <a:gd name="T37" fmla="*/ 19 h 86"/>
              <a:gd name="T38" fmla="*/ 16 w 117"/>
              <a:gd name="T39" fmla="*/ 14 h 86"/>
              <a:gd name="T40" fmla="*/ 18 w 117"/>
              <a:gd name="T41" fmla="*/ 8 h 86"/>
              <a:gd name="T42" fmla="*/ 24 w 117"/>
              <a:gd name="T43" fmla="*/ 5 h 86"/>
              <a:gd name="T44" fmla="*/ 33 w 117"/>
              <a:gd name="T45" fmla="*/ 0 h 86"/>
              <a:gd name="T46" fmla="*/ 38 w 117"/>
              <a:gd name="T47" fmla="*/ 2 h 86"/>
              <a:gd name="T48" fmla="*/ 41 w 117"/>
              <a:gd name="T49" fmla="*/ 6 h 86"/>
              <a:gd name="T50" fmla="*/ 47 w 117"/>
              <a:gd name="T51" fmla="*/ 13 h 86"/>
              <a:gd name="T52" fmla="*/ 62 w 117"/>
              <a:gd name="T53" fmla="*/ 14 h 86"/>
              <a:gd name="T54" fmla="*/ 77 w 117"/>
              <a:gd name="T55" fmla="*/ 15 h 86"/>
              <a:gd name="T56" fmla="*/ 91 w 117"/>
              <a:gd name="T57" fmla="*/ 16 h 86"/>
              <a:gd name="T58" fmla="*/ 98 w 117"/>
              <a:gd name="T59" fmla="*/ 16 h 86"/>
              <a:gd name="T60" fmla="*/ 104 w 117"/>
              <a:gd name="T61" fmla="*/ 18 h 86"/>
              <a:gd name="T62" fmla="*/ 110 w 117"/>
              <a:gd name="T63" fmla="*/ 23 h 86"/>
              <a:gd name="T64" fmla="*/ 113 w 117"/>
              <a:gd name="T65" fmla="*/ 28 h 86"/>
              <a:gd name="T66" fmla="*/ 116 w 117"/>
              <a:gd name="T67" fmla="*/ 34 h 86"/>
              <a:gd name="T68" fmla="*/ 115 w 117"/>
              <a:gd name="T69" fmla="*/ 47 h 86"/>
              <a:gd name="T70" fmla="*/ 113 w 117"/>
              <a:gd name="T71" fmla="*/ 49 h 86"/>
              <a:gd name="T72" fmla="*/ 111 w 117"/>
              <a:gd name="T73" fmla="*/ 50 h 86"/>
              <a:gd name="T74" fmla="*/ 106 w 117"/>
              <a:gd name="T75" fmla="*/ 52 h 86"/>
              <a:gd name="T76" fmla="*/ 96 w 117"/>
              <a:gd name="T77" fmla="*/ 50 h 86"/>
              <a:gd name="T78" fmla="*/ 85 w 117"/>
              <a:gd name="T79" fmla="*/ 42 h 86"/>
              <a:gd name="T80" fmla="*/ 72 w 117"/>
              <a:gd name="T81" fmla="*/ 36 h 86"/>
              <a:gd name="T82" fmla="*/ 60 w 117"/>
              <a:gd name="T83" fmla="*/ 33 h 86"/>
              <a:gd name="T84" fmla="*/ 49 w 117"/>
              <a:gd name="T85" fmla="*/ 33 h 86"/>
              <a:gd name="T86" fmla="*/ 47 w 117"/>
              <a:gd name="T87" fmla="*/ 35 h 86"/>
              <a:gd name="T88" fmla="*/ 46 w 117"/>
              <a:gd name="T89" fmla="*/ 41 h 86"/>
              <a:gd name="T90" fmla="*/ 42 w 117"/>
              <a:gd name="T91" fmla="*/ 48 h 86"/>
              <a:gd name="T92" fmla="*/ 39 w 117"/>
              <a:gd name="T93" fmla="*/ 50 h 86"/>
              <a:gd name="T94" fmla="*/ 38 w 117"/>
              <a:gd name="T95" fmla="*/ 53 h 86"/>
              <a:gd name="T96" fmla="*/ 37 w 117"/>
              <a:gd name="T97" fmla="*/ 56 h 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
              <a:gd name="T148" fmla="*/ 0 h 86"/>
              <a:gd name="T149" fmla="*/ 117 w 117"/>
              <a:gd name="T150" fmla="*/ 86 h 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 h="86">
                <a:moveTo>
                  <a:pt x="37" y="57"/>
                </a:moveTo>
                <a:lnTo>
                  <a:pt x="38" y="60"/>
                </a:lnTo>
                <a:lnTo>
                  <a:pt x="39" y="60"/>
                </a:lnTo>
                <a:lnTo>
                  <a:pt x="39" y="61"/>
                </a:lnTo>
                <a:lnTo>
                  <a:pt x="40" y="61"/>
                </a:lnTo>
                <a:lnTo>
                  <a:pt x="40" y="63"/>
                </a:lnTo>
                <a:lnTo>
                  <a:pt x="41" y="63"/>
                </a:lnTo>
                <a:lnTo>
                  <a:pt x="42" y="63"/>
                </a:lnTo>
                <a:lnTo>
                  <a:pt x="43" y="63"/>
                </a:lnTo>
                <a:lnTo>
                  <a:pt x="43" y="64"/>
                </a:lnTo>
                <a:lnTo>
                  <a:pt x="44" y="64"/>
                </a:lnTo>
                <a:lnTo>
                  <a:pt x="46" y="64"/>
                </a:lnTo>
                <a:lnTo>
                  <a:pt x="46" y="65"/>
                </a:lnTo>
                <a:lnTo>
                  <a:pt x="46" y="67"/>
                </a:lnTo>
                <a:lnTo>
                  <a:pt x="47" y="67"/>
                </a:lnTo>
                <a:lnTo>
                  <a:pt x="47" y="68"/>
                </a:lnTo>
                <a:lnTo>
                  <a:pt x="47" y="77"/>
                </a:lnTo>
                <a:lnTo>
                  <a:pt x="47" y="79"/>
                </a:lnTo>
                <a:lnTo>
                  <a:pt x="46" y="79"/>
                </a:lnTo>
                <a:lnTo>
                  <a:pt x="46" y="80"/>
                </a:lnTo>
                <a:lnTo>
                  <a:pt x="45" y="81"/>
                </a:lnTo>
                <a:lnTo>
                  <a:pt x="44" y="82"/>
                </a:lnTo>
                <a:lnTo>
                  <a:pt x="43" y="82"/>
                </a:lnTo>
                <a:lnTo>
                  <a:pt x="41" y="82"/>
                </a:lnTo>
                <a:lnTo>
                  <a:pt x="39" y="83"/>
                </a:lnTo>
                <a:lnTo>
                  <a:pt x="37" y="83"/>
                </a:lnTo>
                <a:lnTo>
                  <a:pt x="34" y="84"/>
                </a:lnTo>
                <a:lnTo>
                  <a:pt x="32" y="84"/>
                </a:lnTo>
                <a:lnTo>
                  <a:pt x="30" y="85"/>
                </a:lnTo>
                <a:lnTo>
                  <a:pt x="27" y="85"/>
                </a:lnTo>
                <a:lnTo>
                  <a:pt x="16" y="85"/>
                </a:lnTo>
                <a:lnTo>
                  <a:pt x="14" y="83"/>
                </a:lnTo>
                <a:lnTo>
                  <a:pt x="11" y="79"/>
                </a:lnTo>
                <a:lnTo>
                  <a:pt x="8" y="75"/>
                </a:lnTo>
                <a:lnTo>
                  <a:pt x="6" y="72"/>
                </a:lnTo>
                <a:lnTo>
                  <a:pt x="5" y="71"/>
                </a:lnTo>
                <a:lnTo>
                  <a:pt x="4" y="69"/>
                </a:lnTo>
                <a:lnTo>
                  <a:pt x="3" y="67"/>
                </a:lnTo>
                <a:lnTo>
                  <a:pt x="2" y="67"/>
                </a:lnTo>
                <a:lnTo>
                  <a:pt x="2" y="65"/>
                </a:lnTo>
                <a:lnTo>
                  <a:pt x="2" y="64"/>
                </a:lnTo>
                <a:lnTo>
                  <a:pt x="1" y="63"/>
                </a:lnTo>
                <a:lnTo>
                  <a:pt x="0" y="63"/>
                </a:lnTo>
                <a:lnTo>
                  <a:pt x="0" y="60"/>
                </a:lnTo>
                <a:lnTo>
                  <a:pt x="0" y="56"/>
                </a:lnTo>
                <a:lnTo>
                  <a:pt x="0" y="52"/>
                </a:lnTo>
                <a:lnTo>
                  <a:pt x="0" y="49"/>
                </a:lnTo>
                <a:lnTo>
                  <a:pt x="2" y="45"/>
                </a:lnTo>
                <a:lnTo>
                  <a:pt x="4" y="42"/>
                </a:lnTo>
                <a:lnTo>
                  <a:pt x="6" y="40"/>
                </a:lnTo>
                <a:lnTo>
                  <a:pt x="9" y="36"/>
                </a:lnTo>
                <a:lnTo>
                  <a:pt x="9" y="34"/>
                </a:lnTo>
                <a:lnTo>
                  <a:pt x="10" y="31"/>
                </a:lnTo>
                <a:lnTo>
                  <a:pt x="11" y="28"/>
                </a:lnTo>
                <a:lnTo>
                  <a:pt x="12" y="25"/>
                </a:lnTo>
                <a:lnTo>
                  <a:pt x="12" y="22"/>
                </a:lnTo>
                <a:lnTo>
                  <a:pt x="13" y="19"/>
                </a:lnTo>
                <a:lnTo>
                  <a:pt x="14" y="16"/>
                </a:lnTo>
                <a:lnTo>
                  <a:pt x="15" y="15"/>
                </a:lnTo>
                <a:lnTo>
                  <a:pt x="16" y="14"/>
                </a:lnTo>
                <a:lnTo>
                  <a:pt x="17" y="12"/>
                </a:lnTo>
                <a:lnTo>
                  <a:pt x="17" y="10"/>
                </a:lnTo>
                <a:lnTo>
                  <a:pt x="18" y="8"/>
                </a:lnTo>
                <a:lnTo>
                  <a:pt x="20" y="8"/>
                </a:lnTo>
                <a:lnTo>
                  <a:pt x="22" y="7"/>
                </a:lnTo>
                <a:lnTo>
                  <a:pt x="24" y="5"/>
                </a:lnTo>
                <a:lnTo>
                  <a:pt x="27" y="3"/>
                </a:lnTo>
                <a:lnTo>
                  <a:pt x="30" y="2"/>
                </a:lnTo>
                <a:lnTo>
                  <a:pt x="33" y="0"/>
                </a:lnTo>
                <a:lnTo>
                  <a:pt x="35" y="0"/>
                </a:lnTo>
                <a:lnTo>
                  <a:pt x="38" y="1"/>
                </a:lnTo>
                <a:lnTo>
                  <a:pt x="38" y="2"/>
                </a:lnTo>
                <a:lnTo>
                  <a:pt x="40" y="2"/>
                </a:lnTo>
                <a:lnTo>
                  <a:pt x="40" y="3"/>
                </a:lnTo>
                <a:lnTo>
                  <a:pt x="41" y="6"/>
                </a:lnTo>
                <a:lnTo>
                  <a:pt x="43" y="8"/>
                </a:lnTo>
                <a:lnTo>
                  <a:pt x="45" y="11"/>
                </a:lnTo>
                <a:lnTo>
                  <a:pt x="47" y="13"/>
                </a:lnTo>
                <a:lnTo>
                  <a:pt x="51" y="13"/>
                </a:lnTo>
                <a:lnTo>
                  <a:pt x="57" y="14"/>
                </a:lnTo>
                <a:lnTo>
                  <a:pt x="62" y="14"/>
                </a:lnTo>
                <a:lnTo>
                  <a:pt x="67" y="14"/>
                </a:lnTo>
                <a:lnTo>
                  <a:pt x="72" y="15"/>
                </a:lnTo>
                <a:lnTo>
                  <a:pt x="77" y="15"/>
                </a:lnTo>
                <a:lnTo>
                  <a:pt x="82" y="16"/>
                </a:lnTo>
                <a:lnTo>
                  <a:pt x="88" y="16"/>
                </a:lnTo>
                <a:lnTo>
                  <a:pt x="91" y="16"/>
                </a:lnTo>
                <a:lnTo>
                  <a:pt x="93" y="16"/>
                </a:lnTo>
                <a:lnTo>
                  <a:pt x="96" y="16"/>
                </a:lnTo>
                <a:lnTo>
                  <a:pt x="98" y="16"/>
                </a:lnTo>
                <a:lnTo>
                  <a:pt x="100" y="17"/>
                </a:lnTo>
                <a:lnTo>
                  <a:pt x="103" y="18"/>
                </a:lnTo>
                <a:lnTo>
                  <a:pt x="104" y="18"/>
                </a:lnTo>
                <a:lnTo>
                  <a:pt x="107" y="19"/>
                </a:lnTo>
                <a:lnTo>
                  <a:pt x="108" y="21"/>
                </a:lnTo>
                <a:lnTo>
                  <a:pt x="110" y="23"/>
                </a:lnTo>
                <a:lnTo>
                  <a:pt x="112" y="26"/>
                </a:lnTo>
                <a:lnTo>
                  <a:pt x="113" y="27"/>
                </a:lnTo>
                <a:lnTo>
                  <a:pt x="113" y="28"/>
                </a:lnTo>
                <a:lnTo>
                  <a:pt x="114" y="29"/>
                </a:lnTo>
                <a:lnTo>
                  <a:pt x="115" y="31"/>
                </a:lnTo>
                <a:lnTo>
                  <a:pt x="116" y="34"/>
                </a:lnTo>
                <a:lnTo>
                  <a:pt x="116" y="40"/>
                </a:lnTo>
                <a:lnTo>
                  <a:pt x="116" y="44"/>
                </a:lnTo>
                <a:lnTo>
                  <a:pt x="115" y="47"/>
                </a:lnTo>
                <a:lnTo>
                  <a:pt x="115" y="48"/>
                </a:lnTo>
                <a:lnTo>
                  <a:pt x="114" y="48"/>
                </a:lnTo>
                <a:lnTo>
                  <a:pt x="113" y="49"/>
                </a:lnTo>
                <a:lnTo>
                  <a:pt x="113" y="50"/>
                </a:lnTo>
                <a:lnTo>
                  <a:pt x="112" y="50"/>
                </a:lnTo>
                <a:lnTo>
                  <a:pt x="111" y="50"/>
                </a:lnTo>
                <a:lnTo>
                  <a:pt x="110" y="51"/>
                </a:lnTo>
                <a:lnTo>
                  <a:pt x="109" y="51"/>
                </a:lnTo>
                <a:lnTo>
                  <a:pt x="106" y="52"/>
                </a:lnTo>
                <a:lnTo>
                  <a:pt x="103" y="52"/>
                </a:lnTo>
                <a:lnTo>
                  <a:pt x="99" y="51"/>
                </a:lnTo>
                <a:lnTo>
                  <a:pt x="96" y="50"/>
                </a:lnTo>
                <a:lnTo>
                  <a:pt x="93" y="48"/>
                </a:lnTo>
                <a:lnTo>
                  <a:pt x="90" y="45"/>
                </a:lnTo>
                <a:lnTo>
                  <a:pt x="85" y="42"/>
                </a:lnTo>
                <a:lnTo>
                  <a:pt x="81" y="40"/>
                </a:lnTo>
                <a:lnTo>
                  <a:pt x="76" y="38"/>
                </a:lnTo>
                <a:lnTo>
                  <a:pt x="72" y="36"/>
                </a:lnTo>
                <a:lnTo>
                  <a:pt x="67" y="34"/>
                </a:lnTo>
                <a:lnTo>
                  <a:pt x="63" y="33"/>
                </a:lnTo>
                <a:lnTo>
                  <a:pt x="60" y="33"/>
                </a:lnTo>
                <a:lnTo>
                  <a:pt x="57" y="32"/>
                </a:lnTo>
                <a:lnTo>
                  <a:pt x="53" y="33"/>
                </a:lnTo>
                <a:lnTo>
                  <a:pt x="49" y="33"/>
                </a:lnTo>
                <a:lnTo>
                  <a:pt x="48" y="33"/>
                </a:lnTo>
                <a:lnTo>
                  <a:pt x="47" y="34"/>
                </a:lnTo>
                <a:lnTo>
                  <a:pt x="47" y="35"/>
                </a:lnTo>
                <a:lnTo>
                  <a:pt x="46" y="37"/>
                </a:lnTo>
                <a:lnTo>
                  <a:pt x="46" y="39"/>
                </a:lnTo>
                <a:lnTo>
                  <a:pt x="46" y="41"/>
                </a:lnTo>
                <a:lnTo>
                  <a:pt x="47" y="41"/>
                </a:lnTo>
                <a:lnTo>
                  <a:pt x="47" y="45"/>
                </a:lnTo>
                <a:lnTo>
                  <a:pt x="42" y="48"/>
                </a:lnTo>
                <a:lnTo>
                  <a:pt x="40" y="49"/>
                </a:lnTo>
                <a:lnTo>
                  <a:pt x="40" y="50"/>
                </a:lnTo>
                <a:lnTo>
                  <a:pt x="39" y="50"/>
                </a:lnTo>
                <a:lnTo>
                  <a:pt x="39" y="51"/>
                </a:lnTo>
                <a:lnTo>
                  <a:pt x="38" y="52"/>
                </a:lnTo>
                <a:lnTo>
                  <a:pt x="38" y="53"/>
                </a:lnTo>
                <a:lnTo>
                  <a:pt x="37" y="53"/>
                </a:lnTo>
                <a:lnTo>
                  <a:pt x="37" y="55"/>
                </a:lnTo>
                <a:lnTo>
                  <a:pt x="37" y="56"/>
                </a:lnTo>
                <a:lnTo>
                  <a:pt x="37" y="57"/>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386" name="Freeform 76"/>
          <p:cNvSpPr>
            <a:spLocks/>
          </p:cNvSpPr>
          <p:nvPr/>
        </p:nvSpPr>
        <p:spPr bwMode="auto">
          <a:xfrm>
            <a:off x="6289675" y="4692650"/>
            <a:ext cx="9525" cy="9525"/>
          </a:xfrm>
          <a:custGeom>
            <a:avLst/>
            <a:gdLst>
              <a:gd name="T0" fmla="*/ 2 w 6"/>
              <a:gd name="T1" fmla="*/ 0 h 6"/>
              <a:gd name="T2" fmla="*/ 1 w 6"/>
              <a:gd name="T3" fmla="*/ 0 h 6"/>
              <a:gd name="T4" fmla="*/ 1 w 6"/>
              <a:gd name="T5" fmla="*/ 1 h 6"/>
              <a:gd name="T6" fmla="*/ 0 w 6"/>
              <a:gd name="T7" fmla="*/ 1 h 6"/>
              <a:gd name="T8" fmla="*/ 0 w 6"/>
              <a:gd name="T9" fmla="*/ 2 h 6"/>
              <a:gd name="T10" fmla="*/ 0 w 6"/>
              <a:gd name="T11" fmla="*/ 3 h 6"/>
              <a:gd name="T12" fmla="*/ 1 w 6"/>
              <a:gd name="T13" fmla="*/ 4 h 6"/>
              <a:gd name="T14" fmla="*/ 1 w 6"/>
              <a:gd name="T15" fmla="*/ 5 h 6"/>
              <a:gd name="T16" fmla="*/ 2 w 6"/>
              <a:gd name="T17" fmla="*/ 5 h 6"/>
              <a:gd name="T18" fmla="*/ 3 w 6"/>
              <a:gd name="T19" fmla="*/ 5 h 6"/>
              <a:gd name="T20" fmla="*/ 4 w 6"/>
              <a:gd name="T21" fmla="*/ 5 h 6"/>
              <a:gd name="T22" fmla="*/ 5 w 6"/>
              <a:gd name="T23" fmla="*/ 5 h 6"/>
              <a:gd name="T24" fmla="*/ 5 w 6"/>
              <a:gd name="T25" fmla="*/ 4 h 6"/>
              <a:gd name="T26" fmla="*/ 5 w 6"/>
              <a:gd name="T27" fmla="*/ 3 h 6"/>
              <a:gd name="T28" fmla="*/ 5 w 6"/>
              <a:gd name="T29" fmla="*/ 2 h 6"/>
              <a:gd name="T30" fmla="*/ 5 w 6"/>
              <a:gd name="T31" fmla="*/ 1 h 6"/>
              <a:gd name="T32" fmla="*/ 4 w 6"/>
              <a:gd name="T33" fmla="*/ 1 h 6"/>
              <a:gd name="T34" fmla="*/ 4 w 6"/>
              <a:gd name="T35" fmla="*/ 0 h 6"/>
              <a:gd name="T36" fmla="*/ 3 w 6"/>
              <a:gd name="T37" fmla="*/ 0 h 6"/>
              <a:gd name="T38" fmla="*/ 2 w 6"/>
              <a:gd name="T39" fmla="*/ 0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
              <a:gd name="T61" fmla="*/ 0 h 6"/>
              <a:gd name="T62" fmla="*/ 6 w 6"/>
              <a:gd name="T63" fmla="*/ 6 h 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 h="6">
                <a:moveTo>
                  <a:pt x="2" y="0"/>
                </a:moveTo>
                <a:lnTo>
                  <a:pt x="1" y="0"/>
                </a:lnTo>
                <a:lnTo>
                  <a:pt x="1" y="1"/>
                </a:lnTo>
                <a:lnTo>
                  <a:pt x="0" y="1"/>
                </a:lnTo>
                <a:lnTo>
                  <a:pt x="0" y="2"/>
                </a:lnTo>
                <a:lnTo>
                  <a:pt x="0" y="3"/>
                </a:lnTo>
                <a:lnTo>
                  <a:pt x="1" y="4"/>
                </a:lnTo>
                <a:lnTo>
                  <a:pt x="1" y="5"/>
                </a:lnTo>
                <a:lnTo>
                  <a:pt x="2" y="5"/>
                </a:lnTo>
                <a:lnTo>
                  <a:pt x="3" y="5"/>
                </a:lnTo>
                <a:lnTo>
                  <a:pt x="4" y="5"/>
                </a:lnTo>
                <a:lnTo>
                  <a:pt x="5" y="5"/>
                </a:lnTo>
                <a:lnTo>
                  <a:pt x="5" y="4"/>
                </a:lnTo>
                <a:lnTo>
                  <a:pt x="5" y="3"/>
                </a:lnTo>
                <a:lnTo>
                  <a:pt x="5" y="2"/>
                </a:lnTo>
                <a:lnTo>
                  <a:pt x="5" y="1"/>
                </a:lnTo>
                <a:lnTo>
                  <a:pt x="4" y="1"/>
                </a:lnTo>
                <a:lnTo>
                  <a:pt x="4" y="0"/>
                </a:lnTo>
                <a:lnTo>
                  <a:pt x="3" y="0"/>
                </a:lnTo>
                <a:lnTo>
                  <a:pt x="2" y="0"/>
                </a:lnTo>
              </a:path>
            </a:pathLst>
          </a:custGeom>
          <a:solidFill>
            <a:srgbClr val="FC0128"/>
          </a:solidFill>
          <a:ln w="9525" cap="rnd">
            <a:solidFill>
              <a:srgbClr val="FF6633"/>
            </a:solidFill>
            <a:round/>
            <a:headEnd type="none" w="sm" len="sm"/>
            <a:tailEnd type="none" w="sm" len="sm"/>
          </a:ln>
        </p:spPr>
        <p:txBody>
          <a:bodyPr/>
          <a:lstStyle/>
          <a:p>
            <a:endParaRPr lang="cs-CZ"/>
          </a:p>
        </p:txBody>
      </p:sp>
      <p:sp>
        <p:nvSpPr>
          <p:cNvPr id="13387" name="Freeform 77"/>
          <p:cNvSpPr>
            <a:spLocks/>
          </p:cNvSpPr>
          <p:nvPr/>
        </p:nvSpPr>
        <p:spPr bwMode="auto">
          <a:xfrm>
            <a:off x="6289675" y="4692650"/>
            <a:ext cx="19050" cy="19050"/>
          </a:xfrm>
          <a:custGeom>
            <a:avLst/>
            <a:gdLst>
              <a:gd name="T0" fmla="*/ 4 w 12"/>
              <a:gd name="T1" fmla="*/ 1 h 12"/>
              <a:gd name="T2" fmla="*/ 4 w 12"/>
              <a:gd name="T3" fmla="*/ 1 h 12"/>
              <a:gd name="T4" fmla="*/ 3 w 12"/>
              <a:gd name="T5" fmla="*/ 1 h 12"/>
              <a:gd name="T6" fmla="*/ 2 w 12"/>
              <a:gd name="T7" fmla="*/ 2 h 12"/>
              <a:gd name="T8" fmla="*/ 1 w 12"/>
              <a:gd name="T9" fmla="*/ 2 h 12"/>
              <a:gd name="T10" fmla="*/ 1 w 12"/>
              <a:gd name="T11" fmla="*/ 3 h 12"/>
              <a:gd name="T12" fmla="*/ 0 w 12"/>
              <a:gd name="T13" fmla="*/ 4 h 12"/>
              <a:gd name="T14" fmla="*/ 0 w 12"/>
              <a:gd name="T15" fmla="*/ 7 h 12"/>
              <a:gd name="T16" fmla="*/ 2 w 12"/>
              <a:gd name="T17" fmla="*/ 9 h 12"/>
              <a:gd name="T18" fmla="*/ 2 w 12"/>
              <a:gd name="T19" fmla="*/ 10 h 12"/>
              <a:gd name="T20" fmla="*/ 3 w 12"/>
              <a:gd name="T21" fmla="*/ 10 h 12"/>
              <a:gd name="T22" fmla="*/ 4 w 12"/>
              <a:gd name="T23" fmla="*/ 11 h 12"/>
              <a:gd name="T24" fmla="*/ 5 w 12"/>
              <a:gd name="T25" fmla="*/ 11 h 12"/>
              <a:gd name="T26" fmla="*/ 7 w 12"/>
              <a:gd name="T27" fmla="*/ 11 h 12"/>
              <a:gd name="T28" fmla="*/ 8 w 12"/>
              <a:gd name="T29" fmla="*/ 11 h 12"/>
              <a:gd name="T30" fmla="*/ 8 w 12"/>
              <a:gd name="T31" fmla="*/ 10 h 12"/>
              <a:gd name="T32" fmla="*/ 9 w 12"/>
              <a:gd name="T33" fmla="*/ 10 h 12"/>
              <a:gd name="T34" fmla="*/ 10 w 12"/>
              <a:gd name="T35" fmla="*/ 10 h 12"/>
              <a:gd name="T36" fmla="*/ 10 w 12"/>
              <a:gd name="T37" fmla="*/ 9 h 12"/>
              <a:gd name="T38" fmla="*/ 10 w 12"/>
              <a:gd name="T39" fmla="*/ 8 h 12"/>
              <a:gd name="T40" fmla="*/ 11 w 12"/>
              <a:gd name="T41" fmla="*/ 6 h 12"/>
              <a:gd name="T42" fmla="*/ 11 w 12"/>
              <a:gd name="T43" fmla="*/ 4 h 12"/>
              <a:gd name="T44" fmla="*/ 11 w 12"/>
              <a:gd name="T45" fmla="*/ 3 h 12"/>
              <a:gd name="T46" fmla="*/ 10 w 12"/>
              <a:gd name="T47" fmla="*/ 3 h 12"/>
              <a:gd name="T48" fmla="*/ 10 w 12"/>
              <a:gd name="T49" fmla="*/ 2 h 12"/>
              <a:gd name="T50" fmla="*/ 9 w 12"/>
              <a:gd name="T51" fmla="*/ 2 h 12"/>
              <a:gd name="T52" fmla="*/ 9 w 12"/>
              <a:gd name="T53" fmla="*/ 1 h 12"/>
              <a:gd name="T54" fmla="*/ 9 w 12"/>
              <a:gd name="T55" fmla="*/ 0 h 12"/>
              <a:gd name="T56" fmla="*/ 8 w 12"/>
              <a:gd name="T57" fmla="*/ 0 h 12"/>
              <a:gd name="T58" fmla="*/ 6 w 12"/>
              <a:gd name="T59" fmla="*/ 0 h 12"/>
              <a:gd name="T60" fmla="*/ 5 w 12"/>
              <a:gd name="T61" fmla="*/ 0 h 12"/>
              <a:gd name="T62" fmla="*/ 4 w 12"/>
              <a:gd name="T63" fmla="*/ 0 h 12"/>
              <a:gd name="T64" fmla="*/ 4 w 12"/>
              <a:gd name="T65" fmla="*/ 1 h 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
              <a:gd name="T100" fmla="*/ 0 h 12"/>
              <a:gd name="T101" fmla="*/ 12 w 12"/>
              <a:gd name="T102" fmla="*/ 12 h 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 h="12">
                <a:moveTo>
                  <a:pt x="4" y="1"/>
                </a:moveTo>
                <a:lnTo>
                  <a:pt x="4" y="1"/>
                </a:lnTo>
                <a:lnTo>
                  <a:pt x="3" y="1"/>
                </a:lnTo>
                <a:lnTo>
                  <a:pt x="2" y="2"/>
                </a:lnTo>
                <a:lnTo>
                  <a:pt x="1" y="2"/>
                </a:lnTo>
                <a:lnTo>
                  <a:pt x="1" y="3"/>
                </a:lnTo>
                <a:lnTo>
                  <a:pt x="0" y="4"/>
                </a:lnTo>
                <a:lnTo>
                  <a:pt x="0" y="7"/>
                </a:lnTo>
                <a:lnTo>
                  <a:pt x="2" y="9"/>
                </a:lnTo>
                <a:lnTo>
                  <a:pt x="2" y="10"/>
                </a:lnTo>
                <a:lnTo>
                  <a:pt x="3" y="10"/>
                </a:lnTo>
                <a:lnTo>
                  <a:pt x="4" y="11"/>
                </a:lnTo>
                <a:lnTo>
                  <a:pt x="5" y="11"/>
                </a:lnTo>
                <a:lnTo>
                  <a:pt x="7" y="11"/>
                </a:lnTo>
                <a:lnTo>
                  <a:pt x="8" y="11"/>
                </a:lnTo>
                <a:lnTo>
                  <a:pt x="8" y="10"/>
                </a:lnTo>
                <a:lnTo>
                  <a:pt x="9" y="10"/>
                </a:lnTo>
                <a:lnTo>
                  <a:pt x="10" y="10"/>
                </a:lnTo>
                <a:lnTo>
                  <a:pt x="10" y="9"/>
                </a:lnTo>
                <a:lnTo>
                  <a:pt x="10" y="8"/>
                </a:lnTo>
                <a:lnTo>
                  <a:pt x="11" y="6"/>
                </a:lnTo>
                <a:lnTo>
                  <a:pt x="11" y="4"/>
                </a:lnTo>
                <a:lnTo>
                  <a:pt x="11" y="3"/>
                </a:lnTo>
                <a:lnTo>
                  <a:pt x="10" y="3"/>
                </a:lnTo>
                <a:lnTo>
                  <a:pt x="10" y="2"/>
                </a:lnTo>
                <a:lnTo>
                  <a:pt x="9" y="2"/>
                </a:lnTo>
                <a:lnTo>
                  <a:pt x="9" y="1"/>
                </a:lnTo>
                <a:lnTo>
                  <a:pt x="9" y="0"/>
                </a:lnTo>
                <a:lnTo>
                  <a:pt x="8" y="0"/>
                </a:lnTo>
                <a:lnTo>
                  <a:pt x="6" y="0"/>
                </a:lnTo>
                <a:lnTo>
                  <a:pt x="5" y="0"/>
                </a:lnTo>
                <a:lnTo>
                  <a:pt x="4" y="0"/>
                </a:lnTo>
                <a:lnTo>
                  <a:pt x="4" y="1"/>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388" name="Freeform 78"/>
          <p:cNvSpPr>
            <a:spLocks/>
          </p:cNvSpPr>
          <p:nvPr/>
        </p:nvSpPr>
        <p:spPr bwMode="auto">
          <a:xfrm>
            <a:off x="1874838" y="4011613"/>
            <a:ext cx="47625" cy="146050"/>
          </a:xfrm>
          <a:custGeom>
            <a:avLst/>
            <a:gdLst>
              <a:gd name="T0" fmla="*/ 0 w 30"/>
              <a:gd name="T1" fmla="*/ 0 h 92"/>
              <a:gd name="T2" fmla="*/ 0 w 30"/>
              <a:gd name="T3" fmla="*/ 0 h 92"/>
              <a:gd name="T4" fmla="*/ 0 w 30"/>
              <a:gd name="T5" fmla="*/ 12 h 92"/>
              <a:gd name="T6" fmla="*/ 2 w 30"/>
              <a:gd name="T7" fmla="*/ 24 h 92"/>
              <a:gd name="T8" fmla="*/ 4 w 30"/>
              <a:gd name="T9" fmla="*/ 36 h 92"/>
              <a:gd name="T10" fmla="*/ 7 w 30"/>
              <a:gd name="T11" fmla="*/ 49 h 92"/>
              <a:gd name="T12" fmla="*/ 11 w 30"/>
              <a:gd name="T13" fmla="*/ 61 h 92"/>
              <a:gd name="T14" fmla="*/ 16 w 30"/>
              <a:gd name="T15" fmla="*/ 72 h 92"/>
              <a:gd name="T16" fmla="*/ 22 w 30"/>
              <a:gd name="T17" fmla="*/ 83 h 92"/>
              <a:gd name="T18" fmla="*/ 29 w 30"/>
              <a:gd name="T19" fmla="*/ 91 h 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92"/>
              <a:gd name="T32" fmla="*/ 30 w 30"/>
              <a:gd name="T33" fmla="*/ 92 h 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92">
                <a:moveTo>
                  <a:pt x="0" y="0"/>
                </a:moveTo>
                <a:lnTo>
                  <a:pt x="0" y="0"/>
                </a:lnTo>
                <a:lnTo>
                  <a:pt x="0" y="12"/>
                </a:lnTo>
                <a:lnTo>
                  <a:pt x="2" y="24"/>
                </a:lnTo>
                <a:lnTo>
                  <a:pt x="4" y="36"/>
                </a:lnTo>
                <a:lnTo>
                  <a:pt x="7" y="49"/>
                </a:lnTo>
                <a:lnTo>
                  <a:pt x="11" y="61"/>
                </a:lnTo>
                <a:lnTo>
                  <a:pt x="16" y="72"/>
                </a:lnTo>
                <a:lnTo>
                  <a:pt x="22" y="83"/>
                </a:lnTo>
                <a:lnTo>
                  <a:pt x="29" y="91"/>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89" name="Freeform 79"/>
          <p:cNvSpPr>
            <a:spLocks/>
          </p:cNvSpPr>
          <p:nvPr/>
        </p:nvSpPr>
        <p:spPr bwMode="auto">
          <a:xfrm>
            <a:off x="1927225" y="3973513"/>
            <a:ext cx="60325" cy="139700"/>
          </a:xfrm>
          <a:custGeom>
            <a:avLst/>
            <a:gdLst>
              <a:gd name="T0" fmla="*/ 0 w 38"/>
              <a:gd name="T1" fmla="*/ 0 h 88"/>
              <a:gd name="T2" fmla="*/ 0 w 38"/>
              <a:gd name="T3" fmla="*/ 0 h 88"/>
              <a:gd name="T4" fmla="*/ 1 w 38"/>
              <a:gd name="T5" fmla="*/ 7 h 88"/>
              <a:gd name="T6" fmla="*/ 4 w 38"/>
              <a:gd name="T7" fmla="*/ 15 h 88"/>
              <a:gd name="T8" fmla="*/ 7 w 38"/>
              <a:gd name="T9" fmla="*/ 23 h 88"/>
              <a:gd name="T10" fmla="*/ 11 w 38"/>
              <a:gd name="T11" fmla="*/ 31 h 88"/>
              <a:gd name="T12" fmla="*/ 15 w 38"/>
              <a:gd name="T13" fmla="*/ 38 h 88"/>
              <a:gd name="T14" fmla="*/ 18 w 38"/>
              <a:gd name="T15" fmla="*/ 46 h 88"/>
              <a:gd name="T16" fmla="*/ 20 w 38"/>
              <a:gd name="T17" fmla="*/ 54 h 88"/>
              <a:gd name="T18" fmla="*/ 21 w 38"/>
              <a:gd name="T19" fmla="*/ 62 h 88"/>
              <a:gd name="T20" fmla="*/ 25 w 38"/>
              <a:gd name="T21" fmla="*/ 65 h 88"/>
              <a:gd name="T22" fmla="*/ 27 w 38"/>
              <a:gd name="T23" fmla="*/ 70 h 88"/>
              <a:gd name="T24" fmla="*/ 27 w 38"/>
              <a:gd name="T25" fmla="*/ 74 h 88"/>
              <a:gd name="T26" fmla="*/ 29 w 38"/>
              <a:gd name="T27" fmla="*/ 78 h 88"/>
              <a:gd name="T28" fmla="*/ 33 w 38"/>
              <a:gd name="T29" fmla="*/ 78 h 88"/>
              <a:gd name="T30" fmla="*/ 33 w 38"/>
              <a:gd name="T31" fmla="*/ 81 h 88"/>
              <a:gd name="T32" fmla="*/ 32 w 38"/>
              <a:gd name="T33" fmla="*/ 84 h 88"/>
              <a:gd name="T34" fmla="*/ 33 w 38"/>
              <a:gd name="T35" fmla="*/ 86 h 88"/>
              <a:gd name="T36" fmla="*/ 37 w 38"/>
              <a:gd name="T37" fmla="*/ 87 h 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
              <a:gd name="T58" fmla="*/ 0 h 88"/>
              <a:gd name="T59" fmla="*/ 38 w 38"/>
              <a:gd name="T60" fmla="*/ 88 h 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 h="88">
                <a:moveTo>
                  <a:pt x="0" y="0"/>
                </a:moveTo>
                <a:lnTo>
                  <a:pt x="0" y="0"/>
                </a:lnTo>
                <a:lnTo>
                  <a:pt x="1" y="7"/>
                </a:lnTo>
                <a:lnTo>
                  <a:pt x="4" y="15"/>
                </a:lnTo>
                <a:lnTo>
                  <a:pt x="7" y="23"/>
                </a:lnTo>
                <a:lnTo>
                  <a:pt x="11" y="31"/>
                </a:lnTo>
                <a:lnTo>
                  <a:pt x="15" y="38"/>
                </a:lnTo>
                <a:lnTo>
                  <a:pt x="18" y="46"/>
                </a:lnTo>
                <a:lnTo>
                  <a:pt x="20" y="54"/>
                </a:lnTo>
                <a:lnTo>
                  <a:pt x="21" y="62"/>
                </a:lnTo>
                <a:lnTo>
                  <a:pt x="25" y="65"/>
                </a:lnTo>
                <a:lnTo>
                  <a:pt x="27" y="70"/>
                </a:lnTo>
                <a:lnTo>
                  <a:pt x="27" y="74"/>
                </a:lnTo>
                <a:lnTo>
                  <a:pt x="29" y="78"/>
                </a:lnTo>
                <a:lnTo>
                  <a:pt x="33" y="78"/>
                </a:lnTo>
                <a:lnTo>
                  <a:pt x="33" y="81"/>
                </a:lnTo>
                <a:lnTo>
                  <a:pt x="32" y="84"/>
                </a:lnTo>
                <a:lnTo>
                  <a:pt x="33" y="86"/>
                </a:lnTo>
                <a:lnTo>
                  <a:pt x="37" y="87"/>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90" name="Freeform 80"/>
          <p:cNvSpPr>
            <a:spLocks/>
          </p:cNvSpPr>
          <p:nvPr/>
        </p:nvSpPr>
        <p:spPr bwMode="auto">
          <a:xfrm>
            <a:off x="2006600" y="3913188"/>
            <a:ext cx="34925" cy="200025"/>
          </a:xfrm>
          <a:custGeom>
            <a:avLst/>
            <a:gdLst>
              <a:gd name="T0" fmla="*/ 0 w 22"/>
              <a:gd name="T1" fmla="*/ 0 h 126"/>
              <a:gd name="T2" fmla="*/ 0 w 22"/>
              <a:gd name="T3" fmla="*/ 0 h 126"/>
              <a:gd name="T4" fmla="*/ 0 w 22"/>
              <a:gd name="T5" fmla="*/ 8 h 126"/>
              <a:gd name="T6" fmla="*/ 1 w 22"/>
              <a:gd name="T7" fmla="*/ 16 h 126"/>
              <a:gd name="T8" fmla="*/ 2 w 22"/>
              <a:gd name="T9" fmla="*/ 24 h 126"/>
              <a:gd name="T10" fmla="*/ 3 w 22"/>
              <a:gd name="T11" fmla="*/ 32 h 126"/>
              <a:gd name="T12" fmla="*/ 4 w 22"/>
              <a:gd name="T13" fmla="*/ 40 h 126"/>
              <a:gd name="T14" fmla="*/ 6 w 22"/>
              <a:gd name="T15" fmla="*/ 48 h 126"/>
              <a:gd name="T16" fmla="*/ 8 w 22"/>
              <a:gd name="T17" fmla="*/ 56 h 126"/>
              <a:gd name="T18" fmla="*/ 10 w 22"/>
              <a:gd name="T19" fmla="*/ 64 h 126"/>
              <a:gd name="T20" fmla="*/ 12 w 22"/>
              <a:gd name="T21" fmla="*/ 72 h 126"/>
              <a:gd name="T22" fmla="*/ 14 w 22"/>
              <a:gd name="T23" fmla="*/ 80 h 126"/>
              <a:gd name="T24" fmla="*/ 16 w 22"/>
              <a:gd name="T25" fmla="*/ 88 h 126"/>
              <a:gd name="T26" fmla="*/ 17 w 22"/>
              <a:gd name="T27" fmla="*/ 95 h 126"/>
              <a:gd name="T28" fmla="*/ 19 w 22"/>
              <a:gd name="T29" fmla="*/ 103 h 126"/>
              <a:gd name="T30" fmla="*/ 19 w 22"/>
              <a:gd name="T31" fmla="*/ 110 h 126"/>
              <a:gd name="T32" fmla="*/ 21 w 22"/>
              <a:gd name="T33" fmla="*/ 118 h 126"/>
              <a:gd name="T34" fmla="*/ 21 w 22"/>
              <a:gd name="T35" fmla="*/ 125 h 1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
              <a:gd name="T55" fmla="*/ 0 h 126"/>
              <a:gd name="T56" fmla="*/ 22 w 22"/>
              <a:gd name="T57" fmla="*/ 126 h 1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 h="126">
                <a:moveTo>
                  <a:pt x="0" y="0"/>
                </a:moveTo>
                <a:lnTo>
                  <a:pt x="0" y="0"/>
                </a:lnTo>
                <a:lnTo>
                  <a:pt x="0" y="8"/>
                </a:lnTo>
                <a:lnTo>
                  <a:pt x="1" y="16"/>
                </a:lnTo>
                <a:lnTo>
                  <a:pt x="2" y="24"/>
                </a:lnTo>
                <a:lnTo>
                  <a:pt x="3" y="32"/>
                </a:lnTo>
                <a:lnTo>
                  <a:pt x="4" y="40"/>
                </a:lnTo>
                <a:lnTo>
                  <a:pt x="6" y="48"/>
                </a:lnTo>
                <a:lnTo>
                  <a:pt x="8" y="56"/>
                </a:lnTo>
                <a:lnTo>
                  <a:pt x="10" y="64"/>
                </a:lnTo>
                <a:lnTo>
                  <a:pt x="12" y="72"/>
                </a:lnTo>
                <a:lnTo>
                  <a:pt x="14" y="80"/>
                </a:lnTo>
                <a:lnTo>
                  <a:pt x="16" y="88"/>
                </a:lnTo>
                <a:lnTo>
                  <a:pt x="17" y="95"/>
                </a:lnTo>
                <a:lnTo>
                  <a:pt x="19" y="103"/>
                </a:lnTo>
                <a:lnTo>
                  <a:pt x="19" y="110"/>
                </a:lnTo>
                <a:lnTo>
                  <a:pt x="21" y="118"/>
                </a:lnTo>
                <a:lnTo>
                  <a:pt x="21" y="125"/>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91" name="Freeform 81"/>
          <p:cNvSpPr>
            <a:spLocks/>
          </p:cNvSpPr>
          <p:nvPr/>
        </p:nvSpPr>
        <p:spPr bwMode="auto">
          <a:xfrm>
            <a:off x="3048000" y="3886200"/>
            <a:ext cx="28575" cy="185738"/>
          </a:xfrm>
          <a:custGeom>
            <a:avLst/>
            <a:gdLst>
              <a:gd name="T0" fmla="*/ 0 w 18"/>
              <a:gd name="T1" fmla="*/ 0 h 117"/>
              <a:gd name="T2" fmla="*/ 0 w 18"/>
              <a:gd name="T3" fmla="*/ 0 h 117"/>
              <a:gd name="T4" fmla="*/ 0 w 18"/>
              <a:gd name="T5" fmla="*/ 3 h 117"/>
              <a:gd name="T6" fmla="*/ 0 w 18"/>
              <a:gd name="T7" fmla="*/ 8 h 117"/>
              <a:gd name="T8" fmla="*/ 0 w 18"/>
              <a:gd name="T9" fmla="*/ 15 h 117"/>
              <a:gd name="T10" fmla="*/ 0 w 18"/>
              <a:gd name="T11" fmla="*/ 23 h 117"/>
              <a:gd name="T12" fmla="*/ 1 w 18"/>
              <a:gd name="T13" fmla="*/ 32 h 117"/>
              <a:gd name="T14" fmla="*/ 2 w 18"/>
              <a:gd name="T15" fmla="*/ 42 h 117"/>
              <a:gd name="T16" fmla="*/ 2 w 18"/>
              <a:gd name="T17" fmla="*/ 52 h 117"/>
              <a:gd name="T18" fmla="*/ 3 w 18"/>
              <a:gd name="T19" fmla="*/ 63 h 117"/>
              <a:gd name="T20" fmla="*/ 3 w 18"/>
              <a:gd name="T21" fmla="*/ 73 h 117"/>
              <a:gd name="T22" fmla="*/ 4 w 18"/>
              <a:gd name="T23" fmla="*/ 83 h 117"/>
              <a:gd name="T24" fmla="*/ 6 w 18"/>
              <a:gd name="T25" fmla="*/ 91 h 117"/>
              <a:gd name="T26" fmla="*/ 7 w 18"/>
              <a:gd name="T27" fmla="*/ 99 h 117"/>
              <a:gd name="T28" fmla="*/ 10 w 18"/>
              <a:gd name="T29" fmla="*/ 106 h 117"/>
              <a:gd name="T30" fmla="*/ 11 w 18"/>
              <a:gd name="T31" fmla="*/ 112 h 117"/>
              <a:gd name="T32" fmla="*/ 14 w 18"/>
              <a:gd name="T33" fmla="*/ 115 h 117"/>
              <a:gd name="T34" fmla="*/ 17 w 18"/>
              <a:gd name="T35" fmla="*/ 116 h 1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17"/>
              <a:gd name="T56" fmla="*/ 18 w 18"/>
              <a:gd name="T57" fmla="*/ 117 h 1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17">
                <a:moveTo>
                  <a:pt x="0" y="0"/>
                </a:moveTo>
                <a:lnTo>
                  <a:pt x="0" y="0"/>
                </a:lnTo>
                <a:lnTo>
                  <a:pt x="0" y="3"/>
                </a:lnTo>
                <a:lnTo>
                  <a:pt x="0" y="8"/>
                </a:lnTo>
                <a:lnTo>
                  <a:pt x="0" y="15"/>
                </a:lnTo>
                <a:lnTo>
                  <a:pt x="0" y="23"/>
                </a:lnTo>
                <a:lnTo>
                  <a:pt x="1" y="32"/>
                </a:lnTo>
                <a:lnTo>
                  <a:pt x="2" y="42"/>
                </a:lnTo>
                <a:lnTo>
                  <a:pt x="2" y="52"/>
                </a:lnTo>
                <a:lnTo>
                  <a:pt x="3" y="63"/>
                </a:lnTo>
                <a:lnTo>
                  <a:pt x="3" y="73"/>
                </a:lnTo>
                <a:lnTo>
                  <a:pt x="4" y="83"/>
                </a:lnTo>
                <a:lnTo>
                  <a:pt x="6" y="91"/>
                </a:lnTo>
                <a:lnTo>
                  <a:pt x="7" y="99"/>
                </a:lnTo>
                <a:lnTo>
                  <a:pt x="10" y="106"/>
                </a:lnTo>
                <a:lnTo>
                  <a:pt x="11" y="112"/>
                </a:lnTo>
                <a:lnTo>
                  <a:pt x="14" y="115"/>
                </a:lnTo>
                <a:lnTo>
                  <a:pt x="17" y="116"/>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92" name="Line 82"/>
          <p:cNvSpPr>
            <a:spLocks noChangeShapeType="1"/>
          </p:cNvSpPr>
          <p:nvPr/>
        </p:nvSpPr>
        <p:spPr bwMode="auto">
          <a:xfrm>
            <a:off x="2168525" y="3943350"/>
            <a:ext cx="9525" cy="82550"/>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393" name="Line 83"/>
          <p:cNvSpPr>
            <a:spLocks noChangeShapeType="1"/>
          </p:cNvSpPr>
          <p:nvPr/>
        </p:nvSpPr>
        <p:spPr bwMode="auto">
          <a:xfrm>
            <a:off x="2239963" y="3884613"/>
            <a:ext cx="46037" cy="153987"/>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394" name="Line 84"/>
          <p:cNvSpPr>
            <a:spLocks noChangeShapeType="1"/>
          </p:cNvSpPr>
          <p:nvPr/>
        </p:nvSpPr>
        <p:spPr bwMode="auto">
          <a:xfrm>
            <a:off x="2314575" y="3930650"/>
            <a:ext cx="1588" cy="128588"/>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395" name="Freeform 85"/>
          <p:cNvSpPr>
            <a:spLocks/>
          </p:cNvSpPr>
          <p:nvPr/>
        </p:nvSpPr>
        <p:spPr bwMode="auto">
          <a:xfrm>
            <a:off x="2400300" y="3919538"/>
            <a:ext cx="22225" cy="133350"/>
          </a:xfrm>
          <a:custGeom>
            <a:avLst/>
            <a:gdLst>
              <a:gd name="T0" fmla="*/ 13 w 14"/>
              <a:gd name="T1" fmla="*/ 0 h 84"/>
              <a:gd name="T2" fmla="*/ 13 w 14"/>
              <a:gd name="T3" fmla="*/ 0 h 84"/>
              <a:gd name="T4" fmla="*/ 11 w 14"/>
              <a:gd name="T5" fmla="*/ 10 h 84"/>
              <a:gd name="T6" fmla="*/ 9 w 14"/>
              <a:gd name="T7" fmla="*/ 20 h 84"/>
              <a:gd name="T8" fmla="*/ 7 w 14"/>
              <a:gd name="T9" fmla="*/ 31 h 84"/>
              <a:gd name="T10" fmla="*/ 5 w 14"/>
              <a:gd name="T11" fmla="*/ 42 h 84"/>
              <a:gd name="T12" fmla="*/ 3 w 14"/>
              <a:gd name="T13" fmla="*/ 53 h 84"/>
              <a:gd name="T14" fmla="*/ 1 w 14"/>
              <a:gd name="T15" fmla="*/ 63 h 84"/>
              <a:gd name="T16" fmla="*/ 1 w 14"/>
              <a:gd name="T17" fmla="*/ 73 h 84"/>
              <a:gd name="T18" fmla="*/ 0 w 14"/>
              <a:gd name="T19" fmla="*/ 83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84"/>
              <a:gd name="T32" fmla="*/ 14 w 14"/>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84">
                <a:moveTo>
                  <a:pt x="13" y="0"/>
                </a:moveTo>
                <a:lnTo>
                  <a:pt x="13" y="0"/>
                </a:lnTo>
                <a:lnTo>
                  <a:pt x="11" y="10"/>
                </a:lnTo>
                <a:lnTo>
                  <a:pt x="9" y="20"/>
                </a:lnTo>
                <a:lnTo>
                  <a:pt x="7" y="31"/>
                </a:lnTo>
                <a:lnTo>
                  <a:pt x="5" y="42"/>
                </a:lnTo>
                <a:lnTo>
                  <a:pt x="3" y="53"/>
                </a:lnTo>
                <a:lnTo>
                  <a:pt x="1" y="63"/>
                </a:lnTo>
                <a:lnTo>
                  <a:pt x="1" y="73"/>
                </a:lnTo>
                <a:lnTo>
                  <a:pt x="0" y="83"/>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96" name="Freeform 86"/>
          <p:cNvSpPr>
            <a:spLocks/>
          </p:cNvSpPr>
          <p:nvPr/>
        </p:nvSpPr>
        <p:spPr bwMode="auto">
          <a:xfrm>
            <a:off x="2486025" y="3946525"/>
            <a:ext cx="9525" cy="139700"/>
          </a:xfrm>
          <a:custGeom>
            <a:avLst/>
            <a:gdLst>
              <a:gd name="T0" fmla="*/ 4 w 6"/>
              <a:gd name="T1" fmla="*/ 0 h 88"/>
              <a:gd name="T2" fmla="*/ 4 w 6"/>
              <a:gd name="T3" fmla="*/ 0 h 88"/>
              <a:gd name="T4" fmla="*/ 4 w 6"/>
              <a:gd name="T5" fmla="*/ 6 h 88"/>
              <a:gd name="T6" fmla="*/ 5 w 6"/>
              <a:gd name="T7" fmla="*/ 17 h 88"/>
              <a:gd name="T8" fmla="*/ 5 w 6"/>
              <a:gd name="T9" fmla="*/ 31 h 88"/>
              <a:gd name="T10" fmla="*/ 5 w 6"/>
              <a:gd name="T11" fmla="*/ 46 h 88"/>
              <a:gd name="T12" fmla="*/ 5 w 6"/>
              <a:gd name="T13" fmla="*/ 61 h 88"/>
              <a:gd name="T14" fmla="*/ 4 w 6"/>
              <a:gd name="T15" fmla="*/ 74 h 88"/>
              <a:gd name="T16" fmla="*/ 3 w 6"/>
              <a:gd name="T17" fmla="*/ 83 h 88"/>
              <a:gd name="T18" fmla="*/ 0 w 6"/>
              <a:gd name="T19" fmla="*/ 8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88"/>
              <a:gd name="T32" fmla="*/ 6 w 6"/>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88">
                <a:moveTo>
                  <a:pt x="4" y="0"/>
                </a:moveTo>
                <a:lnTo>
                  <a:pt x="4" y="0"/>
                </a:lnTo>
                <a:lnTo>
                  <a:pt x="4" y="6"/>
                </a:lnTo>
                <a:lnTo>
                  <a:pt x="5" y="17"/>
                </a:lnTo>
                <a:lnTo>
                  <a:pt x="5" y="31"/>
                </a:lnTo>
                <a:lnTo>
                  <a:pt x="5" y="46"/>
                </a:lnTo>
                <a:lnTo>
                  <a:pt x="5" y="61"/>
                </a:lnTo>
                <a:lnTo>
                  <a:pt x="4" y="74"/>
                </a:lnTo>
                <a:lnTo>
                  <a:pt x="3" y="83"/>
                </a:lnTo>
                <a:lnTo>
                  <a:pt x="0" y="87"/>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97" name="Line 87"/>
          <p:cNvSpPr>
            <a:spLocks noChangeShapeType="1"/>
          </p:cNvSpPr>
          <p:nvPr/>
        </p:nvSpPr>
        <p:spPr bwMode="auto">
          <a:xfrm>
            <a:off x="2571750" y="3949700"/>
            <a:ext cx="0" cy="76200"/>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398" name="Freeform 88"/>
          <p:cNvSpPr>
            <a:spLocks/>
          </p:cNvSpPr>
          <p:nvPr/>
        </p:nvSpPr>
        <p:spPr bwMode="auto">
          <a:xfrm>
            <a:off x="2617788" y="3848100"/>
            <a:ext cx="19050" cy="211138"/>
          </a:xfrm>
          <a:custGeom>
            <a:avLst/>
            <a:gdLst>
              <a:gd name="T0" fmla="*/ 8 w 12"/>
              <a:gd name="T1" fmla="*/ 0 h 133"/>
              <a:gd name="T2" fmla="*/ 8 w 12"/>
              <a:gd name="T3" fmla="*/ 0 h 133"/>
              <a:gd name="T4" fmla="*/ 8 w 12"/>
              <a:gd name="T5" fmla="*/ 4 h 133"/>
              <a:gd name="T6" fmla="*/ 9 w 12"/>
              <a:gd name="T7" fmla="*/ 10 h 133"/>
              <a:gd name="T8" fmla="*/ 9 w 12"/>
              <a:gd name="T9" fmla="*/ 16 h 133"/>
              <a:gd name="T10" fmla="*/ 9 w 12"/>
              <a:gd name="T11" fmla="*/ 24 h 133"/>
              <a:gd name="T12" fmla="*/ 10 w 12"/>
              <a:gd name="T13" fmla="*/ 32 h 133"/>
              <a:gd name="T14" fmla="*/ 10 w 12"/>
              <a:gd name="T15" fmla="*/ 41 h 133"/>
              <a:gd name="T16" fmla="*/ 11 w 12"/>
              <a:gd name="T17" fmla="*/ 50 h 133"/>
              <a:gd name="T18" fmla="*/ 11 w 12"/>
              <a:gd name="T19" fmla="*/ 59 h 133"/>
              <a:gd name="T20" fmla="*/ 11 w 12"/>
              <a:gd name="T21" fmla="*/ 68 h 133"/>
              <a:gd name="T22" fmla="*/ 11 w 12"/>
              <a:gd name="T23" fmla="*/ 76 h 133"/>
              <a:gd name="T24" fmla="*/ 11 w 12"/>
              <a:gd name="T25" fmla="*/ 84 h 133"/>
              <a:gd name="T26" fmla="*/ 10 w 12"/>
              <a:gd name="T27" fmla="*/ 92 h 133"/>
              <a:gd name="T28" fmla="*/ 9 w 12"/>
              <a:gd name="T29" fmla="*/ 98 h 133"/>
              <a:gd name="T30" fmla="*/ 8 w 12"/>
              <a:gd name="T31" fmla="*/ 104 h 133"/>
              <a:gd name="T32" fmla="*/ 6 w 12"/>
              <a:gd name="T33" fmla="*/ 108 h 133"/>
              <a:gd name="T34" fmla="*/ 4 w 12"/>
              <a:gd name="T35" fmla="*/ 111 h 133"/>
              <a:gd name="T36" fmla="*/ 4 w 12"/>
              <a:gd name="T37" fmla="*/ 128 h 133"/>
              <a:gd name="T38" fmla="*/ 0 w 12"/>
              <a:gd name="T39" fmla="*/ 132 h 13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
              <a:gd name="T61" fmla="*/ 0 h 133"/>
              <a:gd name="T62" fmla="*/ 12 w 12"/>
              <a:gd name="T63" fmla="*/ 133 h 13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 h="133">
                <a:moveTo>
                  <a:pt x="8" y="0"/>
                </a:moveTo>
                <a:lnTo>
                  <a:pt x="8" y="0"/>
                </a:lnTo>
                <a:lnTo>
                  <a:pt x="8" y="4"/>
                </a:lnTo>
                <a:lnTo>
                  <a:pt x="9" y="10"/>
                </a:lnTo>
                <a:lnTo>
                  <a:pt x="9" y="16"/>
                </a:lnTo>
                <a:lnTo>
                  <a:pt x="9" y="24"/>
                </a:lnTo>
                <a:lnTo>
                  <a:pt x="10" y="32"/>
                </a:lnTo>
                <a:lnTo>
                  <a:pt x="10" y="41"/>
                </a:lnTo>
                <a:lnTo>
                  <a:pt x="11" y="50"/>
                </a:lnTo>
                <a:lnTo>
                  <a:pt x="11" y="59"/>
                </a:lnTo>
                <a:lnTo>
                  <a:pt x="11" y="68"/>
                </a:lnTo>
                <a:lnTo>
                  <a:pt x="11" y="76"/>
                </a:lnTo>
                <a:lnTo>
                  <a:pt x="11" y="84"/>
                </a:lnTo>
                <a:lnTo>
                  <a:pt x="10" y="92"/>
                </a:lnTo>
                <a:lnTo>
                  <a:pt x="9" y="98"/>
                </a:lnTo>
                <a:lnTo>
                  <a:pt x="8" y="104"/>
                </a:lnTo>
                <a:lnTo>
                  <a:pt x="6" y="108"/>
                </a:lnTo>
                <a:lnTo>
                  <a:pt x="4" y="111"/>
                </a:lnTo>
                <a:lnTo>
                  <a:pt x="4" y="128"/>
                </a:lnTo>
                <a:lnTo>
                  <a:pt x="0" y="132"/>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399" name="Freeform 89"/>
          <p:cNvSpPr>
            <a:spLocks/>
          </p:cNvSpPr>
          <p:nvPr/>
        </p:nvSpPr>
        <p:spPr bwMode="auto">
          <a:xfrm>
            <a:off x="2676525" y="3925888"/>
            <a:ext cx="14288" cy="147637"/>
          </a:xfrm>
          <a:custGeom>
            <a:avLst/>
            <a:gdLst>
              <a:gd name="T0" fmla="*/ 0 w 9"/>
              <a:gd name="T1" fmla="*/ 0 h 93"/>
              <a:gd name="T2" fmla="*/ 0 w 9"/>
              <a:gd name="T3" fmla="*/ 0 h 93"/>
              <a:gd name="T4" fmla="*/ 1 w 9"/>
              <a:gd name="T5" fmla="*/ 12 h 93"/>
              <a:gd name="T6" fmla="*/ 1 w 9"/>
              <a:gd name="T7" fmla="*/ 23 h 93"/>
              <a:gd name="T8" fmla="*/ 2 w 9"/>
              <a:gd name="T9" fmla="*/ 35 h 93"/>
              <a:gd name="T10" fmla="*/ 4 w 9"/>
              <a:gd name="T11" fmla="*/ 47 h 93"/>
              <a:gd name="T12" fmla="*/ 6 w 9"/>
              <a:gd name="T13" fmla="*/ 59 h 93"/>
              <a:gd name="T14" fmla="*/ 7 w 9"/>
              <a:gd name="T15" fmla="*/ 71 h 93"/>
              <a:gd name="T16" fmla="*/ 8 w 9"/>
              <a:gd name="T17" fmla="*/ 82 h 93"/>
              <a:gd name="T18" fmla="*/ 8 w 9"/>
              <a:gd name="T19" fmla="*/ 92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93"/>
              <a:gd name="T32" fmla="*/ 9 w 9"/>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93">
                <a:moveTo>
                  <a:pt x="0" y="0"/>
                </a:moveTo>
                <a:lnTo>
                  <a:pt x="0" y="0"/>
                </a:lnTo>
                <a:lnTo>
                  <a:pt x="1" y="12"/>
                </a:lnTo>
                <a:lnTo>
                  <a:pt x="1" y="23"/>
                </a:lnTo>
                <a:lnTo>
                  <a:pt x="2" y="35"/>
                </a:lnTo>
                <a:lnTo>
                  <a:pt x="4" y="47"/>
                </a:lnTo>
                <a:lnTo>
                  <a:pt x="6" y="59"/>
                </a:lnTo>
                <a:lnTo>
                  <a:pt x="7" y="71"/>
                </a:lnTo>
                <a:lnTo>
                  <a:pt x="8" y="82"/>
                </a:lnTo>
                <a:lnTo>
                  <a:pt x="8" y="92"/>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00" name="Freeform 90"/>
          <p:cNvSpPr>
            <a:spLocks/>
          </p:cNvSpPr>
          <p:nvPr/>
        </p:nvSpPr>
        <p:spPr bwMode="auto">
          <a:xfrm>
            <a:off x="2728913" y="3892550"/>
            <a:ext cx="14287" cy="120650"/>
          </a:xfrm>
          <a:custGeom>
            <a:avLst/>
            <a:gdLst>
              <a:gd name="T0" fmla="*/ 0 w 9"/>
              <a:gd name="T1" fmla="*/ 0 h 76"/>
              <a:gd name="T2" fmla="*/ 4 w 9"/>
              <a:gd name="T3" fmla="*/ 71 h 76"/>
              <a:gd name="T4" fmla="*/ 8 w 9"/>
              <a:gd name="T5" fmla="*/ 75 h 76"/>
              <a:gd name="T6" fmla="*/ 0 60000 65536"/>
              <a:gd name="T7" fmla="*/ 0 60000 65536"/>
              <a:gd name="T8" fmla="*/ 0 60000 65536"/>
              <a:gd name="T9" fmla="*/ 0 w 9"/>
              <a:gd name="T10" fmla="*/ 0 h 76"/>
              <a:gd name="T11" fmla="*/ 9 w 9"/>
              <a:gd name="T12" fmla="*/ 76 h 76"/>
            </a:gdLst>
            <a:ahLst/>
            <a:cxnLst>
              <a:cxn ang="T6">
                <a:pos x="T0" y="T1"/>
              </a:cxn>
              <a:cxn ang="T7">
                <a:pos x="T2" y="T3"/>
              </a:cxn>
              <a:cxn ang="T8">
                <a:pos x="T4" y="T5"/>
              </a:cxn>
            </a:cxnLst>
            <a:rect l="T9" t="T10" r="T11" b="T12"/>
            <a:pathLst>
              <a:path w="9" h="76">
                <a:moveTo>
                  <a:pt x="0" y="0"/>
                </a:moveTo>
                <a:lnTo>
                  <a:pt x="4" y="71"/>
                </a:lnTo>
                <a:lnTo>
                  <a:pt x="8" y="75"/>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01" name="Line 91"/>
          <p:cNvSpPr>
            <a:spLocks noChangeShapeType="1"/>
          </p:cNvSpPr>
          <p:nvPr/>
        </p:nvSpPr>
        <p:spPr bwMode="auto">
          <a:xfrm>
            <a:off x="2819400" y="3886200"/>
            <a:ext cx="0" cy="134938"/>
          </a:xfrm>
          <a:prstGeom prst="line">
            <a:avLst/>
          </a:prstGeom>
          <a:noFill/>
          <a:ln w="15875">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02" name="Freeform 92"/>
          <p:cNvSpPr>
            <a:spLocks/>
          </p:cNvSpPr>
          <p:nvPr/>
        </p:nvSpPr>
        <p:spPr bwMode="auto">
          <a:xfrm>
            <a:off x="2867025" y="3913188"/>
            <a:ext cx="20638" cy="139700"/>
          </a:xfrm>
          <a:custGeom>
            <a:avLst/>
            <a:gdLst>
              <a:gd name="T0" fmla="*/ 0 w 13"/>
              <a:gd name="T1" fmla="*/ 0 h 88"/>
              <a:gd name="T2" fmla="*/ 0 w 13"/>
              <a:gd name="T3" fmla="*/ 0 h 88"/>
              <a:gd name="T4" fmla="*/ 0 w 13"/>
              <a:gd name="T5" fmla="*/ 10 h 88"/>
              <a:gd name="T6" fmla="*/ 2 w 13"/>
              <a:gd name="T7" fmla="*/ 21 h 88"/>
              <a:gd name="T8" fmla="*/ 4 w 13"/>
              <a:gd name="T9" fmla="*/ 32 h 88"/>
              <a:gd name="T10" fmla="*/ 6 w 13"/>
              <a:gd name="T11" fmla="*/ 43 h 88"/>
              <a:gd name="T12" fmla="*/ 8 w 13"/>
              <a:gd name="T13" fmla="*/ 55 h 88"/>
              <a:gd name="T14" fmla="*/ 11 w 13"/>
              <a:gd name="T15" fmla="*/ 66 h 88"/>
              <a:gd name="T16" fmla="*/ 12 w 13"/>
              <a:gd name="T17" fmla="*/ 77 h 88"/>
              <a:gd name="T18" fmla="*/ 12 w 13"/>
              <a:gd name="T19" fmla="*/ 87 h 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88"/>
              <a:gd name="T32" fmla="*/ 13 w 13"/>
              <a:gd name="T33" fmla="*/ 88 h 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88">
                <a:moveTo>
                  <a:pt x="0" y="0"/>
                </a:moveTo>
                <a:lnTo>
                  <a:pt x="0" y="0"/>
                </a:lnTo>
                <a:lnTo>
                  <a:pt x="0" y="10"/>
                </a:lnTo>
                <a:lnTo>
                  <a:pt x="2" y="21"/>
                </a:lnTo>
                <a:lnTo>
                  <a:pt x="4" y="32"/>
                </a:lnTo>
                <a:lnTo>
                  <a:pt x="6" y="43"/>
                </a:lnTo>
                <a:lnTo>
                  <a:pt x="8" y="55"/>
                </a:lnTo>
                <a:lnTo>
                  <a:pt x="11" y="66"/>
                </a:lnTo>
                <a:lnTo>
                  <a:pt x="12" y="77"/>
                </a:lnTo>
                <a:lnTo>
                  <a:pt x="12" y="87"/>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03" name="Freeform 93"/>
          <p:cNvSpPr>
            <a:spLocks/>
          </p:cNvSpPr>
          <p:nvPr/>
        </p:nvSpPr>
        <p:spPr bwMode="auto">
          <a:xfrm>
            <a:off x="2971800" y="3886200"/>
            <a:ext cx="15875" cy="120650"/>
          </a:xfrm>
          <a:custGeom>
            <a:avLst/>
            <a:gdLst>
              <a:gd name="T0" fmla="*/ 9 w 10"/>
              <a:gd name="T1" fmla="*/ 0 h 76"/>
              <a:gd name="T2" fmla="*/ 9 w 10"/>
              <a:gd name="T3" fmla="*/ 0 h 76"/>
              <a:gd name="T4" fmla="*/ 9 w 10"/>
              <a:gd name="T5" fmla="*/ 6 h 76"/>
              <a:gd name="T6" fmla="*/ 8 w 10"/>
              <a:gd name="T7" fmla="*/ 14 h 76"/>
              <a:gd name="T8" fmla="*/ 7 w 10"/>
              <a:gd name="T9" fmla="*/ 24 h 76"/>
              <a:gd name="T10" fmla="*/ 7 w 10"/>
              <a:gd name="T11" fmla="*/ 35 h 76"/>
              <a:gd name="T12" fmla="*/ 5 w 10"/>
              <a:gd name="T13" fmla="*/ 45 h 76"/>
              <a:gd name="T14" fmla="*/ 4 w 10"/>
              <a:gd name="T15" fmla="*/ 54 h 76"/>
              <a:gd name="T16" fmla="*/ 2 w 10"/>
              <a:gd name="T17" fmla="*/ 60 h 76"/>
              <a:gd name="T18" fmla="*/ 0 w 10"/>
              <a:gd name="T19" fmla="*/ 63 h 76"/>
              <a:gd name="T20" fmla="*/ 0 w 10"/>
              <a:gd name="T21" fmla="*/ 75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76"/>
              <a:gd name="T35" fmla="*/ 10 w 10"/>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76">
                <a:moveTo>
                  <a:pt x="9" y="0"/>
                </a:moveTo>
                <a:lnTo>
                  <a:pt x="9" y="0"/>
                </a:lnTo>
                <a:lnTo>
                  <a:pt x="9" y="6"/>
                </a:lnTo>
                <a:lnTo>
                  <a:pt x="8" y="14"/>
                </a:lnTo>
                <a:lnTo>
                  <a:pt x="7" y="24"/>
                </a:lnTo>
                <a:lnTo>
                  <a:pt x="7" y="35"/>
                </a:lnTo>
                <a:lnTo>
                  <a:pt x="5" y="45"/>
                </a:lnTo>
                <a:lnTo>
                  <a:pt x="4" y="54"/>
                </a:lnTo>
                <a:lnTo>
                  <a:pt x="2" y="60"/>
                </a:lnTo>
                <a:lnTo>
                  <a:pt x="0" y="63"/>
                </a:lnTo>
                <a:lnTo>
                  <a:pt x="0" y="75"/>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04" name="Freeform 94"/>
          <p:cNvSpPr>
            <a:spLocks/>
          </p:cNvSpPr>
          <p:nvPr/>
        </p:nvSpPr>
        <p:spPr bwMode="auto">
          <a:xfrm>
            <a:off x="3017838" y="3913188"/>
            <a:ext cx="28575" cy="127000"/>
          </a:xfrm>
          <a:custGeom>
            <a:avLst/>
            <a:gdLst>
              <a:gd name="T0" fmla="*/ 0 w 18"/>
              <a:gd name="T1" fmla="*/ 0 h 80"/>
              <a:gd name="T2" fmla="*/ 0 w 18"/>
              <a:gd name="T3" fmla="*/ 0 h 80"/>
              <a:gd name="T4" fmla="*/ 0 w 18"/>
              <a:gd name="T5" fmla="*/ 9 h 80"/>
              <a:gd name="T6" fmla="*/ 2 w 18"/>
              <a:gd name="T7" fmla="*/ 19 h 80"/>
              <a:gd name="T8" fmla="*/ 3 w 18"/>
              <a:gd name="T9" fmla="*/ 30 h 80"/>
              <a:gd name="T10" fmla="*/ 5 w 18"/>
              <a:gd name="T11" fmla="*/ 41 h 80"/>
              <a:gd name="T12" fmla="*/ 8 w 18"/>
              <a:gd name="T13" fmla="*/ 52 h 80"/>
              <a:gd name="T14" fmla="*/ 11 w 18"/>
              <a:gd name="T15" fmla="*/ 62 h 80"/>
              <a:gd name="T16" fmla="*/ 14 w 18"/>
              <a:gd name="T17" fmla="*/ 72 h 80"/>
              <a:gd name="T18" fmla="*/ 17 w 18"/>
              <a:gd name="T19" fmla="*/ 79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80"/>
              <a:gd name="T32" fmla="*/ 18 w 18"/>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80">
                <a:moveTo>
                  <a:pt x="0" y="0"/>
                </a:moveTo>
                <a:lnTo>
                  <a:pt x="0" y="0"/>
                </a:lnTo>
                <a:lnTo>
                  <a:pt x="0" y="9"/>
                </a:lnTo>
                <a:lnTo>
                  <a:pt x="2" y="19"/>
                </a:lnTo>
                <a:lnTo>
                  <a:pt x="3" y="30"/>
                </a:lnTo>
                <a:lnTo>
                  <a:pt x="5" y="41"/>
                </a:lnTo>
                <a:lnTo>
                  <a:pt x="8" y="52"/>
                </a:lnTo>
                <a:lnTo>
                  <a:pt x="11" y="62"/>
                </a:lnTo>
                <a:lnTo>
                  <a:pt x="14" y="72"/>
                </a:lnTo>
                <a:lnTo>
                  <a:pt x="17" y="79"/>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05" name="Line 95"/>
          <p:cNvSpPr>
            <a:spLocks noChangeShapeType="1"/>
          </p:cNvSpPr>
          <p:nvPr/>
        </p:nvSpPr>
        <p:spPr bwMode="auto">
          <a:xfrm>
            <a:off x="3089275" y="3916363"/>
            <a:ext cx="1588" cy="168275"/>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06" name="Line 96"/>
          <p:cNvSpPr>
            <a:spLocks noChangeShapeType="1"/>
          </p:cNvSpPr>
          <p:nvPr/>
        </p:nvSpPr>
        <p:spPr bwMode="auto">
          <a:xfrm>
            <a:off x="3149600" y="3897313"/>
            <a:ext cx="0" cy="88900"/>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07" name="Line 97"/>
          <p:cNvSpPr>
            <a:spLocks noChangeShapeType="1"/>
          </p:cNvSpPr>
          <p:nvPr/>
        </p:nvSpPr>
        <p:spPr bwMode="auto">
          <a:xfrm flipH="1">
            <a:off x="3246438" y="3884613"/>
            <a:ext cx="7937" cy="147637"/>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08" name="Freeform 98"/>
          <p:cNvSpPr>
            <a:spLocks/>
          </p:cNvSpPr>
          <p:nvPr/>
        </p:nvSpPr>
        <p:spPr bwMode="auto">
          <a:xfrm>
            <a:off x="3294063" y="3940175"/>
            <a:ext cx="14287" cy="127000"/>
          </a:xfrm>
          <a:custGeom>
            <a:avLst/>
            <a:gdLst>
              <a:gd name="T0" fmla="*/ 0 w 9"/>
              <a:gd name="T1" fmla="*/ 0 h 80"/>
              <a:gd name="T2" fmla="*/ 0 w 9"/>
              <a:gd name="T3" fmla="*/ 0 h 80"/>
              <a:gd name="T4" fmla="*/ 0 w 9"/>
              <a:gd name="T5" fmla="*/ 9 h 80"/>
              <a:gd name="T6" fmla="*/ 1 w 9"/>
              <a:gd name="T7" fmla="*/ 19 h 80"/>
              <a:gd name="T8" fmla="*/ 3 w 9"/>
              <a:gd name="T9" fmla="*/ 29 h 80"/>
              <a:gd name="T10" fmla="*/ 4 w 9"/>
              <a:gd name="T11" fmla="*/ 39 h 80"/>
              <a:gd name="T12" fmla="*/ 6 w 9"/>
              <a:gd name="T13" fmla="*/ 49 h 80"/>
              <a:gd name="T14" fmla="*/ 7 w 9"/>
              <a:gd name="T15" fmla="*/ 59 h 80"/>
              <a:gd name="T16" fmla="*/ 8 w 9"/>
              <a:gd name="T17" fmla="*/ 69 h 80"/>
              <a:gd name="T18" fmla="*/ 8 w 9"/>
              <a:gd name="T19" fmla="*/ 79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80"/>
              <a:gd name="T32" fmla="*/ 9 w 9"/>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80">
                <a:moveTo>
                  <a:pt x="0" y="0"/>
                </a:moveTo>
                <a:lnTo>
                  <a:pt x="0" y="0"/>
                </a:lnTo>
                <a:lnTo>
                  <a:pt x="0" y="9"/>
                </a:lnTo>
                <a:lnTo>
                  <a:pt x="1" y="19"/>
                </a:lnTo>
                <a:lnTo>
                  <a:pt x="3" y="29"/>
                </a:lnTo>
                <a:lnTo>
                  <a:pt x="4" y="39"/>
                </a:lnTo>
                <a:lnTo>
                  <a:pt x="6" y="49"/>
                </a:lnTo>
                <a:lnTo>
                  <a:pt x="7" y="59"/>
                </a:lnTo>
                <a:lnTo>
                  <a:pt x="8" y="69"/>
                </a:lnTo>
                <a:lnTo>
                  <a:pt x="8" y="79"/>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09" name="Freeform 99"/>
          <p:cNvSpPr>
            <a:spLocks/>
          </p:cNvSpPr>
          <p:nvPr/>
        </p:nvSpPr>
        <p:spPr bwMode="auto">
          <a:xfrm>
            <a:off x="3379788" y="3906838"/>
            <a:ext cx="14287" cy="119062"/>
          </a:xfrm>
          <a:custGeom>
            <a:avLst/>
            <a:gdLst>
              <a:gd name="T0" fmla="*/ 8 w 9"/>
              <a:gd name="T1" fmla="*/ 0 h 75"/>
              <a:gd name="T2" fmla="*/ 4 w 9"/>
              <a:gd name="T3" fmla="*/ 70 h 75"/>
              <a:gd name="T4" fmla="*/ 0 w 9"/>
              <a:gd name="T5" fmla="*/ 74 h 75"/>
              <a:gd name="T6" fmla="*/ 0 60000 65536"/>
              <a:gd name="T7" fmla="*/ 0 60000 65536"/>
              <a:gd name="T8" fmla="*/ 0 60000 65536"/>
              <a:gd name="T9" fmla="*/ 0 w 9"/>
              <a:gd name="T10" fmla="*/ 0 h 75"/>
              <a:gd name="T11" fmla="*/ 9 w 9"/>
              <a:gd name="T12" fmla="*/ 75 h 75"/>
            </a:gdLst>
            <a:ahLst/>
            <a:cxnLst>
              <a:cxn ang="T6">
                <a:pos x="T0" y="T1"/>
              </a:cxn>
              <a:cxn ang="T7">
                <a:pos x="T2" y="T3"/>
              </a:cxn>
              <a:cxn ang="T8">
                <a:pos x="T4" y="T5"/>
              </a:cxn>
            </a:cxnLst>
            <a:rect l="T9" t="T10" r="T11" b="T12"/>
            <a:pathLst>
              <a:path w="9" h="75">
                <a:moveTo>
                  <a:pt x="8" y="0"/>
                </a:moveTo>
                <a:lnTo>
                  <a:pt x="4" y="70"/>
                </a:lnTo>
                <a:lnTo>
                  <a:pt x="0" y="74"/>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0" name="Freeform 100"/>
          <p:cNvSpPr>
            <a:spLocks/>
          </p:cNvSpPr>
          <p:nvPr/>
        </p:nvSpPr>
        <p:spPr bwMode="auto">
          <a:xfrm>
            <a:off x="3432175" y="3924300"/>
            <a:ext cx="33338" cy="122238"/>
          </a:xfrm>
          <a:custGeom>
            <a:avLst/>
            <a:gdLst>
              <a:gd name="T0" fmla="*/ 20 w 21"/>
              <a:gd name="T1" fmla="*/ 1 h 77"/>
              <a:gd name="T2" fmla="*/ 20 w 21"/>
              <a:gd name="T3" fmla="*/ 1 h 77"/>
              <a:gd name="T4" fmla="*/ 20 w 21"/>
              <a:gd name="T5" fmla="*/ 0 h 77"/>
              <a:gd name="T6" fmla="*/ 20 w 21"/>
              <a:gd name="T7" fmla="*/ 2 h 77"/>
              <a:gd name="T8" fmla="*/ 19 w 21"/>
              <a:gd name="T9" fmla="*/ 5 h 77"/>
              <a:gd name="T10" fmla="*/ 19 w 21"/>
              <a:gd name="T11" fmla="*/ 10 h 77"/>
              <a:gd name="T12" fmla="*/ 18 w 21"/>
              <a:gd name="T13" fmla="*/ 16 h 77"/>
              <a:gd name="T14" fmla="*/ 17 w 21"/>
              <a:gd name="T15" fmla="*/ 21 h 77"/>
              <a:gd name="T16" fmla="*/ 16 w 21"/>
              <a:gd name="T17" fmla="*/ 25 h 77"/>
              <a:gd name="T18" fmla="*/ 16 w 21"/>
              <a:gd name="T19" fmla="*/ 26 h 77"/>
              <a:gd name="T20" fmla="*/ 12 w 21"/>
              <a:gd name="T21" fmla="*/ 26 h 77"/>
              <a:gd name="T22" fmla="*/ 11 w 21"/>
              <a:gd name="T23" fmla="*/ 29 h 77"/>
              <a:gd name="T24" fmla="*/ 10 w 21"/>
              <a:gd name="T25" fmla="*/ 36 h 77"/>
              <a:gd name="T26" fmla="*/ 9 w 21"/>
              <a:gd name="T27" fmla="*/ 44 h 77"/>
              <a:gd name="T28" fmla="*/ 8 w 21"/>
              <a:gd name="T29" fmla="*/ 52 h 77"/>
              <a:gd name="T30" fmla="*/ 7 w 21"/>
              <a:gd name="T31" fmla="*/ 62 h 77"/>
              <a:gd name="T32" fmla="*/ 5 w 21"/>
              <a:gd name="T33" fmla="*/ 69 h 77"/>
              <a:gd name="T34" fmla="*/ 3 w 21"/>
              <a:gd name="T35" fmla="*/ 74 h 77"/>
              <a:gd name="T36" fmla="*/ 0 w 21"/>
              <a:gd name="T37" fmla="*/ 76 h 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77"/>
              <a:gd name="T59" fmla="*/ 21 w 21"/>
              <a:gd name="T60" fmla="*/ 77 h 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77">
                <a:moveTo>
                  <a:pt x="20" y="1"/>
                </a:moveTo>
                <a:lnTo>
                  <a:pt x="20" y="1"/>
                </a:lnTo>
                <a:lnTo>
                  <a:pt x="20" y="0"/>
                </a:lnTo>
                <a:lnTo>
                  <a:pt x="20" y="2"/>
                </a:lnTo>
                <a:lnTo>
                  <a:pt x="19" y="5"/>
                </a:lnTo>
                <a:lnTo>
                  <a:pt x="19" y="10"/>
                </a:lnTo>
                <a:lnTo>
                  <a:pt x="18" y="16"/>
                </a:lnTo>
                <a:lnTo>
                  <a:pt x="17" y="21"/>
                </a:lnTo>
                <a:lnTo>
                  <a:pt x="16" y="25"/>
                </a:lnTo>
                <a:lnTo>
                  <a:pt x="16" y="26"/>
                </a:lnTo>
                <a:lnTo>
                  <a:pt x="12" y="26"/>
                </a:lnTo>
                <a:lnTo>
                  <a:pt x="11" y="29"/>
                </a:lnTo>
                <a:lnTo>
                  <a:pt x="10" y="36"/>
                </a:lnTo>
                <a:lnTo>
                  <a:pt x="9" y="44"/>
                </a:lnTo>
                <a:lnTo>
                  <a:pt x="8" y="52"/>
                </a:lnTo>
                <a:lnTo>
                  <a:pt x="7" y="62"/>
                </a:lnTo>
                <a:lnTo>
                  <a:pt x="5" y="69"/>
                </a:lnTo>
                <a:lnTo>
                  <a:pt x="3" y="74"/>
                </a:lnTo>
                <a:lnTo>
                  <a:pt x="0" y="76"/>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1" name="Freeform 101"/>
          <p:cNvSpPr>
            <a:spLocks/>
          </p:cNvSpPr>
          <p:nvPr/>
        </p:nvSpPr>
        <p:spPr bwMode="auto">
          <a:xfrm>
            <a:off x="3581400" y="3505200"/>
            <a:ext cx="1262063" cy="373063"/>
          </a:xfrm>
          <a:custGeom>
            <a:avLst/>
            <a:gdLst>
              <a:gd name="T0" fmla="*/ 0 w 795"/>
              <a:gd name="T1" fmla="*/ 234 h 235"/>
              <a:gd name="T2" fmla="*/ 20 w 795"/>
              <a:gd name="T3" fmla="*/ 228 h 235"/>
              <a:gd name="T4" fmla="*/ 37 w 795"/>
              <a:gd name="T5" fmla="*/ 220 h 235"/>
              <a:gd name="T6" fmla="*/ 53 w 795"/>
              <a:gd name="T7" fmla="*/ 212 h 235"/>
              <a:gd name="T8" fmla="*/ 70 w 795"/>
              <a:gd name="T9" fmla="*/ 207 h 235"/>
              <a:gd name="T10" fmla="*/ 83 w 795"/>
              <a:gd name="T11" fmla="*/ 202 h 235"/>
              <a:gd name="T12" fmla="*/ 98 w 795"/>
              <a:gd name="T13" fmla="*/ 194 h 235"/>
              <a:gd name="T14" fmla="*/ 114 w 795"/>
              <a:gd name="T15" fmla="*/ 188 h 235"/>
              <a:gd name="T16" fmla="*/ 127 w 795"/>
              <a:gd name="T17" fmla="*/ 182 h 235"/>
              <a:gd name="T18" fmla="*/ 157 w 795"/>
              <a:gd name="T19" fmla="*/ 173 h 235"/>
              <a:gd name="T20" fmla="*/ 188 w 795"/>
              <a:gd name="T21" fmla="*/ 165 h 235"/>
              <a:gd name="T22" fmla="*/ 220 w 795"/>
              <a:gd name="T23" fmla="*/ 158 h 235"/>
              <a:gd name="T24" fmla="*/ 253 w 795"/>
              <a:gd name="T25" fmla="*/ 151 h 235"/>
              <a:gd name="T26" fmla="*/ 286 w 795"/>
              <a:gd name="T27" fmla="*/ 146 h 235"/>
              <a:gd name="T28" fmla="*/ 319 w 795"/>
              <a:gd name="T29" fmla="*/ 140 h 235"/>
              <a:gd name="T30" fmla="*/ 353 w 795"/>
              <a:gd name="T31" fmla="*/ 134 h 235"/>
              <a:gd name="T32" fmla="*/ 388 w 795"/>
              <a:gd name="T33" fmla="*/ 128 h 235"/>
              <a:gd name="T34" fmla="*/ 422 w 795"/>
              <a:gd name="T35" fmla="*/ 122 h 235"/>
              <a:gd name="T36" fmla="*/ 455 w 795"/>
              <a:gd name="T37" fmla="*/ 117 h 235"/>
              <a:gd name="T38" fmla="*/ 489 w 795"/>
              <a:gd name="T39" fmla="*/ 110 h 235"/>
              <a:gd name="T40" fmla="*/ 521 w 795"/>
              <a:gd name="T41" fmla="*/ 102 h 235"/>
              <a:gd name="T42" fmla="*/ 553 w 795"/>
              <a:gd name="T43" fmla="*/ 94 h 235"/>
              <a:gd name="T44" fmla="*/ 584 w 795"/>
              <a:gd name="T45" fmla="*/ 85 h 235"/>
              <a:gd name="T46" fmla="*/ 613 w 795"/>
              <a:gd name="T47" fmla="*/ 75 h 235"/>
              <a:gd name="T48" fmla="*/ 641 w 795"/>
              <a:gd name="T49" fmla="*/ 63 h 235"/>
              <a:gd name="T50" fmla="*/ 660 w 795"/>
              <a:gd name="T51" fmla="*/ 54 h 235"/>
              <a:gd name="T52" fmla="*/ 678 w 795"/>
              <a:gd name="T53" fmla="*/ 45 h 235"/>
              <a:gd name="T54" fmla="*/ 696 w 795"/>
              <a:gd name="T55" fmla="*/ 37 h 235"/>
              <a:gd name="T56" fmla="*/ 713 w 795"/>
              <a:gd name="T57" fmla="*/ 28 h 235"/>
              <a:gd name="T58" fmla="*/ 731 w 795"/>
              <a:gd name="T59" fmla="*/ 20 h 235"/>
              <a:gd name="T60" fmla="*/ 750 w 795"/>
              <a:gd name="T61" fmla="*/ 12 h 235"/>
              <a:gd name="T62" fmla="*/ 771 w 795"/>
              <a:gd name="T63" fmla="*/ 6 h 235"/>
              <a:gd name="T64" fmla="*/ 794 w 795"/>
              <a:gd name="T65" fmla="*/ 0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5"/>
              <a:gd name="T100" fmla="*/ 0 h 235"/>
              <a:gd name="T101" fmla="*/ 795 w 795"/>
              <a:gd name="T102" fmla="*/ 235 h 2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5" h="235">
                <a:moveTo>
                  <a:pt x="0" y="234"/>
                </a:moveTo>
                <a:lnTo>
                  <a:pt x="0" y="234"/>
                </a:lnTo>
                <a:lnTo>
                  <a:pt x="10" y="231"/>
                </a:lnTo>
                <a:lnTo>
                  <a:pt x="20" y="228"/>
                </a:lnTo>
                <a:lnTo>
                  <a:pt x="29" y="224"/>
                </a:lnTo>
                <a:lnTo>
                  <a:pt x="37" y="220"/>
                </a:lnTo>
                <a:lnTo>
                  <a:pt x="45" y="216"/>
                </a:lnTo>
                <a:lnTo>
                  <a:pt x="53" y="212"/>
                </a:lnTo>
                <a:lnTo>
                  <a:pt x="61" y="209"/>
                </a:lnTo>
                <a:lnTo>
                  <a:pt x="70" y="207"/>
                </a:lnTo>
                <a:lnTo>
                  <a:pt x="76" y="205"/>
                </a:lnTo>
                <a:lnTo>
                  <a:pt x="83" y="202"/>
                </a:lnTo>
                <a:lnTo>
                  <a:pt x="91" y="199"/>
                </a:lnTo>
                <a:lnTo>
                  <a:pt x="98" y="194"/>
                </a:lnTo>
                <a:lnTo>
                  <a:pt x="106" y="191"/>
                </a:lnTo>
                <a:lnTo>
                  <a:pt x="114" y="188"/>
                </a:lnTo>
                <a:lnTo>
                  <a:pt x="121" y="185"/>
                </a:lnTo>
                <a:lnTo>
                  <a:pt x="127" y="182"/>
                </a:lnTo>
                <a:lnTo>
                  <a:pt x="142" y="178"/>
                </a:lnTo>
                <a:lnTo>
                  <a:pt x="157" y="173"/>
                </a:lnTo>
                <a:lnTo>
                  <a:pt x="172" y="169"/>
                </a:lnTo>
                <a:lnTo>
                  <a:pt x="188" y="165"/>
                </a:lnTo>
                <a:lnTo>
                  <a:pt x="204" y="162"/>
                </a:lnTo>
                <a:lnTo>
                  <a:pt x="220" y="158"/>
                </a:lnTo>
                <a:lnTo>
                  <a:pt x="236" y="155"/>
                </a:lnTo>
                <a:lnTo>
                  <a:pt x="253" y="151"/>
                </a:lnTo>
                <a:lnTo>
                  <a:pt x="269" y="148"/>
                </a:lnTo>
                <a:lnTo>
                  <a:pt x="286" y="146"/>
                </a:lnTo>
                <a:lnTo>
                  <a:pt x="303" y="143"/>
                </a:lnTo>
                <a:lnTo>
                  <a:pt x="319" y="140"/>
                </a:lnTo>
                <a:lnTo>
                  <a:pt x="337" y="137"/>
                </a:lnTo>
                <a:lnTo>
                  <a:pt x="353" y="134"/>
                </a:lnTo>
                <a:lnTo>
                  <a:pt x="371" y="131"/>
                </a:lnTo>
                <a:lnTo>
                  <a:pt x="388" y="128"/>
                </a:lnTo>
                <a:lnTo>
                  <a:pt x="405" y="126"/>
                </a:lnTo>
                <a:lnTo>
                  <a:pt x="422" y="122"/>
                </a:lnTo>
                <a:lnTo>
                  <a:pt x="439" y="120"/>
                </a:lnTo>
                <a:lnTo>
                  <a:pt x="455" y="117"/>
                </a:lnTo>
                <a:lnTo>
                  <a:pt x="472" y="113"/>
                </a:lnTo>
                <a:lnTo>
                  <a:pt x="489" y="110"/>
                </a:lnTo>
                <a:lnTo>
                  <a:pt x="505" y="106"/>
                </a:lnTo>
                <a:lnTo>
                  <a:pt x="521" y="102"/>
                </a:lnTo>
                <a:lnTo>
                  <a:pt x="537" y="98"/>
                </a:lnTo>
                <a:lnTo>
                  <a:pt x="553" y="94"/>
                </a:lnTo>
                <a:lnTo>
                  <a:pt x="568" y="90"/>
                </a:lnTo>
                <a:lnTo>
                  <a:pt x="584" y="85"/>
                </a:lnTo>
                <a:lnTo>
                  <a:pt x="599" y="80"/>
                </a:lnTo>
                <a:lnTo>
                  <a:pt x="613" y="75"/>
                </a:lnTo>
                <a:lnTo>
                  <a:pt x="628" y="69"/>
                </a:lnTo>
                <a:lnTo>
                  <a:pt x="641" y="63"/>
                </a:lnTo>
                <a:lnTo>
                  <a:pt x="651" y="58"/>
                </a:lnTo>
                <a:lnTo>
                  <a:pt x="660" y="54"/>
                </a:lnTo>
                <a:lnTo>
                  <a:pt x="669" y="49"/>
                </a:lnTo>
                <a:lnTo>
                  <a:pt x="678" y="45"/>
                </a:lnTo>
                <a:lnTo>
                  <a:pt x="687" y="41"/>
                </a:lnTo>
                <a:lnTo>
                  <a:pt x="696" y="37"/>
                </a:lnTo>
                <a:lnTo>
                  <a:pt x="704" y="32"/>
                </a:lnTo>
                <a:lnTo>
                  <a:pt x="713" y="28"/>
                </a:lnTo>
                <a:lnTo>
                  <a:pt x="721" y="24"/>
                </a:lnTo>
                <a:lnTo>
                  <a:pt x="731" y="20"/>
                </a:lnTo>
                <a:lnTo>
                  <a:pt x="740" y="16"/>
                </a:lnTo>
                <a:lnTo>
                  <a:pt x="750" y="12"/>
                </a:lnTo>
                <a:lnTo>
                  <a:pt x="760" y="9"/>
                </a:lnTo>
                <a:lnTo>
                  <a:pt x="771" y="6"/>
                </a:lnTo>
                <a:lnTo>
                  <a:pt x="782" y="3"/>
                </a:lnTo>
                <a:lnTo>
                  <a:pt x="794" y="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2" name="Freeform 102"/>
          <p:cNvSpPr>
            <a:spLocks/>
          </p:cNvSpPr>
          <p:nvPr/>
        </p:nvSpPr>
        <p:spPr bwMode="auto">
          <a:xfrm>
            <a:off x="3581400" y="2971800"/>
            <a:ext cx="1282700" cy="812800"/>
          </a:xfrm>
          <a:custGeom>
            <a:avLst/>
            <a:gdLst>
              <a:gd name="T0" fmla="*/ 17 w 808"/>
              <a:gd name="T1" fmla="*/ 434 h 512"/>
              <a:gd name="T2" fmla="*/ 4 w 808"/>
              <a:gd name="T3" fmla="*/ 346 h 512"/>
              <a:gd name="T4" fmla="*/ 10 w 808"/>
              <a:gd name="T5" fmla="*/ 295 h 512"/>
              <a:gd name="T6" fmla="*/ 2 w 808"/>
              <a:gd name="T7" fmla="*/ 239 h 512"/>
              <a:gd name="T8" fmla="*/ 43 w 808"/>
              <a:gd name="T9" fmla="*/ 220 h 512"/>
              <a:gd name="T10" fmla="*/ 83 w 808"/>
              <a:gd name="T11" fmla="*/ 236 h 512"/>
              <a:gd name="T12" fmla="*/ 95 w 808"/>
              <a:gd name="T13" fmla="*/ 270 h 512"/>
              <a:gd name="T14" fmla="*/ 120 w 808"/>
              <a:gd name="T15" fmla="*/ 331 h 512"/>
              <a:gd name="T16" fmla="*/ 137 w 808"/>
              <a:gd name="T17" fmla="*/ 367 h 512"/>
              <a:gd name="T18" fmla="*/ 148 w 808"/>
              <a:gd name="T19" fmla="*/ 421 h 512"/>
              <a:gd name="T20" fmla="*/ 158 w 808"/>
              <a:gd name="T21" fmla="*/ 416 h 512"/>
              <a:gd name="T22" fmla="*/ 126 w 808"/>
              <a:gd name="T23" fmla="*/ 341 h 512"/>
              <a:gd name="T24" fmla="*/ 103 w 808"/>
              <a:gd name="T25" fmla="*/ 273 h 512"/>
              <a:gd name="T26" fmla="*/ 90 w 808"/>
              <a:gd name="T27" fmla="*/ 196 h 512"/>
              <a:gd name="T28" fmla="*/ 120 w 808"/>
              <a:gd name="T29" fmla="*/ 166 h 512"/>
              <a:gd name="T30" fmla="*/ 239 w 808"/>
              <a:gd name="T31" fmla="*/ 312 h 512"/>
              <a:gd name="T32" fmla="*/ 269 w 808"/>
              <a:gd name="T33" fmla="*/ 370 h 512"/>
              <a:gd name="T34" fmla="*/ 297 w 808"/>
              <a:gd name="T35" fmla="*/ 428 h 512"/>
              <a:gd name="T36" fmla="*/ 232 w 808"/>
              <a:gd name="T37" fmla="*/ 299 h 512"/>
              <a:gd name="T38" fmla="*/ 220 w 808"/>
              <a:gd name="T39" fmla="*/ 185 h 512"/>
              <a:gd name="T40" fmla="*/ 239 w 808"/>
              <a:gd name="T41" fmla="*/ 140 h 512"/>
              <a:gd name="T42" fmla="*/ 277 w 808"/>
              <a:gd name="T43" fmla="*/ 146 h 512"/>
              <a:gd name="T44" fmla="*/ 307 w 808"/>
              <a:gd name="T45" fmla="*/ 189 h 512"/>
              <a:gd name="T46" fmla="*/ 342 w 808"/>
              <a:gd name="T47" fmla="*/ 216 h 512"/>
              <a:gd name="T48" fmla="*/ 365 w 808"/>
              <a:gd name="T49" fmla="*/ 307 h 512"/>
              <a:gd name="T50" fmla="*/ 402 w 808"/>
              <a:gd name="T51" fmla="*/ 382 h 512"/>
              <a:gd name="T52" fmla="*/ 414 w 808"/>
              <a:gd name="T53" fmla="*/ 413 h 512"/>
              <a:gd name="T54" fmla="*/ 401 w 808"/>
              <a:gd name="T55" fmla="*/ 353 h 512"/>
              <a:gd name="T56" fmla="*/ 364 w 808"/>
              <a:gd name="T57" fmla="*/ 281 h 512"/>
              <a:gd name="T58" fmla="*/ 348 w 808"/>
              <a:gd name="T59" fmla="*/ 220 h 512"/>
              <a:gd name="T60" fmla="*/ 342 w 808"/>
              <a:gd name="T61" fmla="*/ 151 h 512"/>
              <a:gd name="T62" fmla="*/ 364 w 808"/>
              <a:gd name="T63" fmla="*/ 107 h 512"/>
              <a:gd name="T64" fmla="*/ 386 w 808"/>
              <a:gd name="T65" fmla="*/ 92 h 512"/>
              <a:gd name="T66" fmla="*/ 407 w 808"/>
              <a:gd name="T67" fmla="*/ 100 h 512"/>
              <a:gd name="T68" fmla="*/ 424 w 808"/>
              <a:gd name="T69" fmla="*/ 110 h 512"/>
              <a:gd name="T70" fmla="*/ 456 w 808"/>
              <a:gd name="T71" fmla="*/ 193 h 512"/>
              <a:gd name="T72" fmla="*/ 491 w 808"/>
              <a:gd name="T73" fmla="*/ 291 h 512"/>
              <a:gd name="T74" fmla="*/ 521 w 808"/>
              <a:gd name="T75" fmla="*/ 326 h 512"/>
              <a:gd name="T76" fmla="*/ 543 w 808"/>
              <a:gd name="T77" fmla="*/ 349 h 512"/>
              <a:gd name="T78" fmla="*/ 562 w 808"/>
              <a:gd name="T79" fmla="*/ 387 h 512"/>
              <a:gd name="T80" fmla="*/ 527 w 808"/>
              <a:gd name="T81" fmla="*/ 322 h 512"/>
              <a:gd name="T82" fmla="*/ 504 w 808"/>
              <a:gd name="T83" fmla="*/ 288 h 512"/>
              <a:gd name="T84" fmla="*/ 481 w 808"/>
              <a:gd name="T85" fmla="*/ 238 h 512"/>
              <a:gd name="T86" fmla="*/ 463 w 808"/>
              <a:gd name="T87" fmla="*/ 147 h 512"/>
              <a:gd name="T88" fmla="*/ 474 w 808"/>
              <a:gd name="T89" fmla="*/ 76 h 512"/>
              <a:gd name="T90" fmla="*/ 535 w 808"/>
              <a:gd name="T91" fmla="*/ 66 h 512"/>
              <a:gd name="T92" fmla="*/ 579 w 808"/>
              <a:gd name="T93" fmla="*/ 149 h 512"/>
              <a:gd name="T94" fmla="*/ 618 w 808"/>
              <a:gd name="T95" fmla="*/ 219 h 512"/>
              <a:gd name="T96" fmla="*/ 668 w 808"/>
              <a:gd name="T97" fmla="*/ 283 h 512"/>
              <a:gd name="T98" fmla="*/ 691 w 808"/>
              <a:gd name="T99" fmla="*/ 340 h 512"/>
              <a:gd name="T100" fmla="*/ 675 w 808"/>
              <a:gd name="T101" fmla="*/ 292 h 512"/>
              <a:gd name="T102" fmla="*/ 608 w 808"/>
              <a:gd name="T103" fmla="*/ 196 h 512"/>
              <a:gd name="T104" fmla="*/ 574 w 808"/>
              <a:gd name="T105" fmla="*/ 72 h 512"/>
              <a:gd name="T106" fmla="*/ 582 w 808"/>
              <a:gd name="T107" fmla="*/ 53 h 512"/>
              <a:gd name="T108" fmla="*/ 619 w 808"/>
              <a:gd name="T109" fmla="*/ 15 h 512"/>
              <a:gd name="T110" fmla="*/ 722 w 808"/>
              <a:gd name="T111" fmla="*/ 100 h 512"/>
              <a:gd name="T112" fmla="*/ 757 w 808"/>
              <a:gd name="T113" fmla="*/ 232 h 512"/>
              <a:gd name="T114" fmla="*/ 796 w 808"/>
              <a:gd name="T115" fmla="*/ 277 h 5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8"/>
              <a:gd name="T175" fmla="*/ 0 h 512"/>
              <a:gd name="T176" fmla="*/ 808 w 808"/>
              <a:gd name="T177" fmla="*/ 512 h 5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8" h="512">
                <a:moveTo>
                  <a:pt x="51" y="511"/>
                </a:moveTo>
                <a:lnTo>
                  <a:pt x="42" y="473"/>
                </a:lnTo>
                <a:lnTo>
                  <a:pt x="36" y="474"/>
                </a:lnTo>
                <a:lnTo>
                  <a:pt x="31" y="452"/>
                </a:lnTo>
                <a:lnTo>
                  <a:pt x="26" y="454"/>
                </a:lnTo>
                <a:lnTo>
                  <a:pt x="23" y="449"/>
                </a:lnTo>
                <a:lnTo>
                  <a:pt x="20" y="442"/>
                </a:lnTo>
                <a:lnTo>
                  <a:pt x="17" y="434"/>
                </a:lnTo>
                <a:lnTo>
                  <a:pt x="15" y="425"/>
                </a:lnTo>
                <a:lnTo>
                  <a:pt x="13" y="414"/>
                </a:lnTo>
                <a:lnTo>
                  <a:pt x="11" y="403"/>
                </a:lnTo>
                <a:lnTo>
                  <a:pt x="9" y="392"/>
                </a:lnTo>
                <a:lnTo>
                  <a:pt x="7" y="380"/>
                </a:lnTo>
                <a:lnTo>
                  <a:pt x="5" y="368"/>
                </a:lnTo>
                <a:lnTo>
                  <a:pt x="4" y="357"/>
                </a:lnTo>
                <a:lnTo>
                  <a:pt x="4" y="346"/>
                </a:lnTo>
                <a:lnTo>
                  <a:pt x="3" y="335"/>
                </a:lnTo>
                <a:lnTo>
                  <a:pt x="3" y="326"/>
                </a:lnTo>
                <a:lnTo>
                  <a:pt x="4" y="319"/>
                </a:lnTo>
                <a:lnTo>
                  <a:pt x="4" y="312"/>
                </a:lnTo>
                <a:lnTo>
                  <a:pt x="5" y="308"/>
                </a:lnTo>
                <a:lnTo>
                  <a:pt x="11" y="307"/>
                </a:lnTo>
                <a:lnTo>
                  <a:pt x="11" y="301"/>
                </a:lnTo>
                <a:lnTo>
                  <a:pt x="10" y="295"/>
                </a:lnTo>
                <a:lnTo>
                  <a:pt x="8" y="289"/>
                </a:lnTo>
                <a:lnTo>
                  <a:pt x="5" y="281"/>
                </a:lnTo>
                <a:lnTo>
                  <a:pt x="3" y="274"/>
                </a:lnTo>
                <a:lnTo>
                  <a:pt x="1" y="268"/>
                </a:lnTo>
                <a:lnTo>
                  <a:pt x="0" y="262"/>
                </a:lnTo>
                <a:lnTo>
                  <a:pt x="0" y="257"/>
                </a:lnTo>
                <a:lnTo>
                  <a:pt x="5" y="255"/>
                </a:lnTo>
                <a:lnTo>
                  <a:pt x="2" y="239"/>
                </a:lnTo>
                <a:lnTo>
                  <a:pt x="6" y="232"/>
                </a:lnTo>
                <a:lnTo>
                  <a:pt x="11" y="231"/>
                </a:lnTo>
                <a:lnTo>
                  <a:pt x="16" y="224"/>
                </a:lnTo>
                <a:lnTo>
                  <a:pt x="13" y="213"/>
                </a:lnTo>
                <a:lnTo>
                  <a:pt x="27" y="222"/>
                </a:lnTo>
                <a:lnTo>
                  <a:pt x="31" y="221"/>
                </a:lnTo>
                <a:lnTo>
                  <a:pt x="37" y="221"/>
                </a:lnTo>
                <a:lnTo>
                  <a:pt x="43" y="220"/>
                </a:lnTo>
                <a:lnTo>
                  <a:pt x="49" y="220"/>
                </a:lnTo>
                <a:lnTo>
                  <a:pt x="55" y="220"/>
                </a:lnTo>
                <a:lnTo>
                  <a:pt x="61" y="219"/>
                </a:lnTo>
                <a:lnTo>
                  <a:pt x="67" y="219"/>
                </a:lnTo>
                <a:lnTo>
                  <a:pt x="72" y="217"/>
                </a:lnTo>
                <a:lnTo>
                  <a:pt x="76" y="235"/>
                </a:lnTo>
                <a:lnTo>
                  <a:pt x="81" y="233"/>
                </a:lnTo>
                <a:lnTo>
                  <a:pt x="83" y="236"/>
                </a:lnTo>
                <a:lnTo>
                  <a:pt x="84" y="240"/>
                </a:lnTo>
                <a:lnTo>
                  <a:pt x="85" y="246"/>
                </a:lnTo>
                <a:lnTo>
                  <a:pt x="85" y="253"/>
                </a:lnTo>
                <a:lnTo>
                  <a:pt x="85" y="259"/>
                </a:lnTo>
                <a:lnTo>
                  <a:pt x="86" y="265"/>
                </a:lnTo>
                <a:lnTo>
                  <a:pt x="87" y="269"/>
                </a:lnTo>
                <a:lnTo>
                  <a:pt x="89" y="272"/>
                </a:lnTo>
                <a:lnTo>
                  <a:pt x="95" y="270"/>
                </a:lnTo>
                <a:lnTo>
                  <a:pt x="101" y="298"/>
                </a:lnTo>
                <a:lnTo>
                  <a:pt x="105" y="299"/>
                </a:lnTo>
                <a:lnTo>
                  <a:pt x="108" y="302"/>
                </a:lnTo>
                <a:lnTo>
                  <a:pt x="112" y="307"/>
                </a:lnTo>
                <a:lnTo>
                  <a:pt x="115" y="313"/>
                </a:lnTo>
                <a:lnTo>
                  <a:pt x="117" y="319"/>
                </a:lnTo>
                <a:lnTo>
                  <a:pt x="119" y="326"/>
                </a:lnTo>
                <a:lnTo>
                  <a:pt x="120" y="331"/>
                </a:lnTo>
                <a:lnTo>
                  <a:pt x="121" y="334"/>
                </a:lnTo>
                <a:lnTo>
                  <a:pt x="126" y="333"/>
                </a:lnTo>
                <a:lnTo>
                  <a:pt x="129" y="337"/>
                </a:lnTo>
                <a:lnTo>
                  <a:pt x="131" y="342"/>
                </a:lnTo>
                <a:lnTo>
                  <a:pt x="133" y="347"/>
                </a:lnTo>
                <a:lnTo>
                  <a:pt x="135" y="353"/>
                </a:lnTo>
                <a:lnTo>
                  <a:pt x="136" y="360"/>
                </a:lnTo>
                <a:lnTo>
                  <a:pt x="137" y="367"/>
                </a:lnTo>
                <a:lnTo>
                  <a:pt x="138" y="374"/>
                </a:lnTo>
                <a:lnTo>
                  <a:pt x="140" y="382"/>
                </a:lnTo>
                <a:lnTo>
                  <a:pt x="141" y="389"/>
                </a:lnTo>
                <a:lnTo>
                  <a:pt x="142" y="396"/>
                </a:lnTo>
                <a:lnTo>
                  <a:pt x="144" y="403"/>
                </a:lnTo>
                <a:lnTo>
                  <a:pt x="145" y="410"/>
                </a:lnTo>
                <a:lnTo>
                  <a:pt x="146" y="416"/>
                </a:lnTo>
                <a:lnTo>
                  <a:pt x="148" y="421"/>
                </a:lnTo>
                <a:lnTo>
                  <a:pt x="151" y="426"/>
                </a:lnTo>
                <a:lnTo>
                  <a:pt x="153" y="430"/>
                </a:lnTo>
                <a:lnTo>
                  <a:pt x="159" y="429"/>
                </a:lnTo>
                <a:lnTo>
                  <a:pt x="172" y="461"/>
                </a:lnTo>
                <a:lnTo>
                  <a:pt x="170" y="453"/>
                </a:lnTo>
                <a:lnTo>
                  <a:pt x="167" y="442"/>
                </a:lnTo>
                <a:lnTo>
                  <a:pt x="163" y="429"/>
                </a:lnTo>
                <a:lnTo>
                  <a:pt x="158" y="416"/>
                </a:lnTo>
                <a:lnTo>
                  <a:pt x="153" y="401"/>
                </a:lnTo>
                <a:lnTo>
                  <a:pt x="149" y="388"/>
                </a:lnTo>
                <a:lnTo>
                  <a:pt x="144" y="378"/>
                </a:lnTo>
                <a:lnTo>
                  <a:pt x="140" y="370"/>
                </a:lnTo>
                <a:lnTo>
                  <a:pt x="134" y="371"/>
                </a:lnTo>
                <a:lnTo>
                  <a:pt x="130" y="364"/>
                </a:lnTo>
                <a:lnTo>
                  <a:pt x="127" y="353"/>
                </a:lnTo>
                <a:lnTo>
                  <a:pt x="126" y="341"/>
                </a:lnTo>
                <a:lnTo>
                  <a:pt x="125" y="327"/>
                </a:lnTo>
                <a:lnTo>
                  <a:pt x="124" y="314"/>
                </a:lnTo>
                <a:lnTo>
                  <a:pt x="122" y="301"/>
                </a:lnTo>
                <a:lnTo>
                  <a:pt x="120" y="291"/>
                </a:lnTo>
                <a:lnTo>
                  <a:pt x="115" y="284"/>
                </a:lnTo>
                <a:lnTo>
                  <a:pt x="110" y="285"/>
                </a:lnTo>
                <a:lnTo>
                  <a:pt x="107" y="281"/>
                </a:lnTo>
                <a:lnTo>
                  <a:pt x="103" y="273"/>
                </a:lnTo>
                <a:lnTo>
                  <a:pt x="99" y="262"/>
                </a:lnTo>
                <a:lnTo>
                  <a:pt x="95" y="250"/>
                </a:lnTo>
                <a:lnTo>
                  <a:pt x="91" y="237"/>
                </a:lnTo>
                <a:lnTo>
                  <a:pt x="88" y="225"/>
                </a:lnTo>
                <a:lnTo>
                  <a:pt x="87" y="215"/>
                </a:lnTo>
                <a:lnTo>
                  <a:pt x="87" y="209"/>
                </a:lnTo>
                <a:lnTo>
                  <a:pt x="93" y="208"/>
                </a:lnTo>
                <a:lnTo>
                  <a:pt x="90" y="196"/>
                </a:lnTo>
                <a:lnTo>
                  <a:pt x="107" y="193"/>
                </a:lnTo>
                <a:lnTo>
                  <a:pt x="111" y="186"/>
                </a:lnTo>
                <a:lnTo>
                  <a:pt x="115" y="179"/>
                </a:lnTo>
                <a:lnTo>
                  <a:pt x="114" y="175"/>
                </a:lnTo>
                <a:lnTo>
                  <a:pt x="115" y="172"/>
                </a:lnTo>
                <a:lnTo>
                  <a:pt x="117" y="170"/>
                </a:lnTo>
                <a:lnTo>
                  <a:pt x="118" y="168"/>
                </a:lnTo>
                <a:lnTo>
                  <a:pt x="120" y="166"/>
                </a:lnTo>
                <a:lnTo>
                  <a:pt x="121" y="164"/>
                </a:lnTo>
                <a:lnTo>
                  <a:pt x="122" y="162"/>
                </a:lnTo>
                <a:lnTo>
                  <a:pt x="122" y="160"/>
                </a:lnTo>
                <a:lnTo>
                  <a:pt x="166" y="151"/>
                </a:lnTo>
                <a:lnTo>
                  <a:pt x="231" y="287"/>
                </a:lnTo>
                <a:lnTo>
                  <a:pt x="232" y="292"/>
                </a:lnTo>
                <a:lnTo>
                  <a:pt x="235" y="301"/>
                </a:lnTo>
                <a:lnTo>
                  <a:pt x="239" y="312"/>
                </a:lnTo>
                <a:lnTo>
                  <a:pt x="243" y="323"/>
                </a:lnTo>
                <a:lnTo>
                  <a:pt x="248" y="333"/>
                </a:lnTo>
                <a:lnTo>
                  <a:pt x="253" y="342"/>
                </a:lnTo>
                <a:lnTo>
                  <a:pt x="258" y="348"/>
                </a:lnTo>
                <a:lnTo>
                  <a:pt x="262" y="349"/>
                </a:lnTo>
                <a:lnTo>
                  <a:pt x="263" y="356"/>
                </a:lnTo>
                <a:lnTo>
                  <a:pt x="266" y="363"/>
                </a:lnTo>
                <a:lnTo>
                  <a:pt x="269" y="370"/>
                </a:lnTo>
                <a:lnTo>
                  <a:pt x="272" y="378"/>
                </a:lnTo>
                <a:lnTo>
                  <a:pt x="275" y="385"/>
                </a:lnTo>
                <a:lnTo>
                  <a:pt x="279" y="392"/>
                </a:lnTo>
                <a:lnTo>
                  <a:pt x="282" y="397"/>
                </a:lnTo>
                <a:lnTo>
                  <a:pt x="285" y="402"/>
                </a:lnTo>
                <a:lnTo>
                  <a:pt x="290" y="401"/>
                </a:lnTo>
                <a:lnTo>
                  <a:pt x="300" y="444"/>
                </a:lnTo>
                <a:lnTo>
                  <a:pt x="297" y="428"/>
                </a:lnTo>
                <a:lnTo>
                  <a:pt x="291" y="411"/>
                </a:lnTo>
                <a:lnTo>
                  <a:pt x="285" y="395"/>
                </a:lnTo>
                <a:lnTo>
                  <a:pt x="277" y="379"/>
                </a:lnTo>
                <a:lnTo>
                  <a:pt x="268" y="363"/>
                </a:lnTo>
                <a:lnTo>
                  <a:pt x="259" y="346"/>
                </a:lnTo>
                <a:lnTo>
                  <a:pt x="249" y="331"/>
                </a:lnTo>
                <a:lnTo>
                  <a:pt x="240" y="315"/>
                </a:lnTo>
                <a:lnTo>
                  <a:pt x="232" y="299"/>
                </a:lnTo>
                <a:lnTo>
                  <a:pt x="224" y="283"/>
                </a:lnTo>
                <a:lnTo>
                  <a:pt x="217" y="267"/>
                </a:lnTo>
                <a:lnTo>
                  <a:pt x="212" y="251"/>
                </a:lnTo>
                <a:lnTo>
                  <a:pt x="209" y="235"/>
                </a:lnTo>
                <a:lnTo>
                  <a:pt x="208" y="219"/>
                </a:lnTo>
                <a:lnTo>
                  <a:pt x="210" y="202"/>
                </a:lnTo>
                <a:lnTo>
                  <a:pt x="214" y="186"/>
                </a:lnTo>
                <a:lnTo>
                  <a:pt x="220" y="185"/>
                </a:lnTo>
                <a:lnTo>
                  <a:pt x="216" y="168"/>
                </a:lnTo>
                <a:lnTo>
                  <a:pt x="220" y="162"/>
                </a:lnTo>
                <a:lnTo>
                  <a:pt x="224" y="160"/>
                </a:lnTo>
                <a:lnTo>
                  <a:pt x="228" y="157"/>
                </a:lnTo>
                <a:lnTo>
                  <a:pt x="231" y="153"/>
                </a:lnTo>
                <a:lnTo>
                  <a:pt x="235" y="149"/>
                </a:lnTo>
                <a:lnTo>
                  <a:pt x="237" y="145"/>
                </a:lnTo>
                <a:lnTo>
                  <a:pt x="239" y="140"/>
                </a:lnTo>
                <a:lnTo>
                  <a:pt x="242" y="136"/>
                </a:lnTo>
                <a:lnTo>
                  <a:pt x="243" y="133"/>
                </a:lnTo>
                <a:lnTo>
                  <a:pt x="247" y="127"/>
                </a:lnTo>
                <a:lnTo>
                  <a:pt x="264" y="124"/>
                </a:lnTo>
                <a:lnTo>
                  <a:pt x="270" y="128"/>
                </a:lnTo>
                <a:lnTo>
                  <a:pt x="272" y="133"/>
                </a:lnTo>
                <a:lnTo>
                  <a:pt x="274" y="139"/>
                </a:lnTo>
                <a:lnTo>
                  <a:pt x="277" y="146"/>
                </a:lnTo>
                <a:lnTo>
                  <a:pt x="281" y="153"/>
                </a:lnTo>
                <a:lnTo>
                  <a:pt x="284" y="159"/>
                </a:lnTo>
                <a:lnTo>
                  <a:pt x="289" y="164"/>
                </a:lnTo>
                <a:lnTo>
                  <a:pt x="293" y="167"/>
                </a:lnTo>
                <a:lnTo>
                  <a:pt x="297" y="168"/>
                </a:lnTo>
                <a:lnTo>
                  <a:pt x="299" y="179"/>
                </a:lnTo>
                <a:lnTo>
                  <a:pt x="304" y="178"/>
                </a:lnTo>
                <a:lnTo>
                  <a:pt x="307" y="189"/>
                </a:lnTo>
                <a:lnTo>
                  <a:pt x="311" y="189"/>
                </a:lnTo>
                <a:lnTo>
                  <a:pt x="315" y="192"/>
                </a:lnTo>
                <a:lnTo>
                  <a:pt x="319" y="197"/>
                </a:lnTo>
                <a:lnTo>
                  <a:pt x="322" y="202"/>
                </a:lnTo>
                <a:lnTo>
                  <a:pt x="326" y="208"/>
                </a:lnTo>
                <a:lnTo>
                  <a:pt x="331" y="213"/>
                </a:lnTo>
                <a:lnTo>
                  <a:pt x="336" y="216"/>
                </a:lnTo>
                <a:lnTo>
                  <a:pt x="342" y="216"/>
                </a:lnTo>
                <a:lnTo>
                  <a:pt x="343" y="224"/>
                </a:lnTo>
                <a:lnTo>
                  <a:pt x="346" y="233"/>
                </a:lnTo>
                <a:lnTo>
                  <a:pt x="348" y="244"/>
                </a:lnTo>
                <a:lnTo>
                  <a:pt x="351" y="255"/>
                </a:lnTo>
                <a:lnTo>
                  <a:pt x="354" y="268"/>
                </a:lnTo>
                <a:lnTo>
                  <a:pt x="357" y="281"/>
                </a:lnTo>
                <a:lnTo>
                  <a:pt x="361" y="293"/>
                </a:lnTo>
                <a:lnTo>
                  <a:pt x="365" y="307"/>
                </a:lnTo>
                <a:lnTo>
                  <a:pt x="369" y="319"/>
                </a:lnTo>
                <a:lnTo>
                  <a:pt x="373" y="331"/>
                </a:lnTo>
                <a:lnTo>
                  <a:pt x="377" y="343"/>
                </a:lnTo>
                <a:lnTo>
                  <a:pt x="382" y="354"/>
                </a:lnTo>
                <a:lnTo>
                  <a:pt x="387" y="363"/>
                </a:lnTo>
                <a:lnTo>
                  <a:pt x="392" y="371"/>
                </a:lnTo>
                <a:lnTo>
                  <a:pt x="396" y="378"/>
                </a:lnTo>
                <a:lnTo>
                  <a:pt x="402" y="382"/>
                </a:lnTo>
                <a:lnTo>
                  <a:pt x="403" y="386"/>
                </a:lnTo>
                <a:lnTo>
                  <a:pt x="405" y="390"/>
                </a:lnTo>
                <a:lnTo>
                  <a:pt x="406" y="394"/>
                </a:lnTo>
                <a:lnTo>
                  <a:pt x="408" y="397"/>
                </a:lnTo>
                <a:lnTo>
                  <a:pt x="410" y="401"/>
                </a:lnTo>
                <a:lnTo>
                  <a:pt x="411" y="405"/>
                </a:lnTo>
                <a:lnTo>
                  <a:pt x="413" y="409"/>
                </a:lnTo>
                <a:lnTo>
                  <a:pt x="414" y="413"/>
                </a:lnTo>
                <a:lnTo>
                  <a:pt x="421" y="417"/>
                </a:lnTo>
                <a:lnTo>
                  <a:pt x="421" y="413"/>
                </a:lnTo>
                <a:lnTo>
                  <a:pt x="419" y="406"/>
                </a:lnTo>
                <a:lnTo>
                  <a:pt x="417" y="398"/>
                </a:lnTo>
                <a:lnTo>
                  <a:pt x="414" y="388"/>
                </a:lnTo>
                <a:lnTo>
                  <a:pt x="410" y="378"/>
                </a:lnTo>
                <a:lnTo>
                  <a:pt x="406" y="365"/>
                </a:lnTo>
                <a:lnTo>
                  <a:pt x="401" y="353"/>
                </a:lnTo>
                <a:lnTo>
                  <a:pt x="396" y="341"/>
                </a:lnTo>
                <a:lnTo>
                  <a:pt x="391" y="329"/>
                </a:lnTo>
                <a:lnTo>
                  <a:pt x="386" y="318"/>
                </a:lnTo>
                <a:lnTo>
                  <a:pt x="381" y="307"/>
                </a:lnTo>
                <a:lnTo>
                  <a:pt x="376" y="298"/>
                </a:lnTo>
                <a:lnTo>
                  <a:pt x="372" y="291"/>
                </a:lnTo>
                <a:lnTo>
                  <a:pt x="368" y="285"/>
                </a:lnTo>
                <a:lnTo>
                  <a:pt x="364" y="281"/>
                </a:lnTo>
                <a:lnTo>
                  <a:pt x="362" y="280"/>
                </a:lnTo>
                <a:lnTo>
                  <a:pt x="360" y="273"/>
                </a:lnTo>
                <a:lnTo>
                  <a:pt x="358" y="266"/>
                </a:lnTo>
                <a:lnTo>
                  <a:pt x="357" y="258"/>
                </a:lnTo>
                <a:lnTo>
                  <a:pt x="354" y="249"/>
                </a:lnTo>
                <a:lnTo>
                  <a:pt x="352" y="240"/>
                </a:lnTo>
                <a:lnTo>
                  <a:pt x="350" y="230"/>
                </a:lnTo>
                <a:lnTo>
                  <a:pt x="348" y="220"/>
                </a:lnTo>
                <a:lnTo>
                  <a:pt x="346" y="210"/>
                </a:lnTo>
                <a:lnTo>
                  <a:pt x="344" y="201"/>
                </a:lnTo>
                <a:lnTo>
                  <a:pt x="342" y="191"/>
                </a:lnTo>
                <a:lnTo>
                  <a:pt x="341" y="182"/>
                </a:lnTo>
                <a:lnTo>
                  <a:pt x="341" y="173"/>
                </a:lnTo>
                <a:lnTo>
                  <a:pt x="340" y="165"/>
                </a:lnTo>
                <a:lnTo>
                  <a:pt x="341" y="157"/>
                </a:lnTo>
                <a:lnTo>
                  <a:pt x="342" y="151"/>
                </a:lnTo>
                <a:lnTo>
                  <a:pt x="343" y="146"/>
                </a:lnTo>
                <a:lnTo>
                  <a:pt x="349" y="144"/>
                </a:lnTo>
                <a:lnTo>
                  <a:pt x="351" y="127"/>
                </a:lnTo>
                <a:lnTo>
                  <a:pt x="355" y="125"/>
                </a:lnTo>
                <a:lnTo>
                  <a:pt x="358" y="122"/>
                </a:lnTo>
                <a:lnTo>
                  <a:pt x="362" y="119"/>
                </a:lnTo>
                <a:lnTo>
                  <a:pt x="366" y="118"/>
                </a:lnTo>
                <a:lnTo>
                  <a:pt x="364" y="107"/>
                </a:lnTo>
                <a:lnTo>
                  <a:pt x="375" y="105"/>
                </a:lnTo>
                <a:lnTo>
                  <a:pt x="375" y="99"/>
                </a:lnTo>
                <a:lnTo>
                  <a:pt x="376" y="98"/>
                </a:lnTo>
                <a:lnTo>
                  <a:pt x="378" y="97"/>
                </a:lnTo>
                <a:lnTo>
                  <a:pt x="377" y="92"/>
                </a:lnTo>
                <a:lnTo>
                  <a:pt x="380" y="92"/>
                </a:lnTo>
                <a:lnTo>
                  <a:pt x="383" y="92"/>
                </a:lnTo>
                <a:lnTo>
                  <a:pt x="386" y="92"/>
                </a:lnTo>
                <a:lnTo>
                  <a:pt x="390" y="92"/>
                </a:lnTo>
                <a:lnTo>
                  <a:pt x="392" y="93"/>
                </a:lnTo>
                <a:lnTo>
                  <a:pt x="396" y="93"/>
                </a:lnTo>
                <a:lnTo>
                  <a:pt x="399" y="93"/>
                </a:lnTo>
                <a:lnTo>
                  <a:pt x="401" y="93"/>
                </a:lnTo>
                <a:lnTo>
                  <a:pt x="402" y="96"/>
                </a:lnTo>
                <a:lnTo>
                  <a:pt x="404" y="99"/>
                </a:lnTo>
                <a:lnTo>
                  <a:pt x="407" y="100"/>
                </a:lnTo>
                <a:lnTo>
                  <a:pt x="409" y="100"/>
                </a:lnTo>
                <a:lnTo>
                  <a:pt x="412" y="101"/>
                </a:lnTo>
                <a:lnTo>
                  <a:pt x="415" y="100"/>
                </a:lnTo>
                <a:lnTo>
                  <a:pt x="418" y="100"/>
                </a:lnTo>
                <a:lnTo>
                  <a:pt x="420" y="100"/>
                </a:lnTo>
                <a:lnTo>
                  <a:pt x="421" y="104"/>
                </a:lnTo>
                <a:lnTo>
                  <a:pt x="422" y="107"/>
                </a:lnTo>
                <a:lnTo>
                  <a:pt x="424" y="110"/>
                </a:lnTo>
                <a:lnTo>
                  <a:pt x="428" y="110"/>
                </a:lnTo>
                <a:lnTo>
                  <a:pt x="430" y="121"/>
                </a:lnTo>
                <a:lnTo>
                  <a:pt x="434" y="133"/>
                </a:lnTo>
                <a:lnTo>
                  <a:pt x="437" y="145"/>
                </a:lnTo>
                <a:lnTo>
                  <a:pt x="442" y="156"/>
                </a:lnTo>
                <a:lnTo>
                  <a:pt x="446" y="168"/>
                </a:lnTo>
                <a:lnTo>
                  <a:pt x="451" y="181"/>
                </a:lnTo>
                <a:lnTo>
                  <a:pt x="456" y="193"/>
                </a:lnTo>
                <a:lnTo>
                  <a:pt x="460" y="205"/>
                </a:lnTo>
                <a:lnTo>
                  <a:pt x="466" y="217"/>
                </a:lnTo>
                <a:lnTo>
                  <a:pt x="470" y="229"/>
                </a:lnTo>
                <a:lnTo>
                  <a:pt x="475" y="241"/>
                </a:lnTo>
                <a:lnTo>
                  <a:pt x="479" y="254"/>
                </a:lnTo>
                <a:lnTo>
                  <a:pt x="483" y="266"/>
                </a:lnTo>
                <a:lnTo>
                  <a:pt x="487" y="278"/>
                </a:lnTo>
                <a:lnTo>
                  <a:pt x="491" y="291"/>
                </a:lnTo>
                <a:lnTo>
                  <a:pt x="494" y="303"/>
                </a:lnTo>
                <a:lnTo>
                  <a:pt x="497" y="304"/>
                </a:lnTo>
                <a:lnTo>
                  <a:pt x="499" y="306"/>
                </a:lnTo>
                <a:lnTo>
                  <a:pt x="501" y="309"/>
                </a:lnTo>
                <a:lnTo>
                  <a:pt x="502" y="313"/>
                </a:lnTo>
                <a:lnTo>
                  <a:pt x="509" y="323"/>
                </a:lnTo>
                <a:lnTo>
                  <a:pt x="516" y="327"/>
                </a:lnTo>
                <a:lnTo>
                  <a:pt x="521" y="326"/>
                </a:lnTo>
                <a:lnTo>
                  <a:pt x="528" y="330"/>
                </a:lnTo>
                <a:lnTo>
                  <a:pt x="529" y="333"/>
                </a:lnTo>
                <a:lnTo>
                  <a:pt x="531" y="336"/>
                </a:lnTo>
                <a:lnTo>
                  <a:pt x="534" y="339"/>
                </a:lnTo>
                <a:lnTo>
                  <a:pt x="536" y="342"/>
                </a:lnTo>
                <a:lnTo>
                  <a:pt x="539" y="345"/>
                </a:lnTo>
                <a:lnTo>
                  <a:pt x="542" y="348"/>
                </a:lnTo>
                <a:lnTo>
                  <a:pt x="543" y="349"/>
                </a:lnTo>
                <a:lnTo>
                  <a:pt x="544" y="350"/>
                </a:lnTo>
                <a:lnTo>
                  <a:pt x="545" y="354"/>
                </a:lnTo>
                <a:lnTo>
                  <a:pt x="547" y="360"/>
                </a:lnTo>
                <a:lnTo>
                  <a:pt x="550" y="365"/>
                </a:lnTo>
                <a:lnTo>
                  <a:pt x="553" y="371"/>
                </a:lnTo>
                <a:lnTo>
                  <a:pt x="555" y="377"/>
                </a:lnTo>
                <a:lnTo>
                  <a:pt x="559" y="382"/>
                </a:lnTo>
                <a:lnTo>
                  <a:pt x="562" y="387"/>
                </a:lnTo>
                <a:lnTo>
                  <a:pt x="565" y="391"/>
                </a:lnTo>
                <a:lnTo>
                  <a:pt x="562" y="381"/>
                </a:lnTo>
                <a:lnTo>
                  <a:pt x="557" y="371"/>
                </a:lnTo>
                <a:lnTo>
                  <a:pt x="551" y="361"/>
                </a:lnTo>
                <a:lnTo>
                  <a:pt x="544" y="350"/>
                </a:lnTo>
                <a:lnTo>
                  <a:pt x="538" y="341"/>
                </a:lnTo>
                <a:lnTo>
                  <a:pt x="532" y="331"/>
                </a:lnTo>
                <a:lnTo>
                  <a:pt x="527" y="322"/>
                </a:lnTo>
                <a:lnTo>
                  <a:pt x="524" y="314"/>
                </a:lnTo>
                <a:lnTo>
                  <a:pt x="520" y="312"/>
                </a:lnTo>
                <a:lnTo>
                  <a:pt x="517" y="309"/>
                </a:lnTo>
                <a:lnTo>
                  <a:pt x="514" y="306"/>
                </a:lnTo>
                <a:lnTo>
                  <a:pt x="511" y="301"/>
                </a:lnTo>
                <a:lnTo>
                  <a:pt x="509" y="297"/>
                </a:lnTo>
                <a:lnTo>
                  <a:pt x="506" y="292"/>
                </a:lnTo>
                <a:lnTo>
                  <a:pt x="504" y="288"/>
                </a:lnTo>
                <a:lnTo>
                  <a:pt x="501" y="284"/>
                </a:lnTo>
                <a:lnTo>
                  <a:pt x="496" y="285"/>
                </a:lnTo>
                <a:lnTo>
                  <a:pt x="494" y="282"/>
                </a:lnTo>
                <a:lnTo>
                  <a:pt x="491" y="277"/>
                </a:lnTo>
                <a:lnTo>
                  <a:pt x="489" y="269"/>
                </a:lnTo>
                <a:lnTo>
                  <a:pt x="486" y="260"/>
                </a:lnTo>
                <a:lnTo>
                  <a:pt x="484" y="249"/>
                </a:lnTo>
                <a:lnTo>
                  <a:pt x="481" y="238"/>
                </a:lnTo>
                <a:lnTo>
                  <a:pt x="478" y="225"/>
                </a:lnTo>
                <a:lnTo>
                  <a:pt x="475" y="212"/>
                </a:lnTo>
                <a:lnTo>
                  <a:pt x="472" y="200"/>
                </a:lnTo>
                <a:lnTo>
                  <a:pt x="470" y="187"/>
                </a:lnTo>
                <a:lnTo>
                  <a:pt x="467" y="175"/>
                </a:lnTo>
                <a:lnTo>
                  <a:pt x="466" y="164"/>
                </a:lnTo>
                <a:lnTo>
                  <a:pt x="464" y="155"/>
                </a:lnTo>
                <a:lnTo>
                  <a:pt x="463" y="147"/>
                </a:lnTo>
                <a:lnTo>
                  <a:pt x="463" y="140"/>
                </a:lnTo>
                <a:lnTo>
                  <a:pt x="463" y="137"/>
                </a:lnTo>
                <a:lnTo>
                  <a:pt x="468" y="136"/>
                </a:lnTo>
                <a:lnTo>
                  <a:pt x="468" y="84"/>
                </a:lnTo>
                <a:lnTo>
                  <a:pt x="470" y="83"/>
                </a:lnTo>
                <a:lnTo>
                  <a:pt x="471" y="81"/>
                </a:lnTo>
                <a:lnTo>
                  <a:pt x="473" y="79"/>
                </a:lnTo>
                <a:lnTo>
                  <a:pt x="474" y="76"/>
                </a:lnTo>
                <a:lnTo>
                  <a:pt x="475" y="73"/>
                </a:lnTo>
                <a:lnTo>
                  <a:pt x="475" y="70"/>
                </a:lnTo>
                <a:lnTo>
                  <a:pt x="475" y="67"/>
                </a:lnTo>
                <a:lnTo>
                  <a:pt x="475" y="65"/>
                </a:lnTo>
                <a:lnTo>
                  <a:pt x="479" y="58"/>
                </a:lnTo>
                <a:lnTo>
                  <a:pt x="529" y="47"/>
                </a:lnTo>
                <a:lnTo>
                  <a:pt x="531" y="56"/>
                </a:lnTo>
                <a:lnTo>
                  <a:pt x="535" y="66"/>
                </a:lnTo>
                <a:lnTo>
                  <a:pt x="539" y="76"/>
                </a:lnTo>
                <a:lnTo>
                  <a:pt x="544" y="86"/>
                </a:lnTo>
                <a:lnTo>
                  <a:pt x="549" y="96"/>
                </a:lnTo>
                <a:lnTo>
                  <a:pt x="555" y="107"/>
                </a:lnTo>
                <a:lnTo>
                  <a:pt x="561" y="118"/>
                </a:lnTo>
                <a:lnTo>
                  <a:pt x="567" y="128"/>
                </a:lnTo>
                <a:lnTo>
                  <a:pt x="573" y="138"/>
                </a:lnTo>
                <a:lnTo>
                  <a:pt x="579" y="149"/>
                </a:lnTo>
                <a:lnTo>
                  <a:pt x="585" y="160"/>
                </a:lnTo>
                <a:lnTo>
                  <a:pt x="590" y="170"/>
                </a:lnTo>
                <a:lnTo>
                  <a:pt x="595" y="180"/>
                </a:lnTo>
                <a:lnTo>
                  <a:pt x="599" y="190"/>
                </a:lnTo>
                <a:lnTo>
                  <a:pt x="603" y="200"/>
                </a:lnTo>
                <a:lnTo>
                  <a:pt x="605" y="209"/>
                </a:lnTo>
                <a:lnTo>
                  <a:pt x="611" y="211"/>
                </a:lnTo>
                <a:lnTo>
                  <a:pt x="618" y="219"/>
                </a:lnTo>
                <a:lnTo>
                  <a:pt x="626" y="230"/>
                </a:lnTo>
                <a:lnTo>
                  <a:pt x="634" y="243"/>
                </a:lnTo>
                <a:lnTo>
                  <a:pt x="641" y="257"/>
                </a:lnTo>
                <a:lnTo>
                  <a:pt x="649" y="268"/>
                </a:lnTo>
                <a:lnTo>
                  <a:pt x="658" y="275"/>
                </a:lnTo>
                <a:lnTo>
                  <a:pt x="666" y="277"/>
                </a:lnTo>
                <a:lnTo>
                  <a:pt x="667" y="280"/>
                </a:lnTo>
                <a:lnTo>
                  <a:pt x="668" y="283"/>
                </a:lnTo>
                <a:lnTo>
                  <a:pt x="670" y="288"/>
                </a:lnTo>
                <a:lnTo>
                  <a:pt x="672" y="292"/>
                </a:lnTo>
                <a:lnTo>
                  <a:pt x="675" y="297"/>
                </a:lnTo>
                <a:lnTo>
                  <a:pt x="676" y="301"/>
                </a:lnTo>
                <a:lnTo>
                  <a:pt x="678" y="306"/>
                </a:lnTo>
                <a:lnTo>
                  <a:pt x="679" y="308"/>
                </a:lnTo>
                <a:lnTo>
                  <a:pt x="684" y="307"/>
                </a:lnTo>
                <a:lnTo>
                  <a:pt x="691" y="340"/>
                </a:lnTo>
                <a:lnTo>
                  <a:pt x="691" y="334"/>
                </a:lnTo>
                <a:lnTo>
                  <a:pt x="690" y="327"/>
                </a:lnTo>
                <a:lnTo>
                  <a:pt x="688" y="322"/>
                </a:lnTo>
                <a:lnTo>
                  <a:pt x="686" y="316"/>
                </a:lnTo>
                <a:lnTo>
                  <a:pt x="683" y="310"/>
                </a:lnTo>
                <a:lnTo>
                  <a:pt x="679" y="304"/>
                </a:lnTo>
                <a:lnTo>
                  <a:pt x="677" y="298"/>
                </a:lnTo>
                <a:lnTo>
                  <a:pt x="675" y="292"/>
                </a:lnTo>
                <a:lnTo>
                  <a:pt x="664" y="284"/>
                </a:lnTo>
                <a:lnTo>
                  <a:pt x="654" y="274"/>
                </a:lnTo>
                <a:lnTo>
                  <a:pt x="645" y="264"/>
                </a:lnTo>
                <a:lnTo>
                  <a:pt x="637" y="252"/>
                </a:lnTo>
                <a:lnTo>
                  <a:pt x="629" y="239"/>
                </a:lnTo>
                <a:lnTo>
                  <a:pt x="621" y="225"/>
                </a:lnTo>
                <a:lnTo>
                  <a:pt x="615" y="211"/>
                </a:lnTo>
                <a:lnTo>
                  <a:pt x="608" y="196"/>
                </a:lnTo>
                <a:lnTo>
                  <a:pt x="603" y="181"/>
                </a:lnTo>
                <a:lnTo>
                  <a:pt x="598" y="165"/>
                </a:lnTo>
                <a:lnTo>
                  <a:pt x="593" y="149"/>
                </a:lnTo>
                <a:lnTo>
                  <a:pt x="589" y="133"/>
                </a:lnTo>
                <a:lnTo>
                  <a:pt x="585" y="117"/>
                </a:lnTo>
                <a:lnTo>
                  <a:pt x="581" y="102"/>
                </a:lnTo>
                <a:lnTo>
                  <a:pt x="578" y="87"/>
                </a:lnTo>
                <a:lnTo>
                  <a:pt x="574" y="72"/>
                </a:lnTo>
                <a:lnTo>
                  <a:pt x="577" y="71"/>
                </a:lnTo>
                <a:lnTo>
                  <a:pt x="578" y="69"/>
                </a:lnTo>
                <a:lnTo>
                  <a:pt x="580" y="66"/>
                </a:lnTo>
                <a:lnTo>
                  <a:pt x="581" y="64"/>
                </a:lnTo>
                <a:lnTo>
                  <a:pt x="581" y="61"/>
                </a:lnTo>
                <a:lnTo>
                  <a:pt x="582" y="58"/>
                </a:lnTo>
                <a:lnTo>
                  <a:pt x="582" y="55"/>
                </a:lnTo>
                <a:lnTo>
                  <a:pt x="582" y="53"/>
                </a:lnTo>
                <a:lnTo>
                  <a:pt x="586" y="46"/>
                </a:lnTo>
                <a:lnTo>
                  <a:pt x="592" y="45"/>
                </a:lnTo>
                <a:lnTo>
                  <a:pt x="591" y="39"/>
                </a:lnTo>
                <a:lnTo>
                  <a:pt x="595" y="33"/>
                </a:lnTo>
                <a:lnTo>
                  <a:pt x="611" y="28"/>
                </a:lnTo>
                <a:lnTo>
                  <a:pt x="610" y="23"/>
                </a:lnTo>
                <a:lnTo>
                  <a:pt x="620" y="21"/>
                </a:lnTo>
                <a:lnTo>
                  <a:pt x="619" y="15"/>
                </a:lnTo>
                <a:lnTo>
                  <a:pt x="662" y="0"/>
                </a:lnTo>
                <a:lnTo>
                  <a:pt x="680" y="31"/>
                </a:lnTo>
                <a:lnTo>
                  <a:pt x="686" y="30"/>
                </a:lnTo>
                <a:lnTo>
                  <a:pt x="696" y="41"/>
                </a:lnTo>
                <a:lnTo>
                  <a:pt x="705" y="54"/>
                </a:lnTo>
                <a:lnTo>
                  <a:pt x="711" y="68"/>
                </a:lnTo>
                <a:lnTo>
                  <a:pt x="717" y="84"/>
                </a:lnTo>
                <a:lnTo>
                  <a:pt x="722" y="100"/>
                </a:lnTo>
                <a:lnTo>
                  <a:pt x="726" y="117"/>
                </a:lnTo>
                <a:lnTo>
                  <a:pt x="730" y="134"/>
                </a:lnTo>
                <a:lnTo>
                  <a:pt x="734" y="151"/>
                </a:lnTo>
                <a:lnTo>
                  <a:pt x="737" y="168"/>
                </a:lnTo>
                <a:lnTo>
                  <a:pt x="741" y="185"/>
                </a:lnTo>
                <a:lnTo>
                  <a:pt x="745" y="202"/>
                </a:lnTo>
                <a:lnTo>
                  <a:pt x="751" y="217"/>
                </a:lnTo>
                <a:lnTo>
                  <a:pt x="757" y="232"/>
                </a:lnTo>
                <a:lnTo>
                  <a:pt x="765" y="246"/>
                </a:lnTo>
                <a:lnTo>
                  <a:pt x="774" y="257"/>
                </a:lnTo>
                <a:lnTo>
                  <a:pt x="785" y="268"/>
                </a:lnTo>
                <a:lnTo>
                  <a:pt x="790" y="266"/>
                </a:lnTo>
                <a:lnTo>
                  <a:pt x="791" y="269"/>
                </a:lnTo>
                <a:lnTo>
                  <a:pt x="792" y="272"/>
                </a:lnTo>
                <a:lnTo>
                  <a:pt x="794" y="274"/>
                </a:lnTo>
                <a:lnTo>
                  <a:pt x="796" y="277"/>
                </a:lnTo>
                <a:lnTo>
                  <a:pt x="797" y="280"/>
                </a:lnTo>
                <a:lnTo>
                  <a:pt x="799" y="282"/>
                </a:lnTo>
                <a:lnTo>
                  <a:pt x="800" y="285"/>
                </a:lnTo>
                <a:lnTo>
                  <a:pt x="801" y="287"/>
                </a:lnTo>
                <a:lnTo>
                  <a:pt x="807" y="291"/>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3" name="Freeform 103"/>
          <p:cNvSpPr>
            <a:spLocks/>
          </p:cNvSpPr>
          <p:nvPr/>
        </p:nvSpPr>
        <p:spPr bwMode="auto">
          <a:xfrm>
            <a:off x="3511550" y="3302000"/>
            <a:ext cx="63500" cy="103188"/>
          </a:xfrm>
          <a:custGeom>
            <a:avLst/>
            <a:gdLst>
              <a:gd name="T0" fmla="*/ 0 w 40"/>
              <a:gd name="T1" fmla="*/ 0 h 65"/>
              <a:gd name="T2" fmla="*/ 0 w 40"/>
              <a:gd name="T3" fmla="*/ 0 h 65"/>
              <a:gd name="T4" fmla="*/ 3 w 40"/>
              <a:gd name="T5" fmla="*/ 5 h 65"/>
              <a:gd name="T6" fmla="*/ 6 w 40"/>
              <a:gd name="T7" fmla="*/ 11 h 65"/>
              <a:gd name="T8" fmla="*/ 9 w 40"/>
              <a:gd name="T9" fmla="*/ 18 h 65"/>
              <a:gd name="T10" fmla="*/ 13 w 40"/>
              <a:gd name="T11" fmla="*/ 25 h 65"/>
              <a:gd name="T12" fmla="*/ 16 w 40"/>
              <a:gd name="T13" fmla="*/ 32 h 65"/>
              <a:gd name="T14" fmla="*/ 20 w 40"/>
              <a:gd name="T15" fmla="*/ 39 h 65"/>
              <a:gd name="T16" fmla="*/ 23 w 40"/>
              <a:gd name="T17" fmla="*/ 45 h 65"/>
              <a:gd name="T18" fmla="*/ 27 w 40"/>
              <a:gd name="T19" fmla="*/ 49 h 65"/>
              <a:gd name="T20" fmla="*/ 32 w 40"/>
              <a:gd name="T21" fmla="*/ 49 h 65"/>
              <a:gd name="T22" fmla="*/ 33 w 40"/>
              <a:gd name="T23" fmla="*/ 56 h 65"/>
              <a:gd name="T24" fmla="*/ 34 w 40"/>
              <a:gd name="T25" fmla="*/ 57 h 65"/>
              <a:gd name="T26" fmla="*/ 36 w 40"/>
              <a:gd name="T27" fmla="*/ 59 h 65"/>
              <a:gd name="T28" fmla="*/ 38 w 40"/>
              <a:gd name="T29" fmla="*/ 61 h 65"/>
              <a:gd name="T30" fmla="*/ 39 w 40"/>
              <a:gd name="T31" fmla="*/ 64 h 6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
              <a:gd name="T49" fmla="*/ 0 h 65"/>
              <a:gd name="T50" fmla="*/ 40 w 40"/>
              <a:gd name="T51" fmla="*/ 65 h 6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 h="65">
                <a:moveTo>
                  <a:pt x="0" y="0"/>
                </a:moveTo>
                <a:lnTo>
                  <a:pt x="0" y="0"/>
                </a:lnTo>
                <a:lnTo>
                  <a:pt x="3" y="5"/>
                </a:lnTo>
                <a:lnTo>
                  <a:pt x="6" y="11"/>
                </a:lnTo>
                <a:lnTo>
                  <a:pt x="9" y="18"/>
                </a:lnTo>
                <a:lnTo>
                  <a:pt x="13" y="25"/>
                </a:lnTo>
                <a:lnTo>
                  <a:pt x="16" y="32"/>
                </a:lnTo>
                <a:lnTo>
                  <a:pt x="20" y="39"/>
                </a:lnTo>
                <a:lnTo>
                  <a:pt x="23" y="45"/>
                </a:lnTo>
                <a:lnTo>
                  <a:pt x="27" y="49"/>
                </a:lnTo>
                <a:lnTo>
                  <a:pt x="32" y="49"/>
                </a:lnTo>
                <a:lnTo>
                  <a:pt x="33" y="56"/>
                </a:lnTo>
                <a:lnTo>
                  <a:pt x="34" y="57"/>
                </a:lnTo>
                <a:lnTo>
                  <a:pt x="36" y="59"/>
                </a:lnTo>
                <a:lnTo>
                  <a:pt x="38" y="61"/>
                </a:lnTo>
                <a:lnTo>
                  <a:pt x="39" y="64"/>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4" name="Freeform 104"/>
          <p:cNvSpPr>
            <a:spLocks/>
          </p:cNvSpPr>
          <p:nvPr/>
        </p:nvSpPr>
        <p:spPr bwMode="auto">
          <a:xfrm>
            <a:off x="3563938" y="3236913"/>
            <a:ext cx="42862" cy="127000"/>
          </a:xfrm>
          <a:custGeom>
            <a:avLst/>
            <a:gdLst>
              <a:gd name="T0" fmla="*/ 0 w 27"/>
              <a:gd name="T1" fmla="*/ 0 h 80"/>
              <a:gd name="T2" fmla="*/ 0 w 27"/>
              <a:gd name="T3" fmla="*/ 0 h 80"/>
              <a:gd name="T4" fmla="*/ 3 w 27"/>
              <a:gd name="T5" fmla="*/ 10 h 80"/>
              <a:gd name="T6" fmla="*/ 6 w 27"/>
              <a:gd name="T7" fmla="*/ 21 h 80"/>
              <a:gd name="T8" fmla="*/ 9 w 27"/>
              <a:gd name="T9" fmla="*/ 31 h 80"/>
              <a:gd name="T10" fmla="*/ 14 w 27"/>
              <a:gd name="T11" fmla="*/ 41 h 80"/>
              <a:gd name="T12" fmla="*/ 17 w 27"/>
              <a:gd name="T13" fmla="*/ 51 h 80"/>
              <a:gd name="T14" fmla="*/ 21 w 27"/>
              <a:gd name="T15" fmla="*/ 60 h 80"/>
              <a:gd name="T16" fmla="*/ 24 w 27"/>
              <a:gd name="T17" fmla="*/ 70 h 80"/>
              <a:gd name="T18" fmla="*/ 26 w 27"/>
              <a:gd name="T19" fmla="*/ 79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80"/>
              <a:gd name="T32" fmla="*/ 27 w 27"/>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80">
                <a:moveTo>
                  <a:pt x="0" y="0"/>
                </a:moveTo>
                <a:lnTo>
                  <a:pt x="0" y="0"/>
                </a:lnTo>
                <a:lnTo>
                  <a:pt x="3" y="10"/>
                </a:lnTo>
                <a:lnTo>
                  <a:pt x="6" y="21"/>
                </a:lnTo>
                <a:lnTo>
                  <a:pt x="9" y="31"/>
                </a:lnTo>
                <a:lnTo>
                  <a:pt x="14" y="41"/>
                </a:lnTo>
                <a:lnTo>
                  <a:pt x="17" y="51"/>
                </a:lnTo>
                <a:lnTo>
                  <a:pt x="21" y="60"/>
                </a:lnTo>
                <a:lnTo>
                  <a:pt x="24" y="70"/>
                </a:lnTo>
                <a:lnTo>
                  <a:pt x="26" y="79"/>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5" name="Line 105"/>
          <p:cNvSpPr>
            <a:spLocks noChangeShapeType="1"/>
          </p:cNvSpPr>
          <p:nvPr/>
        </p:nvSpPr>
        <p:spPr bwMode="auto">
          <a:xfrm>
            <a:off x="3652838" y="3238500"/>
            <a:ext cx="6350" cy="117475"/>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16" name="Freeform 106"/>
          <p:cNvSpPr>
            <a:spLocks/>
          </p:cNvSpPr>
          <p:nvPr/>
        </p:nvSpPr>
        <p:spPr bwMode="auto">
          <a:xfrm>
            <a:off x="3679825" y="3211513"/>
            <a:ext cx="44450" cy="106362"/>
          </a:xfrm>
          <a:custGeom>
            <a:avLst/>
            <a:gdLst>
              <a:gd name="T0" fmla="*/ 0 w 28"/>
              <a:gd name="T1" fmla="*/ 0 h 67"/>
              <a:gd name="T2" fmla="*/ 0 w 28"/>
              <a:gd name="T3" fmla="*/ 0 h 67"/>
              <a:gd name="T4" fmla="*/ 2 w 28"/>
              <a:gd name="T5" fmla="*/ 6 h 67"/>
              <a:gd name="T6" fmla="*/ 4 w 28"/>
              <a:gd name="T7" fmla="*/ 13 h 67"/>
              <a:gd name="T8" fmla="*/ 6 w 28"/>
              <a:gd name="T9" fmla="*/ 22 h 67"/>
              <a:gd name="T10" fmla="*/ 10 w 28"/>
              <a:gd name="T11" fmla="*/ 31 h 67"/>
              <a:gd name="T12" fmla="*/ 12 w 28"/>
              <a:gd name="T13" fmla="*/ 40 h 67"/>
              <a:gd name="T14" fmla="*/ 16 w 28"/>
              <a:gd name="T15" fmla="*/ 48 h 67"/>
              <a:gd name="T16" fmla="*/ 19 w 28"/>
              <a:gd name="T17" fmla="*/ 55 h 67"/>
              <a:gd name="T18" fmla="*/ 22 w 28"/>
              <a:gd name="T19" fmla="*/ 59 h 67"/>
              <a:gd name="T20" fmla="*/ 25 w 28"/>
              <a:gd name="T21" fmla="*/ 58 h 67"/>
              <a:gd name="T22" fmla="*/ 27 w 28"/>
              <a:gd name="T23" fmla="*/ 66 h 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
              <a:gd name="T37" fmla="*/ 0 h 67"/>
              <a:gd name="T38" fmla="*/ 28 w 28"/>
              <a:gd name="T39" fmla="*/ 67 h 6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 h="67">
                <a:moveTo>
                  <a:pt x="0" y="0"/>
                </a:moveTo>
                <a:lnTo>
                  <a:pt x="0" y="0"/>
                </a:lnTo>
                <a:lnTo>
                  <a:pt x="2" y="6"/>
                </a:lnTo>
                <a:lnTo>
                  <a:pt x="4" y="13"/>
                </a:lnTo>
                <a:lnTo>
                  <a:pt x="6" y="22"/>
                </a:lnTo>
                <a:lnTo>
                  <a:pt x="10" y="31"/>
                </a:lnTo>
                <a:lnTo>
                  <a:pt x="12" y="40"/>
                </a:lnTo>
                <a:lnTo>
                  <a:pt x="16" y="48"/>
                </a:lnTo>
                <a:lnTo>
                  <a:pt x="19" y="55"/>
                </a:lnTo>
                <a:lnTo>
                  <a:pt x="22" y="59"/>
                </a:lnTo>
                <a:lnTo>
                  <a:pt x="25" y="58"/>
                </a:lnTo>
                <a:lnTo>
                  <a:pt x="27" y="66"/>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7" name="Line 107"/>
          <p:cNvSpPr>
            <a:spLocks noChangeShapeType="1"/>
          </p:cNvSpPr>
          <p:nvPr/>
        </p:nvSpPr>
        <p:spPr bwMode="auto">
          <a:xfrm>
            <a:off x="3756025" y="3189288"/>
            <a:ext cx="12700" cy="109537"/>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18" name="Freeform 108"/>
          <p:cNvSpPr>
            <a:spLocks/>
          </p:cNvSpPr>
          <p:nvPr/>
        </p:nvSpPr>
        <p:spPr bwMode="auto">
          <a:xfrm>
            <a:off x="3802063" y="3157538"/>
            <a:ext cx="25400" cy="125412"/>
          </a:xfrm>
          <a:custGeom>
            <a:avLst/>
            <a:gdLst>
              <a:gd name="T0" fmla="*/ 0 w 16"/>
              <a:gd name="T1" fmla="*/ 0 h 79"/>
              <a:gd name="T2" fmla="*/ 0 w 16"/>
              <a:gd name="T3" fmla="*/ 0 h 79"/>
              <a:gd name="T4" fmla="*/ 1 w 16"/>
              <a:gd name="T5" fmla="*/ 6 h 79"/>
              <a:gd name="T6" fmla="*/ 4 w 16"/>
              <a:gd name="T7" fmla="*/ 15 h 79"/>
              <a:gd name="T8" fmla="*/ 7 w 16"/>
              <a:gd name="T9" fmla="*/ 27 h 79"/>
              <a:gd name="T10" fmla="*/ 10 w 16"/>
              <a:gd name="T11" fmla="*/ 41 h 79"/>
              <a:gd name="T12" fmla="*/ 13 w 16"/>
              <a:gd name="T13" fmla="*/ 55 h 79"/>
              <a:gd name="T14" fmla="*/ 14 w 16"/>
              <a:gd name="T15" fmla="*/ 66 h 79"/>
              <a:gd name="T16" fmla="*/ 15 w 16"/>
              <a:gd name="T17" fmla="*/ 74 h 79"/>
              <a:gd name="T18" fmla="*/ 13 w 16"/>
              <a:gd name="T19" fmla="*/ 78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79"/>
              <a:gd name="T32" fmla="*/ 16 w 16"/>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79">
                <a:moveTo>
                  <a:pt x="0" y="0"/>
                </a:moveTo>
                <a:lnTo>
                  <a:pt x="0" y="0"/>
                </a:lnTo>
                <a:lnTo>
                  <a:pt x="1" y="6"/>
                </a:lnTo>
                <a:lnTo>
                  <a:pt x="4" y="15"/>
                </a:lnTo>
                <a:lnTo>
                  <a:pt x="7" y="27"/>
                </a:lnTo>
                <a:lnTo>
                  <a:pt x="10" y="41"/>
                </a:lnTo>
                <a:lnTo>
                  <a:pt x="13" y="55"/>
                </a:lnTo>
                <a:lnTo>
                  <a:pt x="14" y="66"/>
                </a:lnTo>
                <a:lnTo>
                  <a:pt x="15" y="74"/>
                </a:lnTo>
                <a:lnTo>
                  <a:pt x="13" y="78"/>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19" name="Line 109"/>
          <p:cNvSpPr>
            <a:spLocks noChangeShapeType="1"/>
          </p:cNvSpPr>
          <p:nvPr/>
        </p:nvSpPr>
        <p:spPr bwMode="auto">
          <a:xfrm>
            <a:off x="3881438" y="3208338"/>
            <a:ext cx="9525" cy="96837"/>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20" name="Freeform 110"/>
          <p:cNvSpPr>
            <a:spLocks/>
          </p:cNvSpPr>
          <p:nvPr/>
        </p:nvSpPr>
        <p:spPr bwMode="auto">
          <a:xfrm>
            <a:off x="3895725" y="3155950"/>
            <a:ext cx="44450" cy="100013"/>
          </a:xfrm>
          <a:custGeom>
            <a:avLst/>
            <a:gdLst>
              <a:gd name="T0" fmla="*/ 0 w 28"/>
              <a:gd name="T1" fmla="*/ 0 h 63"/>
              <a:gd name="T2" fmla="*/ 0 w 28"/>
              <a:gd name="T3" fmla="*/ 0 h 63"/>
              <a:gd name="T4" fmla="*/ 4 w 28"/>
              <a:gd name="T5" fmla="*/ 7 h 63"/>
              <a:gd name="T6" fmla="*/ 7 w 28"/>
              <a:gd name="T7" fmla="*/ 15 h 63"/>
              <a:gd name="T8" fmla="*/ 10 w 28"/>
              <a:gd name="T9" fmla="*/ 22 h 63"/>
              <a:gd name="T10" fmla="*/ 12 w 28"/>
              <a:gd name="T11" fmla="*/ 29 h 63"/>
              <a:gd name="T12" fmla="*/ 15 w 28"/>
              <a:gd name="T13" fmla="*/ 36 h 63"/>
              <a:gd name="T14" fmla="*/ 18 w 28"/>
              <a:gd name="T15" fmla="*/ 44 h 63"/>
              <a:gd name="T16" fmla="*/ 20 w 28"/>
              <a:gd name="T17" fmla="*/ 51 h 63"/>
              <a:gd name="T18" fmla="*/ 22 w 28"/>
              <a:gd name="T19" fmla="*/ 59 h 63"/>
              <a:gd name="T20" fmla="*/ 27 w 28"/>
              <a:gd name="T21" fmla="*/ 6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63"/>
              <a:gd name="T35" fmla="*/ 28 w 28"/>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63">
                <a:moveTo>
                  <a:pt x="0" y="0"/>
                </a:moveTo>
                <a:lnTo>
                  <a:pt x="0" y="0"/>
                </a:lnTo>
                <a:lnTo>
                  <a:pt x="4" y="7"/>
                </a:lnTo>
                <a:lnTo>
                  <a:pt x="7" y="15"/>
                </a:lnTo>
                <a:lnTo>
                  <a:pt x="10" y="22"/>
                </a:lnTo>
                <a:lnTo>
                  <a:pt x="12" y="29"/>
                </a:lnTo>
                <a:lnTo>
                  <a:pt x="15" y="36"/>
                </a:lnTo>
                <a:lnTo>
                  <a:pt x="18" y="44"/>
                </a:lnTo>
                <a:lnTo>
                  <a:pt x="20" y="51"/>
                </a:lnTo>
                <a:lnTo>
                  <a:pt x="22" y="59"/>
                </a:lnTo>
                <a:lnTo>
                  <a:pt x="27" y="62"/>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21" name="Line 111"/>
          <p:cNvSpPr>
            <a:spLocks noChangeShapeType="1"/>
          </p:cNvSpPr>
          <p:nvPr/>
        </p:nvSpPr>
        <p:spPr bwMode="auto">
          <a:xfrm>
            <a:off x="3968750" y="3121025"/>
            <a:ext cx="15875" cy="149225"/>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22" name="Freeform 112"/>
          <p:cNvSpPr>
            <a:spLocks/>
          </p:cNvSpPr>
          <p:nvPr/>
        </p:nvSpPr>
        <p:spPr bwMode="auto">
          <a:xfrm>
            <a:off x="4057650" y="3160713"/>
            <a:ext cx="20638" cy="127000"/>
          </a:xfrm>
          <a:custGeom>
            <a:avLst/>
            <a:gdLst>
              <a:gd name="T0" fmla="*/ 0 w 13"/>
              <a:gd name="T1" fmla="*/ 0 h 80"/>
              <a:gd name="T2" fmla="*/ 12 w 13"/>
              <a:gd name="T3" fmla="*/ 74 h 80"/>
              <a:gd name="T4" fmla="*/ 9 w 13"/>
              <a:gd name="T5" fmla="*/ 79 h 80"/>
              <a:gd name="T6" fmla="*/ 0 60000 65536"/>
              <a:gd name="T7" fmla="*/ 0 60000 65536"/>
              <a:gd name="T8" fmla="*/ 0 60000 65536"/>
              <a:gd name="T9" fmla="*/ 0 w 13"/>
              <a:gd name="T10" fmla="*/ 0 h 80"/>
              <a:gd name="T11" fmla="*/ 13 w 13"/>
              <a:gd name="T12" fmla="*/ 80 h 80"/>
            </a:gdLst>
            <a:ahLst/>
            <a:cxnLst>
              <a:cxn ang="T6">
                <a:pos x="T0" y="T1"/>
              </a:cxn>
              <a:cxn ang="T7">
                <a:pos x="T2" y="T3"/>
              </a:cxn>
              <a:cxn ang="T8">
                <a:pos x="T4" y="T5"/>
              </a:cxn>
            </a:cxnLst>
            <a:rect l="T9" t="T10" r="T11" b="T12"/>
            <a:pathLst>
              <a:path w="13" h="80">
                <a:moveTo>
                  <a:pt x="0" y="0"/>
                </a:moveTo>
                <a:lnTo>
                  <a:pt x="12" y="74"/>
                </a:lnTo>
                <a:lnTo>
                  <a:pt x="9" y="79"/>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23" name="Line 113"/>
          <p:cNvSpPr>
            <a:spLocks noChangeShapeType="1"/>
          </p:cNvSpPr>
          <p:nvPr/>
        </p:nvSpPr>
        <p:spPr bwMode="auto">
          <a:xfrm>
            <a:off x="4081463" y="3109913"/>
            <a:ext cx="6350" cy="84137"/>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24" name="Freeform 114"/>
          <p:cNvSpPr>
            <a:spLocks/>
          </p:cNvSpPr>
          <p:nvPr/>
        </p:nvSpPr>
        <p:spPr bwMode="auto">
          <a:xfrm>
            <a:off x="4106863" y="3076575"/>
            <a:ext cx="63500" cy="155575"/>
          </a:xfrm>
          <a:custGeom>
            <a:avLst/>
            <a:gdLst>
              <a:gd name="T0" fmla="*/ 0 w 40"/>
              <a:gd name="T1" fmla="*/ 0 h 98"/>
              <a:gd name="T2" fmla="*/ 0 w 40"/>
              <a:gd name="T3" fmla="*/ 0 h 98"/>
              <a:gd name="T4" fmla="*/ 2 w 40"/>
              <a:gd name="T5" fmla="*/ 5 h 98"/>
              <a:gd name="T6" fmla="*/ 4 w 40"/>
              <a:gd name="T7" fmla="*/ 11 h 98"/>
              <a:gd name="T8" fmla="*/ 6 w 40"/>
              <a:gd name="T9" fmla="*/ 17 h 98"/>
              <a:gd name="T10" fmla="*/ 8 w 40"/>
              <a:gd name="T11" fmla="*/ 23 h 98"/>
              <a:gd name="T12" fmla="*/ 10 w 40"/>
              <a:gd name="T13" fmla="*/ 30 h 98"/>
              <a:gd name="T14" fmla="*/ 12 w 40"/>
              <a:gd name="T15" fmla="*/ 37 h 98"/>
              <a:gd name="T16" fmla="*/ 14 w 40"/>
              <a:gd name="T17" fmla="*/ 44 h 98"/>
              <a:gd name="T18" fmla="*/ 16 w 40"/>
              <a:gd name="T19" fmla="*/ 51 h 98"/>
              <a:gd name="T20" fmla="*/ 19 w 40"/>
              <a:gd name="T21" fmla="*/ 58 h 98"/>
              <a:gd name="T22" fmla="*/ 22 w 40"/>
              <a:gd name="T23" fmla="*/ 64 h 98"/>
              <a:gd name="T24" fmla="*/ 24 w 40"/>
              <a:gd name="T25" fmla="*/ 70 h 98"/>
              <a:gd name="T26" fmla="*/ 27 w 40"/>
              <a:gd name="T27" fmla="*/ 77 h 98"/>
              <a:gd name="T28" fmla="*/ 30 w 40"/>
              <a:gd name="T29" fmla="*/ 82 h 98"/>
              <a:gd name="T30" fmla="*/ 33 w 40"/>
              <a:gd name="T31" fmla="*/ 88 h 98"/>
              <a:gd name="T32" fmla="*/ 35 w 40"/>
              <a:gd name="T33" fmla="*/ 93 h 98"/>
              <a:gd name="T34" fmla="*/ 39 w 40"/>
              <a:gd name="T35" fmla="*/ 97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
              <a:gd name="T55" fmla="*/ 0 h 98"/>
              <a:gd name="T56" fmla="*/ 40 w 40"/>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 h="98">
                <a:moveTo>
                  <a:pt x="0" y="0"/>
                </a:moveTo>
                <a:lnTo>
                  <a:pt x="0" y="0"/>
                </a:lnTo>
                <a:lnTo>
                  <a:pt x="2" y="5"/>
                </a:lnTo>
                <a:lnTo>
                  <a:pt x="4" y="11"/>
                </a:lnTo>
                <a:lnTo>
                  <a:pt x="6" y="17"/>
                </a:lnTo>
                <a:lnTo>
                  <a:pt x="8" y="23"/>
                </a:lnTo>
                <a:lnTo>
                  <a:pt x="10" y="30"/>
                </a:lnTo>
                <a:lnTo>
                  <a:pt x="12" y="37"/>
                </a:lnTo>
                <a:lnTo>
                  <a:pt x="14" y="44"/>
                </a:lnTo>
                <a:lnTo>
                  <a:pt x="16" y="51"/>
                </a:lnTo>
                <a:lnTo>
                  <a:pt x="19" y="58"/>
                </a:lnTo>
                <a:lnTo>
                  <a:pt x="22" y="64"/>
                </a:lnTo>
                <a:lnTo>
                  <a:pt x="24" y="70"/>
                </a:lnTo>
                <a:lnTo>
                  <a:pt x="27" y="77"/>
                </a:lnTo>
                <a:lnTo>
                  <a:pt x="30" y="82"/>
                </a:lnTo>
                <a:lnTo>
                  <a:pt x="33" y="88"/>
                </a:lnTo>
                <a:lnTo>
                  <a:pt x="35" y="93"/>
                </a:lnTo>
                <a:lnTo>
                  <a:pt x="39" y="97"/>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25" name="Line 115"/>
          <p:cNvSpPr>
            <a:spLocks noChangeShapeType="1"/>
          </p:cNvSpPr>
          <p:nvPr/>
        </p:nvSpPr>
        <p:spPr bwMode="auto">
          <a:xfrm>
            <a:off x="4194175" y="3103563"/>
            <a:ext cx="6350" cy="85725"/>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26" name="Freeform 116"/>
          <p:cNvSpPr>
            <a:spLocks/>
          </p:cNvSpPr>
          <p:nvPr/>
        </p:nvSpPr>
        <p:spPr bwMode="auto">
          <a:xfrm>
            <a:off x="4240213" y="3067050"/>
            <a:ext cx="47625" cy="125413"/>
          </a:xfrm>
          <a:custGeom>
            <a:avLst/>
            <a:gdLst>
              <a:gd name="T0" fmla="*/ 0 w 30"/>
              <a:gd name="T1" fmla="*/ 0 h 79"/>
              <a:gd name="T2" fmla="*/ 0 w 30"/>
              <a:gd name="T3" fmla="*/ 0 h 79"/>
              <a:gd name="T4" fmla="*/ 2 w 30"/>
              <a:gd name="T5" fmla="*/ 9 h 79"/>
              <a:gd name="T6" fmla="*/ 6 w 30"/>
              <a:gd name="T7" fmla="*/ 19 h 79"/>
              <a:gd name="T8" fmla="*/ 10 w 30"/>
              <a:gd name="T9" fmla="*/ 29 h 79"/>
              <a:gd name="T10" fmla="*/ 15 w 30"/>
              <a:gd name="T11" fmla="*/ 39 h 79"/>
              <a:gd name="T12" fmla="*/ 19 w 30"/>
              <a:gd name="T13" fmla="*/ 49 h 79"/>
              <a:gd name="T14" fmla="*/ 23 w 30"/>
              <a:gd name="T15" fmla="*/ 59 h 79"/>
              <a:gd name="T16" fmla="*/ 27 w 30"/>
              <a:gd name="T17" fmla="*/ 69 h 79"/>
              <a:gd name="T18" fmla="*/ 29 w 30"/>
              <a:gd name="T19" fmla="*/ 78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79"/>
              <a:gd name="T32" fmla="*/ 30 w 30"/>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79">
                <a:moveTo>
                  <a:pt x="0" y="0"/>
                </a:moveTo>
                <a:lnTo>
                  <a:pt x="0" y="0"/>
                </a:lnTo>
                <a:lnTo>
                  <a:pt x="2" y="9"/>
                </a:lnTo>
                <a:lnTo>
                  <a:pt x="6" y="19"/>
                </a:lnTo>
                <a:lnTo>
                  <a:pt x="10" y="29"/>
                </a:lnTo>
                <a:lnTo>
                  <a:pt x="15" y="39"/>
                </a:lnTo>
                <a:lnTo>
                  <a:pt x="19" y="49"/>
                </a:lnTo>
                <a:lnTo>
                  <a:pt x="23" y="59"/>
                </a:lnTo>
                <a:lnTo>
                  <a:pt x="27" y="69"/>
                </a:lnTo>
                <a:lnTo>
                  <a:pt x="29" y="78"/>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27" name="Freeform 117"/>
          <p:cNvSpPr>
            <a:spLocks/>
          </p:cNvSpPr>
          <p:nvPr/>
        </p:nvSpPr>
        <p:spPr bwMode="auto">
          <a:xfrm>
            <a:off x="4279900" y="3003550"/>
            <a:ext cx="49213" cy="125413"/>
          </a:xfrm>
          <a:custGeom>
            <a:avLst/>
            <a:gdLst>
              <a:gd name="T0" fmla="*/ 0 w 31"/>
              <a:gd name="T1" fmla="*/ 0 h 79"/>
              <a:gd name="T2" fmla="*/ 0 w 31"/>
              <a:gd name="T3" fmla="*/ 0 h 79"/>
              <a:gd name="T4" fmla="*/ 2 w 31"/>
              <a:gd name="T5" fmla="*/ 9 h 79"/>
              <a:gd name="T6" fmla="*/ 5 w 31"/>
              <a:gd name="T7" fmla="*/ 18 h 79"/>
              <a:gd name="T8" fmla="*/ 8 w 31"/>
              <a:gd name="T9" fmla="*/ 27 h 79"/>
              <a:gd name="T10" fmla="*/ 12 w 31"/>
              <a:gd name="T11" fmla="*/ 35 h 79"/>
              <a:gd name="T12" fmla="*/ 15 w 31"/>
              <a:gd name="T13" fmla="*/ 44 h 79"/>
              <a:gd name="T14" fmla="*/ 18 w 31"/>
              <a:gd name="T15" fmla="*/ 52 h 79"/>
              <a:gd name="T16" fmla="*/ 21 w 31"/>
              <a:gd name="T17" fmla="*/ 60 h 79"/>
              <a:gd name="T18" fmla="*/ 23 w 31"/>
              <a:gd name="T19" fmla="*/ 67 h 79"/>
              <a:gd name="T20" fmla="*/ 26 w 31"/>
              <a:gd name="T21" fmla="*/ 68 h 79"/>
              <a:gd name="T22" fmla="*/ 28 w 31"/>
              <a:gd name="T23" fmla="*/ 71 h 79"/>
              <a:gd name="T24" fmla="*/ 29 w 31"/>
              <a:gd name="T25" fmla="*/ 75 h 79"/>
              <a:gd name="T26" fmla="*/ 30 w 31"/>
              <a:gd name="T27" fmla="*/ 78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79"/>
              <a:gd name="T44" fmla="*/ 31 w 31"/>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79">
                <a:moveTo>
                  <a:pt x="0" y="0"/>
                </a:moveTo>
                <a:lnTo>
                  <a:pt x="0" y="0"/>
                </a:lnTo>
                <a:lnTo>
                  <a:pt x="2" y="9"/>
                </a:lnTo>
                <a:lnTo>
                  <a:pt x="5" y="18"/>
                </a:lnTo>
                <a:lnTo>
                  <a:pt x="8" y="27"/>
                </a:lnTo>
                <a:lnTo>
                  <a:pt x="12" y="35"/>
                </a:lnTo>
                <a:lnTo>
                  <a:pt x="15" y="44"/>
                </a:lnTo>
                <a:lnTo>
                  <a:pt x="18" y="52"/>
                </a:lnTo>
                <a:lnTo>
                  <a:pt x="21" y="60"/>
                </a:lnTo>
                <a:lnTo>
                  <a:pt x="23" y="67"/>
                </a:lnTo>
                <a:lnTo>
                  <a:pt x="26" y="68"/>
                </a:lnTo>
                <a:lnTo>
                  <a:pt x="28" y="71"/>
                </a:lnTo>
                <a:lnTo>
                  <a:pt x="29" y="75"/>
                </a:lnTo>
                <a:lnTo>
                  <a:pt x="30" y="78"/>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28" name="Line 118"/>
          <p:cNvSpPr>
            <a:spLocks noChangeShapeType="1"/>
          </p:cNvSpPr>
          <p:nvPr/>
        </p:nvSpPr>
        <p:spPr bwMode="auto">
          <a:xfrm>
            <a:off x="4346575" y="3003550"/>
            <a:ext cx="7938" cy="117475"/>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29" name="Freeform 119"/>
          <p:cNvSpPr>
            <a:spLocks/>
          </p:cNvSpPr>
          <p:nvPr/>
        </p:nvSpPr>
        <p:spPr bwMode="auto">
          <a:xfrm>
            <a:off x="4405313" y="2995613"/>
            <a:ext cx="14287" cy="128587"/>
          </a:xfrm>
          <a:custGeom>
            <a:avLst/>
            <a:gdLst>
              <a:gd name="T0" fmla="*/ 0 w 9"/>
              <a:gd name="T1" fmla="*/ 0 h 81"/>
              <a:gd name="T2" fmla="*/ 0 w 9"/>
              <a:gd name="T3" fmla="*/ 0 h 81"/>
              <a:gd name="T4" fmla="*/ 1 w 9"/>
              <a:gd name="T5" fmla="*/ 6 h 81"/>
              <a:gd name="T6" fmla="*/ 3 w 9"/>
              <a:gd name="T7" fmla="*/ 16 h 81"/>
              <a:gd name="T8" fmla="*/ 5 w 9"/>
              <a:gd name="T9" fmla="*/ 29 h 81"/>
              <a:gd name="T10" fmla="*/ 6 w 9"/>
              <a:gd name="T11" fmla="*/ 42 h 81"/>
              <a:gd name="T12" fmla="*/ 8 w 9"/>
              <a:gd name="T13" fmla="*/ 56 h 81"/>
              <a:gd name="T14" fmla="*/ 8 w 9"/>
              <a:gd name="T15" fmla="*/ 68 h 81"/>
              <a:gd name="T16" fmla="*/ 8 w 9"/>
              <a:gd name="T17" fmla="*/ 76 h 81"/>
              <a:gd name="T18" fmla="*/ 5 w 9"/>
              <a:gd name="T19" fmla="*/ 80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81"/>
              <a:gd name="T32" fmla="*/ 9 w 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81">
                <a:moveTo>
                  <a:pt x="0" y="0"/>
                </a:moveTo>
                <a:lnTo>
                  <a:pt x="0" y="0"/>
                </a:lnTo>
                <a:lnTo>
                  <a:pt x="1" y="6"/>
                </a:lnTo>
                <a:lnTo>
                  <a:pt x="3" y="16"/>
                </a:lnTo>
                <a:lnTo>
                  <a:pt x="5" y="29"/>
                </a:lnTo>
                <a:lnTo>
                  <a:pt x="6" y="42"/>
                </a:lnTo>
                <a:lnTo>
                  <a:pt x="8" y="56"/>
                </a:lnTo>
                <a:lnTo>
                  <a:pt x="8" y="68"/>
                </a:lnTo>
                <a:lnTo>
                  <a:pt x="8" y="76"/>
                </a:lnTo>
                <a:lnTo>
                  <a:pt x="5" y="8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30" name="Line 120"/>
          <p:cNvSpPr>
            <a:spLocks noChangeShapeType="1"/>
          </p:cNvSpPr>
          <p:nvPr/>
        </p:nvSpPr>
        <p:spPr bwMode="auto">
          <a:xfrm>
            <a:off x="4462463" y="3011488"/>
            <a:ext cx="15875" cy="122237"/>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31" name="Freeform 121"/>
          <p:cNvSpPr>
            <a:spLocks/>
          </p:cNvSpPr>
          <p:nvPr/>
        </p:nvSpPr>
        <p:spPr bwMode="auto">
          <a:xfrm>
            <a:off x="4475163" y="2974975"/>
            <a:ext cx="33337" cy="88900"/>
          </a:xfrm>
          <a:custGeom>
            <a:avLst/>
            <a:gdLst>
              <a:gd name="T0" fmla="*/ 0 w 21"/>
              <a:gd name="T1" fmla="*/ 0 h 56"/>
              <a:gd name="T2" fmla="*/ 0 w 21"/>
              <a:gd name="T3" fmla="*/ 0 h 56"/>
              <a:gd name="T4" fmla="*/ 2 w 21"/>
              <a:gd name="T5" fmla="*/ 6 h 56"/>
              <a:gd name="T6" fmla="*/ 4 w 21"/>
              <a:gd name="T7" fmla="*/ 13 h 56"/>
              <a:gd name="T8" fmla="*/ 7 w 21"/>
              <a:gd name="T9" fmla="*/ 20 h 56"/>
              <a:gd name="T10" fmla="*/ 10 w 21"/>
              <a:gd name="T11" fmla="*/ 27 h 56"/>
              <a:gd name="T12" fmla="*/ 13 w 21"/>
              <a:gd name="T13" fmla="*/ 34 h 56"/>
              <a:gd name="T14" fmla="*/ 16 w 21"/>
              <a:gd name="T15" fmla="*/ 42 h 56"/>
              <a:gd name="T16" fmla="*/ 18 w 21"/>
              <a:gd name="T17" fmla="*/ 49 h 56"/>
              <a:gd name="T18" fmla="*/ 20 w 21"/>
              <a:gd name="T19" fmla="*/ 55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56"/>
              <a:gd name="T32" fmla="*/ 21 w 21"/>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56">
                <a:moveTo>
                  <a:pt x="0" y="0"/>
                </a:moveTo>
                <a:lnTo>
                  <a:pt x="0" y="0"/>
                </a:lnTo>
                <a:lnTo>
                  <a:pt x="2" y="6"/>
                </a:lnTo>
                <a:lnTo>
                  <a:pt x="4" y="13"/>
                </a:lnTo>
                <a:lnTo>
                  <a:pt x="7" y="20"/>
                </a:lnTo>
                <a:lnTo>
                  <a:pt x="10" y="27"/>
                </a:lnTo>
                <a:lnTo>
                  <a:pt x="13" y="34"/>
                </a:lnTo>
                <a:lnTo>
                  <a:pt x="16" y="42"/>
                </a:lnTo>
                <a:lnTo>
                  <a:pt x="18" y="49"/>
                </a:lnTo>
                <a:lnTo>
                  <a:pt x="20" y="55"/>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32" name="Line 122"/>
          <p:cNvSpPr>
            <a:spLocks noChangeShapeType="1"/>
          </p:cNvSpPr>
          <p:nvPr/>
        </p:nvSpPr>
        <p:spPr bwMode="auto">
          <a:xfrm>
            <a:off x="4584700" y="2922588"/>
            <a:ext cx="6350" cy="112712"/>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33" name="Freeform 123"/>
          <p:cNvSpPr>
            <a:spLocks/>
          </p:cNvSpPr>
          <p:nvPr/>
        </p:nvSpPr>
        <p:spPr bwMode="auto">
          <a:xfrm>
            <a:off x="5060950" y="3787775"/>
            <a:ext cx="7938" cy="112713"/>
          </a:xfrm>
          <a:custGeom>
            <a:avLst/>
            <a:gdLst>
              <a:gd name="T0" fmla="*/ 0 w 5"/>
              <a:gd name="T1" fmla="*/ 0 h 71"/>
              <a:gd name="T2" fmla="*/ 0 w 5"/>
              <a:gd name="T3" fmla="*/ 66 h 71"/>
              <a:gd name="T4" fmla="*/ 4 w 5"/>
              <a:gd name="T5" fmla="*/ 70 h 71"/>
              <a:gd name="T6" fmla="*/ 0 60000 65536"/>
              <a:gd name="T7" fmla="*/ 0 60000 65536"/>
              <a:gd name="T8" fmla="*/ 0 60000 65536"/>
              <a:gd name="T9" fmla="*/ 0 w 5"/>
              <a:gd name="T10" fmla="*/ 0 h 71"/>
              <a:gd name="T11" fmla="*/ 5 w 5"/>
              <a:gd name="T12" fmla="*/ 71 h 71"/>
            </a:gdLst>
            <a:ahLst/>
            <a:cxnLst>
              <a:cxn ang="T6">
                <a:pos x="T0" y="T1"/>
              </a:cxn>
              <a:cxn ang="T7">
                <a:pos x="T2" y="T3"/>
              </a:cxn>
              <a:cxn ang="T8">
                <a:pos x="T4" y="T5"/>
              </a:cxn>
            </a:cxnLst>
            <a:rect l="T9" t="T10" r="T11" b="T12"/>
            <a:pathLst>
              <a:path w="5" h="71">
                <a:moveTo>
                  <a:pt x="0" y="0"/>
                </a:moveTo>
                <a:lnTo>
                  <a:pt x="0" y="66"/>
                </a:lnTo>
                <a:lnTo>
                  <a:pt x="4" y="7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34" name="Freeform 124"/>
          <p:cNvSpPr>
            <a:spLocks/>
          </p:cNvSpPr>
          <p:nvPr/>
        </p:nvSpPr>
        <p:spPr bwMode="auto">
          <a:xfrm>
            <a:off x="5081588" y="3708400"/>
            <a:ext cx="14287" cy="153988"/>
          </a:xfrm>
          <a:custGeom>
            <a:avLst/>
            <a:gdLst>
              <a:gd name="T0" fmla="*/ 0 w 9"/>
              <a:gd name="T1" fmla="*/ 0 h 97"/>
              <a:gd name="T2" fmla="*/ 0 w 9"/>
              <a:gd name="T3" fmla="*/ 0 h 97"/>
              <a:gd name="T4" fmla="*/ 0 w 9"/>
              <a:gd name="T5" fmla="*/ 6 h 97"/>
              <a:gd name="T6" fmla="*/ 0 w 9"/>
              <a:gd name="T7" fmla="*/ 12 h 97"/>
              <a:gd name="T8" fmla="*/ 0 w 9"/>
              <a:gd name="T9" fmla="*/ 17 h 97"/>
              <a:gd name="T10" fmla="*/ 1 w 9"/>
              <a:gd name="T11" fmla="*/ 23 h 97"/>
              <a:gd name="T12" fmla="*/ 1 w 9"/>
              <a:gd name="T13" fmla="*/ 29 h 97"/>
              <a:gd name="T14" fmla="*/ 2 w 9"/>
              <a:gd name="T15" fmla="*/ 36 h 97"/>
              <a:gd name="T16" fmla="*/ 3 w 9"/>
              <a:gd name="T17" fmla="*/ 42 h 97"/>
              <a:gd name="T18" fmla="*/ 4 w 9"/>
              <a:gd name="T19" fmla="*/ 48 h 97"/>
              <a:gd name="T20" fmla="*/ 4 w 9"/>
              <a:gd name="T21" fmla="*/ 54 h 97"/>
              <a:gd name="T22" fmla="*/ 5 w 9"/>
              <a:gd name="T23" fmla="*/ 61 h 97"/>
              <a:gd name="T24" fmla="*/ 6 w 9"/>
              <a:gd name="T25" fmla="*/ 67 h 97"/>
              <a:gd name="T26" fmla="*/ 7 w 9"/>
              <a:gd name="T27" fmla="*/ 73 h 97"/>
              <a:gd name="T28" fmla="*/ 7 w 9"/>
              <a:gd name="T29" fmla="*/ 78 h 97"/>
              <a:gd name="T30" fmla="*/ 7 w 9"/>
              <a:gd name="T31" fmla="*/ 85 h 97"/>
              <a:gd name="T32" fmla="*/ 8 w 9"/>
              <a:gd name="T33" fmla="*/ 90 h 97"/>
              <a:gd name="T34" fmla="*/ 8 w 9"/>
              <a:gd name="T35" fmla="*/ 96 h 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
              <a:gd name="T55" fmla="*/ 0 h 97"/>
              <a:gd name="T56" fmla="*/ 9 w 9"/>
              <a:gd name="T57" fmla="*/ 97 h 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 h="97">
                <a:moveTo>
                  <a:pt x="0" y="0"/>
                </a:moveTo>
                <a:lnTo>
                  <a:pt x="0" y="0"/>
                </a:lnTo>
                <a:lnTo>
                  <a:pt x="0" y="6"/>
                </a:lnTo>
                <a:lnTo>
                  <a:pt x="0" y="12"/>
                </a:lnTo>
                <a:lnTo>
                  <a:pt x="0" y="17"/>
                </a:lnTo>
                <a:lnTo>
                  <a:pt x="1" y="23"/>
                </a:lnTo>
                <a:lnTo>
                  <a:pt x="1" y="29"/>
                </a:lnTo>
                <a:lnTo>
                  <a:pt x="2" y="36"/>
                </a:lnTo>
                <a:lnTo>
                  <a:pt x="3" y="42"/>
                </a:lnTo>
                <a:lnTo>
                  <a:pt x="4" y="48"/>
                </a:lnTo>
                <a:lnTo>
                  <a:pt x="4" y="54"/>
                </a:lnTo>
                <a:lnTo>
                  <a:pt x="5" y="61"/>
                </a:lnTo>
                <a:lnTo>
                  <a:pt x="6" y="67"/>
                </a:lnTo>
                <a:lnTo>
                  <a:pt x="7" y="73"/>
                </a:lnTo>
                <a:lnTo>
                  <a:pt x="7" y="78"/>
                </a:lnTo>
                <a:lnTo>
                  <a:pt x="7" y="85"/>
                </a:lnTo>
                <a:lnTo>
                  <a:pt x="8" y="90"/>
                </a:lnTo>
                <a:lnTo>
                  <a:pt x="8" y="96"/>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35" name="Line 125"/>
          <p:cNvSpPr>
            <a:spLocks noChangeShapeType="1"/>
          </p:cNvSpPr>
          <p:nvPr/>
        </p:nvSpPr>
        <p:spPr bwMode="auto">
          <a:xfrm>
            <a:off x="5127625" y="3759200"/>
            <a:ext cx="0" cy="74613"/>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36" name="Line 126"/>
          <p:cNvSpPr>
            <a:spLocks noChangeShapeType="1"/>
          </p:cNvSpPr>
          <p:nvPr/>
        </p:nvSpPr>
        <p:spPr bwMode="auto">
          <a:xfrm>
            <a:off x="5181600" y="3733800"/>
            <a:ext cx="0" cy="61913"/>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37" name="Line 127"/>
          <p:cNvSpPr>
            <a:spLocks noChangeShapeType="1"/>
          </p:cNvSpPr>
          <p:nvPr/>
        </p:nvSpPr>
        <p:spPr bwMode="auto">
          <a:xfrm>
            <a:off x="5238750" y="3771900"/>
            <a:ext cx="0" cy="95250"/>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38" name="Freeform 128"/>
          <p:cNvSpPr>
            <a:spLocks/>
          </p:cNvSpPr>
          <p:nvPr/>
        </p:nvSpPr>
        <p:spPr bwMode="auto">
          <a:xfrm>
            <a:off x="5278438" y="3768725"/>
            <a:ext cx="14287" cy="146050"/>
          </a:xfrm>
          <a:custGeom>
            <a:avLst/>
            <a:gdLst>
              <a:gd name="T0" fmla="*/ 0 w 9"/>
              <a:gd name="T1" fmla="*/ 0 h 92"/>
              <a:gd name="T2" fmla="*/ 4 w 9"/>
              <a:gd name="T3" fmla="*/ 87 h 92"/>
              <a:gd name="T4" fmla="*/ 8 w 9"/>
              <a:gd name="T5" fmla="*/ 91 h 92"/>
              <a:gd name="T6" fmla="*/ 0 60000 65536"/>
              <a:gd name="T7" fmla="*/ 0 60000 65536"/>
              <a:gd name="T8" fmla="*/ 0 60000 65536"/>
              <a:gd name="T9" fmla="*/ 0 w 9"/>
              <a:gd name="T10" fmla="*/ 0 h 92"/>
              <a:gd name="T11" fmla="*/ 9 w 9"/>
              <a:gd name="T12" fmla="*/ 92 h 92"/>
            </a:gdLst>
            <a:ahLst/>
            <a:cxnLst>
              <a:cxn ang="T6">
                <a:pos x="T0" y="T1"/>
              </a:cxn>
              <a:cxn ang="T7">
                <a:pos x="T2" y="T3"/>
              </a:cxn>
              <a:cxn ang="T8">
                <a:pos x="T4" y="T5"/>
              </a:cxn>
            </a:cxnLst>
            <a:rect l="T9" t="T10" r="T11" b="T12"/>
            <a:pathLst>
              <a:path w="9" h="92">
                <a:moveTo>
                  <a:pt x="0" y="0"/>
                </a:moveTo>
                <a:lnTo>
                  <a:pt x="4" y="87"/>
                </a:lnTo>
                <a:lnTo>
                  <a:pt x="8" y="91"/>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39" name="Freeform 129"/>
          <p:cNvSpPr>
            <a:spLocks/>
          </p:cNvSpPr>
          <p:nvPr/>
        </p:nvSpPr>
        <p:spPr bwMode="auto">
          <a:xfrm>
            <a:off x="5310188" y="3754438"/>
            <a:ext cx="7937" cy="80962"/>
          </a:xfrm>
          <a:custGeom>
            <a:avLst/>
            <a:gdLst>
              <a:gd name="T0" fmla="*/ 0 w 5"/>
              <a:gd name="T1" fmla="*/ 0 h 51"/>
              <a:gd name="T2" fmla="*/ 0 w 5"/>
              <a:gd name="T3" fmla="*/ 0 h 51"/>
              <a:gd name="T4" fmla="*/ 0 w 5"/>
              <a:gd name="T5" fmla="*/ 7 h 51"/>
              <a:gd name="T6" fmla="*/ 1 w 5"/>
              <a:gd name="T7" fmla="*/ 13 h 51"/>
              <a:gd name="T8" fmla="*/ 1 w 5"/>
              <a:gd name="T9" fmla="*/ 19 h 51"/>
              <a:gd name="T10" fmla="*/ 3 w 5"/>
              <a:gd name="T11" fmla="*/ 25 h 51"/>
              <a:gd name="T12" fmla="*/ 3 w 5"/>
              <a:gd name="T13" fmla="*/ 32 h 51"/>
              <a:gd name="T14" fmla="*/ 4 w 5"/>
              <a:gd name="T15" fmla="*/ 37 h 51"/>
              <a:gd name="T16" fmla="*/ 4 w 5"/>
              <a:gd name="T17" fmla="*/ 44 h 51"/>
              <a:gd name="T18" fmla="*/ 4 w 5"/>
              <a:gd name="T19" fmla="*/ 5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51"/>
              <a:gd name="T32" fmla="*/ 5 w 5"/>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51">
                <a:moveTo>
                  <a:pt x="0" y="0"/>
                </a:moveTo>
                <a:lnTo>
                  <a:pt x="0" y="0"/>
                </a:lnTo>
                <a:lnTo>
                  <a:pt x="0" y="7"/>
                </a:lnTo>
                <a:lnTo>
                  <a:pt x="1" y="13"/>
                </a:lnTo>
                <a:lnTo>
                  <a:pt x="1" y="19"/>
                </a:lnTo>
                <a:lnTo>
                  <a:pt x="3" y="25"/>
                </a:lnTo>
                <a:lnTo>
                  <a:pt x="3" y="32"/>
                </a:lnTo>
                <a:lnTo>
                  <a:pt x="4" y="37"/>
                </a:lnTo>
                <a:lnTo>
                  <a:pt x="4" y="44"/>
                </a:lnTo>
                <a:lnTo>
                  <a:pt x="4" y="5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40" name="Freeform 130"/>
          <p:cNvSpPr>
            <a:spLocks/>
          </p:cNvSpPr>
          <p:nvPr/>
        </p:nvSpPr>
        <p:spPr bwMode="auto">
          <a:xfrm>
            <a:off x="5334000" y="3733800"/>
            <a:ext cx="9525" cy="114300"/>
          </a:xfrm>
          <a:custGeom>
            <a:avLst/>
            <a:gdLst>
              <a:gd name="T0" fmla="*/ 1 w 6"/>
              <a:gd name="T1" fmla="*/ 0 h 72"/>
              <a:gd name="T2" fmla="*/ 1 w 6"/>
              <a:gd name="T3" fmla="*/ 0 h 72"/>
              <a:gd name="T4" fmla="*/ 1 w 6"/>
              <a:gd name="T5" fmla="*/ 8 h 72"/>
              <a:gd name="T6" fmla="*/ 0 w 6"/>
              <a:gd name="T7" fmla="*/ 17 h 72"/>
              <a:gd name="T8" fmla="*/ 0 w 6"/>
              <a:gd name="T9" fmla="*/ 27 h 72"/>
              <a:gd name="T10" fmla="*/ 0 w 6"/>
              <a:gd name="T11" fmla="*/ 37 h 72"/>
              <a:gd name="T12" fmla="*/ 0 w 6"/>
              <a:gd name="T13" fmla="*/ 47 h 72"/>
              <a:gd name="T14" fmla="*/ 1 w 6"/>
              <a:gd name="T15" fmla="*/ 56 h 72"/>
              <a:gd name="T16" fmla="*/ 3 w 6"/>
              <a:gd name="T17" fmla="*/ 64 h 72"/>
              <a:gd name="T18" fmla="*/ 5 w 6"/>
              <a:gd name="T19" fmla="*/ 71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72"/>
              <a:gd name="T32" fmla="*/ 6 w 6"/>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72">
                <a:moveTo>
                  <a:pt x="1" y="0"/>
                </a:moveTo>
                <a:lnTo>
                  <a:pt x="1" y="0"/>
                </a:lnTo>
                <a:lnTo>
                  <a:pt x="1" y="8"/>
                </a:lnTo>
                <a:lnTo>
                  <a:pt x="0" y="17"/>
                </a:lnTo>
                <a:lnTo>
                  <a:pt x="0" y="27"/>
                </a:lnTo>
                <a:lnTo>
                  <a:pt x="0" y="37"/>
                </a:lnTo>
                <a:lnTo>
                  <a:pt x="0" y="47"/>
                </a:lnTo>
                <a:lnTo>
                  <a:pt x="1" y="56"/>
                </a:lnTo>
                <a:lnTo>
                  <a:pt x="3" y="64"/>
                </a:lnTo>
                <a:lnTo>
                  <a:pt x="5" y="71"/>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41" name="Line 131"/>
          <p:cNvSpPr>
            <a:spLocks noChangeShapeType="1"/>
          </p:cNvSpPr>
          <p:nvPr/>
        </p:nvSpPr>
        <p:spPr bwMode="auto">
          <a:xfrm>
            <a:off x="5402263" y="3698875"/>
            <a:ext cx="0" cy="109538"/>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42" name="Freeform 132"/>
          <p:cNvSpPr>
            <a:spLocks/>
          </p:cNvSpPr>
          <p:nvPr/>
        </p:nvSpPr>
        <p:spPr bwMode="auto">
          <a:xfrm>
            <a:off x="5435600" y="3729038"/>
            <a:ext cx="20638" cy="79375"/>
          </a:xfrm>
          <a:custGeom>
            <a:avLst/>
            <a:gdLst>
              <a:gd name="T0" fmla="*/ 12 w 13"/>
              <a:gd name="T1" fmla="*/ 0 h 50"/>
              <a:gd name="T2" fmla="*/ 12 w 13"/>
              <a:gd name="T3" fmla="*/ 0 h 50"/>
              <a:gd name="T4" fmla="*/ 12 w 13"/>
              <a:gd name="T5" fmla="*/ 5 h 50"/>
              <a:gd name="T6" fmla="*/ 11 w 13"/>
              <a:gd name="T7" fmla="*/ 11 h 50"/>
              <a:gd name="T8" fmla="*/ 8 w 13"/>
              <a:gd name="T9" fmla="*/ 18 h 50"/>
              <a:gd name="T10" fmla="*/ 7 w 13"/>
              <a:gd name="T11" fmla="*/ 25 h 50"/>
              <a:gd name="T12" fmla="*/ 4 w 13"/>
              <a:gd name="T13" fmla="*/ 31 h 50"/>
              <a:gd name="T14" fmla="*/ 2 w 13"/>
              <a:gd name="T15" fmla="*/ 38 h 50"/>
              <a:gd name="T16" fmla="*/ 1 w 13"/>
              <a:gd name="T17" fmla="*/ 44 h 50"/>
              <a:gd name="T18" fmla="*/ 0 w 13"/>
              <a:gd name="T19" fmla="*/ 49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50"/>
              <a:gd name="T32" fmla="*/ 13 w 13"/>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50">
                <a:moveTo>
                  <a:pt x="12" y="0"/>
                </a:moveTo>
                <a:lnTo>
                  <a:pt x="12" y="0"/>
                </a:lnTo>
                <a:lnTo>
                  <a:pt x="12" y="5"/>
                </a:lnTo>
                <a:lnTo>
                  <a:pt x="11" y="11"/>
                </a:lnTo>
                <a:lnTo>
                  <a:pt x="8" y="18"/>
                </a:lnTo>
                <a:lnTo>
                  <a:pt x="7" y="25"/>
                </a:lnTo>
                <a:lnTo>
                  <a:pt x="4" y="31"/>
                </a:lnTo>
                <a:lnTo>
                  <a:pt x="2" y="38"/>
                </a:lnTo>
                <a:lnTo>
                  <a:pt x="1" y="44"/>
                </a:lnTo>
                <a:lnTo>
                  <a:pt x="0" y="49"/>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43" name="Freeform 133"/>
          <p:cNvSpPr>
            <a:spLocks/>
          </p:cNvSpPr>
          <p:nvPr/>
        </p:nvSpPr>
        <p:spPr bwMode="auto">
          <a:xfrm>
            <a:off x="5487988" y="3754438"/>
            <a:ext cx="7937" cy="101600"/>
          </a:xfrm>
          <a:custGeom>
            <a:avLst/>
            <a:gdLst>
              <a:gd name="T0" fmla="*/ 4 w 5"/>
              <a:gd name="T1" fmla="*/ 0 h 64"/>
              <a:gd name="T2" fmla="*/ 4 w 5"/>
              <a:gd name="T3" fmla="*/ 0 h 64"/>
              <a:gd name="T4" fmla="*/ 4 w 5"/>
              <a:gd name="T5" fmla="*/ 8 h 64"/>
              <a:gd name="T6" fmla="*/ 3 w 5"/>
              <a:gd name="T7" fmla="*/ 16 h 64"/>
              <a:gd name="T8" fmla="*/ 3 w 5"/>
              <a:gd name="T9" fmla="*/ 24 h 64"/>
              <a:gd name="T10" fmla="*/ 2 w 5"/>
              <a:gd name="T11" fmla="*/ 32 h 64"/>
              <a:gd name="T12" fmla="*/ 1 w 5"/>
              <a:gd name="T13" fmla="*/ 39 h 64"/>
              <a:gd name="T14" fmla="*/ 1 w 5"/>
              <a:gd name="T15" fmla="*/ 47 h 64"/>
              <a:gd name="T16" fmla="*/ 0 w 5"/>
              <a:gd name="T17" fmla="*/ 55 h 64"/>
              <a:gd name="T18" fmla="*/ 0 w 5"/>
              <a:gd name="T19" fmla="*/ 63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64"/>
              <a:gd name="T32" fmla="*/ 5 w 5"/>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64">
                <a:moveTo>
                  <a:pt x="4" y="0"/>
                </a:moveTo>
                <a:lnTo>
                  <a:pt x="4" y="0"/>
                </a:lnTo>
                <a:lnTo>
                  <a:pt x="4" y="8"/>
                </a:lnTo>
                <a:lnTo>
                  <a:pt x="3" y="16"/>
                </a:lnTo>
                <a:lnTo>
                  <a:pt x="3" y="24"/>
                </a:lnTo>
                <a:lnTo>
                  <a:pt x="2" y="32"/>
                </a:lnTo>
                <a:lnTo>
                  <a:pt x="1" y="39"/>
                </a:lnTo>
                <a:lnTo>
                  <a:pt x="1" y="47"/>
                </a:lnTo>
                <a:lnTo>
                  <a:pt x="0" y="55"/>
                </a:lnTo>
                <a:lnTo>
                  <a:pt x="0" y="63"/>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44" name="Line 134"/>
          <p:cNvSpPr>
            <a:spLocks noChangeShapeType="1"/>
          </p:cNvSpPr>
          <p:nvPr/>
        </p:nvSpPr>
        <p:spPr bwMode="auto">
          <a:xfrm>
            <a:off x="5532438" y="3706813"/>
            <a:ext cx="30162" cy="103187"/>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45" name="Line 135"/>
          <p:cNvSpPr>
            <a:spLocks noChangeShapeType="1"/>
          </p:cNvSpPr>
          <p:nvPr/>
        </p:nvSpPr>
        <p:spPr bwMode="auto">
          <a:xfrm>
            <a:off x="5580063" y="3692525"/>
            <a:ext cx="0" cy="149225"/>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46" name="Line 136"/>
          <p:cNvSpPr>
            <a:spLocks noChangeShapeType="1"/>
          </p:cNvSpPr>
          <p:nvPr/>
        </p:nvSpPr>
        <p:spPr bwMode="auto">
          <a:xfrm>
            <a:off x="5632450" y="3765550"/>
            <a:ext cx="0" cy="120650"/>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47" name="Freeform 137"/>
          <p:cNvSpPr>
            <a:spLocks/>
          </p:cNvSpPr>
          <p:nvPr/>
        </p:nvSpPr>
        <p:spPr bwMode="auto">
          <a:xfrm>
            <a:off x="5691188" y="3800475"/>
            <a:ext cx="28575" cy="68263"/>
          </a:xfrm>
          <a:custGeom>
            <a:avLst/>
            <a:gdLst>
              <a:gd name="T0" fmla="*/ 0 w 18"/>
              <a:gd name="T1" fmla="*/ 0 h 43"/>
              <a:gd name="T2" fmla="*/ 0 w 18"/>
              <a:gd name="T3" fmla="*/ 0 h 43"/>
              <a:gd name="T4" fmla="*/ 1 w 18"/>
              <a:gd name="T5" fmla="*/ 4 h 43"/>
              <a:gd name="T6" fmla="*/ 3 w 18"/>
              <a:gd name="T7" fmla="*/ 8 h 43"/>
              <a:gd name="T8" fmla="*/ 6 w 18"/>
              <a:gd name="T9" fmla="*/ 13 h 43"/>
              <a:gd name="T10" fmla="*/ 9 w 18"/>
              <a:gd name="T11" fmla="*/ 17 h 43"/>
              <a:gd name="T12" fmla="*/ 9 w 18"/>
              <a:gd name="T13" fmla="*/ 20 h 43"/>
              <a:gd name="T14" fmla="*/ 10 w 18"/>
              <a:gd name="T15" fmla="*/ 23 h 43"/>
              <a:gd name="T16" fmla="*/ 11 w 18"/>
              <a:gd name="T17" fmla="*/ 26 h 43"/>
              <a:gd name="T18" fmla="*/ 13 w 18"/>
              <a:gd name="T19" fmla="*/ 29 h 43"/>
              <a:gd name="T20" fmla="*/ 14 w 18"/>
              <a:gd name="T21" fmla="*/ 33 h 43"/>
              <a:gd name="T22" fmla="*/ 16 w 18"/>
              <a:gd name="T23" fmla="*/ 35 h 43"/>
              <a:gd name="T24" fmla="*/ 17 w 18"/>
              <a:gd name="T25" fmla="*/ 39 h 43"/>
              <a:gd name="T26" fmla="*/ 17 w 18"/>
              <a:gd name="T27" fmla="*/ 42 h 4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43"/>
              <a:gd name="T44" fmla="*/ 18 w 18"/>
              <a:gd name="T45" fmla="*/ 43 h 4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43">
                <a:moveTo>
                  <a:pt x="0" y="0"/>
                </a:moveTo>
                <a:lnTo>
                  <a:pt x="0" y="0"/>
                </a:lnTo>
                <a:lnTo>
                  <a:pt x="1" y="4"/>
                </a:lnTo>
                <a:lnTo>
                  <a:pt x="3" y="8"/>
                </a:lnTo>
                <a:lnTo>
                  <a:pt x="6" y="13"/>
                </a:lnTo>
                <a:lnTo>
                  <a:pt x="9" y="17"/>
                </a:lnTo>
                <a:lnTo>
                  <a:pt x="9" y="20"/>
                </a:lnTo>
                <a:lnTo>
                  <a:pt x="10" y="23"/>
                </a:lnTo>
                <a:lnTo>
                  <a:pt x="11" y="26"/>
                </a:lnTo>
                <a:lnTo>
                  <a:pt x="13" y="29"/>
                </a:lnTo>
                <a:lnTo>
                  <a:pt x="14" y="33"/>
                </a:lnTo>
                <a:lnTo>
                  <a:pt x="16" y="35"/>
                </a:lnTo>
                <a:lnTo>
                  <a:pt x="17" y="39"/>
                </a:lnTo>
                <a:lnTo>
                  <a:pt x="17" y="42"/>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48" name="Freeform 138"/>
          <p:cNvSpPr>
            <a:spLocks/>
          </p:cNvSpPr>
          <p:nvPr/>
        </p:nvSpPr>
        <p:spPr bwMode="auto">
          <a:xfrm>
            <a:off x="5751513" y="3754438"/>
            <a:ext cx="7937" cy="101600"/>
          </a:xfrm>
          <a:custGeom>
            <a:avLst/>
            <a:gdLst>
              <a:gd name="T0" fmla="*/ 0 w 5"/>
              <a:gd name="T1" fmla="*/ 0 h 64"/>
              <a:gd name="T2" fmla="*/ 0 w 5"/>
              <a:gd name="T3" fmla="*/ 0 h 64"/>
              <a:gd name="T4" fmla="*/ 0 w 5"/>
              <a:gd name="T5" fmla="*/ 8 h 64"/>
              <a:gd name="T6" fmla="*/ 0 w 5"/>
              <a:gd name="T7" fmla="*/ 16 h 64"/>
              <a:gd name="T8" fmla="*/ 1 w 5"/>
              <a:gd name="T9" fmla="*/ 24 h 64"/>
              <a:gd name="T10" fmla="*/ 2 w 5"/>
              <a:gd name="T11" fmla="*/ 32 h 64"/>
              <a:gd name="T12" fmla="*/ 3 w 5"/>
              <a:gd name="T13" fmla="*/ 39 h 64"/>
              <a:gd name="T14" fmla="*/ 3 w 5"/>
              <a:gd name="T15" fmla="*/ 47 h 64"/>
              <a:gd name="T16" fmla="*/ 4 w 5"/>
              <a:gd name="T17" fmla="*/ 55 h 64"/>
              <a:gd name="T18" fmla="*/ 4 w 5"/>
              <a:gd name="T19" fmla="*/ 63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64"/>
              <a:gd name="T32" fmla="*/ 5 w 5"/>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64">
                <a:moveTo>
                  <a:pt x="0" y="0"/>
                </a:moveTo>
                <a:lnTo>
                  <a:pt x="0" y="0"/>
                </a:lnTo>
                <a:lnTo>
                  <a:pt x="0" y="8"/>
                </a:lnTo>
                <a:lnTo>
                  <a:pt x="0" y="16"/>
                </a:lnTo>
                <a:lnTo>
                  <a:pt x="1" y="24"/>
                </a:lnTo>
                <a:lnTo>
                  <a:pt x="2" y="32"/>
                </a:lnTo>
                <a:lnTo>
                  <a:pt x="3" y="39"/>
                </a:lnTo>
                <a:lnTo>
                  <a:pt x="3" y="47"/>
                </a:lnTo>
                <a:lnTo>
                  <a:pt x="4" y="55"/>
                </a:lnTo>
                <a:lnTo>
                  <a:pt x="4" y="63"/>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49" name="Freeform 139"/>
          <p:cNvSpPr>
            <a:spLocks/>
          </p:cNvSpPr>
          <p:nvPr/>
        </p:nvSpPr>
        <p:spPr bwMode="auto">
          <a:xfrm>
            <a:off x="5797550" y="3768725"/>
            <a:ext cx="7938" cy="87313"/>
          </a:xfrm>
          <a:custGeom>
            <a:avLst/>
            <a:gdLst>
              <a:gd name="T0" fmla="*/ 0 w 5"/>
              <a:gd name="T1" fmla="*/ 0 h 55"/>
              <a:gd name="T2" fmla="*/ 0 w 5"/>
              <a:gd name="T3" fmla="*/ 0 h 55"/>
              <a:gd name="T4" fmla="*/ 0 w 5"/>
              <a:gd name="T5" fmla="*/ 6 h 55"/>
              <a:gd name="T6" fmla="*/ 0 w 5"/>
              <a:gd name="T7" fmla="*/ 13 h 55"/>
              <a:gd name="T8" fmla="*/ 1 w 5"/>
              <a:gd name="T9" fmla="*/ 20 h 55"/>
              <a:gd name="T10" fmla="*/ 2 w 5"/>
              <a:gd name="T11" fmla="*/ 27 h 55"/>
              <a:gd name="T12" fmla="*/ 3 w 5"/>
              <a:gd name="T13" fmla="*/ 34 h 55"/>
              <a:gd name="T14" fmla="*/ 3 w 5"/>
              <a:gd name="T15" fmla="*/ 40 h 55"/>
              <a:gd name="T16" fmla="*/ 4 w 5"/>
              <a:gd name="T17" fmla="*/ 47 h 55"/>
              <a:gd name="T18" fmla="*/ 4 w 5"/>
              <a:gd name="T19" fmla="*/ 54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55"/>
              <a:gd name="T32" fmla="*/ 5 w 5"/>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55">
                <a:moveTo>
                  <a:pt x="0" y="0"/>
                </a:moveTo>
                <a:lnTo>
                  <a:pt x="0" y="0"/>
                </a:lnTo>
                <a:lnTo>
                  <a:pt x="0" y="6"/>
                </a:lnTo>
                <a:lnTo>
                  <a:pt x="0" y="13"/>
                </a:lnTo>
                <a:lnTo>
                  <a:pt x="1" y="20"/>
                </a:lnTo>
                <a:lnTo>
                  <a:pt x="2" y="27"/>
                </a:lnTo>
                <a:lnTo>
                  <a:pt x="3" y="34"/>
                </a:lnTo>
                <a:lnTo>
                  <a:pt x="3" y="40"/>
                </a:lnTo>
                <a:lnTo>
                  <a:pt x="4" y="47"/>
                </a:lnTo>
                <a:lnTo>
                  <a:pt x="4" y="54"/>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50" name="Line 140"/>
          <p:cNvSpPr>
            <a:spLocks noChangeShapeType="1"/>
          </p:cNvSpPr>
          <p:nvPr/>
        </p:nvSpPr>
        <p:spPr bwMode="auto">
          <a:xfrm>
            <a:off x="5835650" y="3746500"/>
            <a:ext cx="0" cy="87313"/>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51" name="Freeform 141"/>
          <p:cNvSpPr>
            <a:spLocks/>
          </p:cNvSpPr>
          <p:nvPr/>
        </p:nvSpPr>
        <p:spPr bwMode="auto">
          <a:xfrm>
            <a:off x="5881688" y="3741738"/>
            <a:ext cx="15875" cy="80962"/>
          </a:xfrm>
          <a:custGeom>
            <a:avLst/>
            <a:gdLst>
              <a:gd name="T0" fmla="*/ 9 w 10"/>
              <a:gd name="T1" fmla="*/ 0 h 51"/>
              <a:gd name="T2" fmla="*/ 9 w 10"/>
              <a:gd name="T3" fmla="*/ 0 h 51"/>
              <a:gd name="T4" fmla="*/ 9 w 10"/>
              <a:gd name="T5" fmla="*/ 6 h 51"/>
              <a:gd name="T6" fmla="*/ 9 w 10"/>
              <a:gd name="T7" fmla="*/ 14 h 51"/>
              <a:gd name="T8" fmla="*/ 8 w 10"/>
              <a:gd name="T9" fmla="*/ 21 h 51"/>
              <a:gd name="T10" fmla="*/ 8 w 10"/>
              <a:gd name="T11" fmla="*/ 28 h 51"/>
              <a:gd name="T12" fmla="*/ 7 w 10"/>
              <a:gd name="T13" fmla="*/ 35 h 51"/>
              <a:gd name="T14" fmla="*/ 5 w 10"/>
              <a:gd name="T15" fmla="*/ 41 h 51"/>
              <a:gd name="T16" fmla="*/ 3 w 10"/>
              <a:gd name="T17" fmla="*/ 46 h 51"/>
              <a:gd name="T18" fmla="*/ 0 w 10"/>
              <a:gd name="T19" fmla="*/ 5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51"/>
              <a:gd name="T32" fmla="*/ 10 w 1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51">
                <a:moveTo>
                  <a:pt x="9" y="0"/>
                </a:moveTo>
                <a:lnTo>
                  <a:pt x="9" y="0"/>
                </a:lnTo>
                <a:lnTo>
                  <a:pt x="9" y="6"/>
                </a:lnTo>
                <a:lnTo>
                  <a:pt x="9" y="14"/>
                </a:lnTo>
                <a:lnTo>
                  <a:pt x="8" y="21"/>
                </a:lnTo>
                <a:lnTo>
                  <a:pt x="8" y="28"/>
                </a:lnTo>
                <a:lnTo>
                  <a:pt x="7" y="35"/>
                </a:lnTo>
                <a:lnTo>
                  <a:pt x="5" y="41"/>
                </a:lnTo>
                <a:lnTo>
                  <a:pt x="3" y="46"/>
                </a:lnTo>
                <a:lnTo>
                  <a:pt x="0" y="5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52" name="Line 142"/>
          <p:cNvSpPr>
            <a:spLocks noChangeShapeType="1"/>
          </p:cNvSpPr>
          <p:nvPr/>
        </p:nvSpPr>
        <p:spPr bwMode="auto">
          <a:xfrm>
            <a:off x="6164263" y="3792538"/>
            <a:ext cx="0" cy="153987"/>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53" name="Line 143"/>
          <p:cNvSpPr>
            <a:spLocks noChangeShapeType="1"/>
          </p:cNvSpPr>
          <p:nvPr/>
        </p:nvSpPr>
        <p:spPr bwMode="auto">
          <a:xfrm flipH="1">
            <a:off x="6218238" y="3810000"/>
            <a:ext cx="30162" cy="63500"/>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454" name="Freeform 144"/>
          <p:cNvSpPr>
            <a:spLocks/>
          </p:cNvSpPr>
          <p:nvPr/>
        </p:nvSpPr>
        <p:spPr bwMode="auto">
          <a:xfrm>
            <a:off x="6118225" y="3760788"/>
            <a:ext cx="11113" cy="133350"/>
          </a:xfrm>
          <a:custGeom>
            <a:avLst/>
            <a:gdLst>
              <a:gd name="T0" fmla="*/ 4 w 7"/>
              <a:gd name="T1" fmla="*/ 0 h 84"/>
              <a:gd name="T2" fmla="*/ 4 w 7"/>
              <a:gd name="T3" fmla="*/ 0 h 84"/>
              <a:gd name="T4" fmla="*/ 4 w 7"/>
              <a:gd name="T5" fmla="*/ 9 h 84"/>
              <a:gd name="T6" fmla="*/ 5 w 7"/>
              <a:gd name="T7" fmla="*/ 20 h 84"/>
              <a:gd name="T8" fmla="*/ 5 w 7"/>
              <a:gd name="T9" fmla="*/ 32 h 84"/>
              <a:gd name="T10" fmla="*/ 6 w 7"/>
              <a:gd name="T11" fmla="*/ 45 h 84"/>
              <a:gd name="T12" fmla="*/ 5 w 7"/>
              <a:gd name="T13" fmla="*/ 58 h 84"/>
              <a:gd name="T14" fmla="*/ 4 w 7"/>
              <a:gd name="T15" fmla="*/ 70 h 84"/>
              <a:gd name="T16" fmla="*/ 3 w 7"/>
              <a:gd name="T17" fmla="*/ 78 h 84"/>
              <a:gd name="T18" fmla="*/ 0 w 7"/>
              <a:gd name="T19" fmla="*/ 83 h 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84"/>
              <a:gd name="T32" fmla="*/ 7 w 7"/>
              <a:gd name="T33" fmla="*/ 84 h 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84">
                <a:moveTo>
                  <a:pt x="4" y="0"/>
                </a:moveTo>
                <a:lnTo>
                  <a:pt x="4" y="0"/>
                </a:lnTo>
                <a:lnTo>
                  <a:pt x="4" y="9"/>
                </a:lnTo>
                <a:lnTo>
                  <a:pt x="5" y="20"/>
                </a:lnTo>
                <a:lnTo>
                  <a:pt x="5" y="32"/>
                </a:lnTo>
                <a:lnTo>
                  <a:pt x="6" y="45"/>
                </a:lnTo>
                <a:lnTo>
                  <a:pt x="5" y="58"/>
                </a:lnTo>
                <a:lnTo>
                  <a:pt x="4" y="70"/>
                </a:lnTo>
                <a:lnTo>
                  <a:pt x="3" y="78"/>
                </a:lnTo>
                <a:lnTo>
                  <a:pt x="0" y="83"/>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55" name="Freeform 145"/>
          <p:cNvSpPr>
            <a:spLocks/>
          </p:cNvSpPr>
          <p:nvPr/>
        </p:nvSpPr>
        <p:spPr bwMode="auto">
          <a:xfrm>
            <a:off x="4510088" y="2917825"/>
            <a:ext cx="28575" cy="96838"/>
          </a:xfrm>
          <a:custGeom>
            <a:avLst/>
            <a:gdLst>
              <a:gd name="T0" fmla="*/ 0 w 18"/>
              <a:gd name="T1" fmla="*/ 0 h 61"/>
              <a:gd name="T2" fmla="*/ 0 w 18"/>
              <a:gd name="T3" fmla="*/ 0 h 61"/>
              <a:gd name="T4" fmla="*/ 2 w 18"/>
              <a:gd name="T5" fmla="*/ 8 h 61"/>
              <a:gd name="T6" fmla="*/ 4 w 18"/>
              <a:gd name="T7" fmla="*/ 16 h 61"/>
              <a:gd name="T8" fmla="*/ 6 w 18"/>
              <a:gd name="T9" fmla="*/ 24 h 61"/>
              <a:gd name="T10" fmla="*/ 9 w 18"/>
              <a:gd name="T11" fmla="*/ 32 h 61"/>
              <a:gd name="T12" fmla="*/ 11 w 18"/>
              <a:gd name="T13" fmla="*/ 40 h 61"/>
              <a:gd name="T14" fmla="*/ 14 w 18"/>
              <a:gd name="T15" fmla="*/ 47 h 61"/>
              <a:gd name="T16" fmla="*/ 15 w 18"/>
              <a:gd name="T17" fmla="*/ 54 h 61"/>
              <a:gd name="T18" fmla="*/ 17 w 18"/>
              <a:gd name="T19" fmla="*/ 6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61"/>
              <a:gd name="T32" fmla="*/ 18 w 18"/>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61">
                <a:moveTo>
                  <a:pt x="0" y="0"/>
                </a:moveTo>
                <a:lnTo>
                  <a:pt x="0" y="0"/>
                </a:lnTo>
                <a:lnTo>
                  <a:pt x="2" y="8"/>
                </a:lnTo>
                <a:lnTo>
                  <a:pt x="4" y="16"/>
                </a:lnTo>
                <a:lnTo>
                  <a:pt x="6" y="24"/>
                </a:lnTo>
                <a:lnTo>
                  <a:pt x="9" y="32"/>
                </a:lnTo>
                <a:lnTo>
                  <a:pt x="11" y="40"/>
                </a:lnTo>
                <a:lnTo>
                  <a:pt x="14" y="47"/>
                </a:lnTo>
                <a:lnTo>
                  <a:pt x="15" y="54"/>
                </a:lnTo>
                <a:lnTo>
                  <a:pt x="17" y="6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456" name="Freeform 146"/>
          <p:cNvSpPr>
            <a:spLocks/>
          </p:cNvSpPr>
          <p:nvPr/>
        </p:nvSpPr>
        <p:spPr bwMode="auto">
          <a:xfrm>
            <a:off x="8153400" y="5029200"/>
            <a:ext cx="134938" cy="17463"/>
          </a:xfrm>
          <a:custGeom>
            <a:avLst/>
            <a:gdLst>
              <a:gd name="T0" fmla="*/ 15 w 85"/>
              <a:gd name="T1" fmla="*/ 5 h 11"/>
              <a:gd name="T2" fmla="*/ 7 w 85"/>
              <a:gd name="T3" fmla="*/ 10 h 11"/>
              <a:gd name="T4" fmla="*/ 84 w 85"/>
              <a:gd name="T5" fmla="*/ 10 h 11"/>
              <a:gd name="T6" fmla="*/ 84 w 85"/>
              <a:gd name="T7" fmla="*/ 0 h 11"/>
              <a:gd name="T8" fmla="*/ 7 w 85"/>
              <a:gd name="T9" fmla="*/ 0 h 11"/>
              <a:gd name="T10" fmla="*/ 0 w 85"/>
              <a:gd name="T11" fmla="*/ 5 h 11"/>
              <a:gd name="T12" fmla="*/ 7 w 85"/>
              <a:gd name="T13" fmla="*/ 0 h 11"/>
              <a:gd name="T14" fmla="*/ 0 w 85"/>
              <a:gd name="T15" fmla="*/ 0 h 11"/>
              <a:gd name="T16" fmla="*/ 0 w 85"/>
              <a:gd name="T17" fmla="*/ 5 h 11"/>
              <a:gd name="T18" fmla="*/ 15 w 85"/>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11"/>
              <a:gd name="T32" fmla="*/ 85 w 85"/>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11">
                <a:moveTo>
                  <a:pt x="15" y="5"/>
                </a:moveTo>
                <a:lnTo>
                  <a:pt x="7" y="10"/>
                </a:lnTo>
                <a:lnTo>
                  <a:pt x="84" y="10"/>
                </a:lnTo>
                <a:lnTo>
                  <a:pt x="84" y="0"/>
                </a:lnTo>
                <a:lnTo>
                  <a:pt x="7" y="0"/>
                </a:lnTo>
                <a:lnTo>
                  <a:pt x="0" y="5"/>
                </a:lnTo>
                <a:lnTo>
                  <a:pt x="7" y="0"/>
                </a:lnTo>
                <a:lnTo>
                  <a:pt x="0" y="0"/>
                </a:lnTo>
                <a:lnTo>
                  <a:pt x="0" y="5"/>
                </a:lnTo>
                <a:lnTo>
                  <a:pt x="15" y="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57" name="Freeform 147"/>
          <p:cNvSpPr>
            <a:spLocks/>
          </p:cNvSpPr>
          <p:nvPr/>
        </p:nvSpPr>
        <p:spPr bwMode="auto">
          <a:xfrm>
            <a:off x="7985125" y="5072063"/>
            <a:ext cx="138113" cy="46037"/>
          </a:xfrm>
          <a:custGeom>
            <a:avLst/>
            <a:gdLst>
              <a:gd name="T0" fmla="*/ 2 w 87"/>
              <a:gd name="T1" fmla="*/ 28 h 29"/>
              <a:gd name="T2" fmla="*/ 1 w 87"/>
              <a:gd name="T3" fmla="*/ 28 h 29"/>
              <a:gd name="T4" fmla="*/ 9 w 87"/>
              <a:gd name="T5" fmla="*/ 27 h 29"/>
              <a:gd name="T6" fmla="*/ 21 w 87"/>
              <a:gd name="T7" fmla="*/ 26 h 29"/>
              <a:gd name="T8" fmla="*/ 34 w 87"/>
              <a:gd name="T9" fmla="*/ 25 h 29"/>
              <a:gd name="T10" fmla="*/ 48 w 87"/>
              <a:gd name="T11" fmla="*/ 22 h 29"/>
              <a:gd name="T12" fmla="*/ 60 w 87"/>
              <a:gd name="T13" fmla="*/ 19 h 29"/>
              <a:gd name="T14" fmla="*/ 72 w 87"/>
              <a:gd name="T15" fmla="*/ 15 h 29"/>
              <a:gd name="T16" fmla="*/ 81 w 87"/>
              <a:gd name="T17" fmla="*/ 10 h 29"/>
              <a:gd name="T18" fmla="*/ 86 w 87"/>
              <a:gd name="T19" fmla="*/ 0 h 29"/>
              <a:gd name="T20" fmla="*/ 71 w 87"/>
              <a:gd name="T21" fmla="*/ 0 h 29"/>
              <a:gd name="T22" fmla="*/ 70 w 87"/>
              <a:gd name="T23" fmla="*/ 0 h 29"/>
              <a:gd name="T24" fmla="*/ 65 w 87"/>
              <a:gd name="T25" fmla="*/ 3 h 29"/>
              <a:gd name="T26" fmla="*/ 56 w 87"/>
              <a:gd name="T27" fmla="*/ 7 h 29"/>
              <a:gd name="T28" fmla="*/ 44 w 87"/>
              <a:gd name="T29" fmla="*/ 9 h 29"/>
              <a:gd name="T30" fmla="*/ 31 w 87"/>
              <a:gd name="T31" fmla="*/ 12 h 29"/>
              <a:gd name="T32" fmla="*/ 19 w 87"/>
              <a:gd name="T33" fmla="*/ 13 h 29"/>
              <a:gd name="T34" fmla="*/ 8 w 87"/>
              <a:gd name="T35" fmla="*/ 14 h 29"/>
              <a:gd name="T36" fmla="*/ 1 w 87"/>
              <a:gd name="T37" fmla="*/ 15 h 29"/>
              <a:gd name="T38" fmla="*/ 0 w 87"/>
              <a:gd name="T39" fmla="*/ 15 h 29"/>
              <a:gd name="T40" fmla="*/ 2 w 87"/>
              <a:gd name="T41" fmla="*/ 28 h 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7"/>
              <a:gd name="T64" fmla="*/ 0 h 29"/>
              <a:gd name="T65" fmla="*/ 87 w 87"/>
              <a:gd name="T66" fmla="*/ 29 h 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7" h="29">
                <a:moveTo>
                  <a:pt x="2" y="28"/>
                </a:moveTo>
                <a:lnTo>
                  <a:pt x="1" y="28"/>
                </a:lnTo>
                <a:lnTo>
                  <a:pt x="9" y="27"/>
                </a:lnTo>
                <a:lnTo>
                  <a:pt x="21" y="26"/>
                </a:lnTo>
                <a:lnTo>
                  <a:pt x="34" y="25"/>
                </a:lnTo>
                <a:lnTo>
                  <a:pt x="48" y="22"/>
                </a:lnTo>
                <a:lnTo>
                  <a:pt x="60" y="19"/>
                </a:lnTo>
                <a:lnTo>
                  <a:pt x="72" y="15"/>
                </a:lnTo>
                <a:lnTo>
                  <a:pt x="81" y="10"/>
                </a:lnTo>
                <a:lnTo>
                  <a:pt x="86" y="0"/>
                </a:lnTo>
                <a:lnTo>
                  <a:pt x="71" y="0"/>
                </a:lnTo>
                <a:lnTo>
                  <a:pt x="70" y="0"/>
                </a:lnTo>
                <a:lnTo>
                  <a:pt x="65" y="3"/>
                </a:lnTo>
                <a:lnTo>
                  <a:pt x="56" y="7"/>
                </a:lnTo>
                <a:lnTo>
                  <a:pt x="44" y="9"/>
                </a:lnTo>
                <a:lnTo>
                  <a:pt x="31" y="12"/>
                </a:lnTo>
                <a:lnTo>
                  <a:pt x="19" y="13"/>
                </a:lnTo>
                <a:lnTo>
                  <a:pt x="8" y="14"/>
                </a:lnTo>
                <a:lnTo>
                  <a:pt x="1" y="15"/>
                </a:lnTo>
                <a:lnTo>
                  <a:pt x="0" y="15"/>
                </a:lnTo>
                <a:lnTo>
                  <a:pt x="2" y="28"/>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58" name="Freeform 148"/>
          <p:cNvSpPr>
            <a:spLocks/>
          </p:cNvSpPr>
          <p:nvPr/>
        </p:nvSpPr>
        <p:spPr bwMode="auto">
          <a:xfrm>
            <a:off x="7681913" y="5100638"/>
            <a:ext cx="298450" cy="26987"/>
          </a:xfrm>
          <a:custGeom>
            <a:avLst/>
            <a:gdLst>
              <a:gd name="T0" fmla="*/ 0 w 188"/>
              <a:gd name="T1" fmla="*/ 12 h 17"/>
              <a:gd name="T2" fmla="*/ 0 w 188"/>
              <a:gd name="T3" fmla="*/ 12 h 17"/>
              <a:gd name="T4" fmla="*/ 10 w 188"/>
              <a:gd name="T5" fmla="*/ 12 h 17"/>
              <a:gd name="T6" fmla="*/ 20 w 188"/>
              <a:gd name="T7" fmla="*/ 14 h 17"/>
              <a:gd name="T8" fmla="*/ 32 w 188"/>
              <a:gd name="T9" fmla="*/ 14 h 17"/>
              <a:gd name="T10" fmla="*/ 44 w 188"/>
              <a:gd name="T11" fmla="*/ 15 h 17"/>
              <a:gd name="T12" fmla="*/ 55 w 188"/>
              <a:gd name="T13" fmla="*/ 15 h 17"/>
              <a:gd name="T14" fmla="*/ 69 w 188"/>
              <a:gd name="T15" fmla="*/ 16 h 17"/>
              <a:gd name="T16" fmla="*/ 81 w 188"/>
              <a:gd name="T17" fmla="*/ 16 h 17"/>
              <a:gd name="T18" fmla="*/ 94 w 188"/>
              <a:gd name="T19" fmla="*/ 16 h 17"/>
              <a:gd name="T20" fmla="*/ 107 w 188"/>
              <a:gd name="T21" fmla="*/ 16 h 17"/>
              <a:gd name="T22" fmla="*/ 119 w 188"/>
              <a:gd name="T23" fmla="*/ 16 h 17"/>
              <a:gd name="T24" fmla="*/ 132 w 188"/>
              <a:gd name="T25" fmla="*/ 15 h 17"/>
              <a:gd name="T26" fmla="*/ 144 w 188"/>
              <a:gd name="T27" fmla="*/ 15 h 17"/>
              <a:gd name="T28" fmla="*/ 156 w 188"/>
              <a:gd name="T29" fmla="*/ 14 h 17"/>
              <a:gd name="T30" fmla="*/ 167 w 188"/>
              <a:gd name="T31" fmla="*/ 14 h 17"/>
              <a:gd name="T32" fmla="*/ 177 w 188"/>
              <a:gd name="T33" fmla="*/ 12 h 17"/>
              <a:gd name="T34" fmla="*/ 187 w 188"/>
              <a:gd name="T35" fmla="*/ 12 h 17"/>
              <a:gd name="T36" fmla="*/ 185 w 188"/>
              <a:gd name="T37" fmla="*/ 0 h 17"/>
              <a:gd name="T38" fmla="*/ 175 w 188"/>
              <a:gd name="T39" fmla="*/ 1 h 17"/>
              <a:gd name="T40" fmla="*/ 166 w 188"/>
              <a:gd name="T41" fmla="*/ 2 h 17"/>
              <a:gd name="T42" fmla="*/ 155 w 188"/>
              <a:gd name="T43" fmla="*/ 2 h 17"/>
              <a:gd name="T44" fmla="*/ 143 w 188"/>
              <a:gd name="T45" fmla="*/ 3 h 17"/>
              <a:gd name="T46" fmla="*/ 131 w 188"/>
              <a:gd name="T47" fmla="*/ 4 h 17"/>
              <a:gd name="T48" fmla="*/ 119 w 188"/>
              <a:gd name="T49" fmla="*/ 4 h 17"/>
              <a:gd name="T50" fmla="*/ 107 w 188"/>
              <a:gd name="T51" fmla="*/ 4 h 17"/>
              <a:gd name="T52" fmla="*/ 94 w 188"/>
              <a:gd name="T53" fmla="*/ 4 h 17"/>
              <a:gd name="T54" fmla="*/ 81 w 188"/>
              <a:gd name="T55" fmla="*/ 4 h 17"/>
              <a:gd name="T56" fmla="*/ 69 w 188"/>
              <a:gd name="T57" fmla="*/ 4 h 17"/>
              <a:gd name="T58" fmla="*/ 56 w 188"/>
              <a:gd name="T59" fmla="*/ 4 h 17"/>
              <a:gd name="T60" fmla="*/ 45 w 188"/>
              <a:gd name="T61" fmla="*/ 3 h 17"/>
              <a:gd name="T62" fmla="*/ 33 w 188"/>
              <a:gd name="T63" fmla="*/ 2 h 17"/>
              <a:gd name="T64" fmla="*/ 21 w 188"/>
              <a:gd name="T65" fmla="*/ 2 h 17"/>
              <a:gd name="T66" fmla="*/ 12 w 188"/>
              <a:gd name="T67" fmla="*/ 1 h 17"/>
              <a:gd name="T68" fmla="*/ 3 w 188"/>
              <a:gd name="T69" fmla="*/ 0 h 17"/>
              <a:gd name="T70" fmla="*/ 0 w 188"/>
              <a:gd name="T71" fmla="*/ 12 h 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8"/>
              <a:gd name="T109" fmla="*/ 0 h 17"/>
              <a:gd name="T110" fmla="*/ 188 w 188"/>
              <a:gd name="T111" fmla="*/ 17 h 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8" h="17">
                <a:moveTo>
                  <a:pt x="0" y="12"/>
                </a:moveTo>
                <a:lnTo>
                  <a:pt x="0" y="12"/>
                </a:lnTo>
                <a:lnTo>
                  <a:pt x="10" y="12"/>
                </a:lnTo>
                <a:lnTo>
                  <a:pt x="20" y="14"/>
                </a:lnTo>
                <a:lnTo>
                  <a:pt x="32" y="14"/>
                </a:lnTo>
                <a:lnTo>
                  <a:pt x="44" y="15"/>
                </a:lnTo>
                <a:lnTo>
                  <a:pt x="55" y="15"/>
                </a:lnTo>
                <a:lnTo>
                  <a:pt x="69" y="16"/>
                </a:lnTo>
                <a:lnTo>
                  <a:pt x="81" y="16"/>
                </a:lnTo>
                <a:lnTo>
                  <a:pt x="94" y="16"/>
                </a:lnTo>
                <a:lnTo>
                  <a:pt x="107" y="16"/>
                </a:lnTo>
                <a:lnTo>
                  <a:pt x="119" y="16"/>
                </a:lnTo>
                <a:lnTo>
                  <a:pt x="132" y="15"/>
                </a:lnTo>
                <a:lnTo>
                  <a:pt x="144" y="15"/>
                </a:lnTo>
                <a:lnTo>
                  <a:pt x="156" y="14"/>
                </a:lnTo>
                <a:lnTo>
                  <a:pt x="167" y="14"/>
                </a:lnTo>
                <a:lnTo>
                  <a:pt x="177" y="12"/>
                </a:lnTo>
                <a:lnTo>
                  <a:pt x="187" y="12"/>
                </a:lnTo>
                <a:lnTo>
                  <a:pt x="185" y="0"/>
                </a:lnTo>
                <a:lnTo>
                  <a:pt x="175" y="1"/>
                </a:lnTo>
                <a:lnTo>
                  <a:pt x="166" y="2"/>
                </a:lnTo>
                <a:lnTo>
                  <a:pt x="155" y="2"/>
                </a:lnTo>
                <a:lnTo>
                  <a:pt x="143" y="3"/>
                </a:lnTo>
                <a:lnTo>
                  <a:pt x="131" y="4"/>
                </a:lnTo>
                <a:lnTo>
                  <a:pt x="119" y="4"/>
                </a:lnTo>
                <a:lnTo>
                  <a:pt x="107" y="4"/>
                </a:lnTo>
                <a:lnTo>
                  <a:pt x="94" y="4"/>
                </a:lnTo>
                <a:lnTo>
                  <a:pt x="81" y="4"/>
                </a:lnTo>
                <a:lnTo>
                  <a:pt x="69" y="4"/>
                </a:lnTo>
                <a:lnTo>
                  <a:pt x="56" y="4"/>
                </a:lnTo>
                <a:lnTo>
                  <a:pt x="45" y="3"/>
                </a:lnTo>
                <a:lnTo>
                  <a:pt x="33" y="2"/>
                </a:lnTo>
                <a:lnTo>
                  <a:pt x="21" y="2"/>
                </a:lnTo>
                <a:lnTo>
                  <a:pt x="12" y="1"/>
                </a:lnTo>
                <a:lnTo>
                  <a:pt x="3" y="0"/>
                </a:lnTo>
                <a:lnTo>
                  <a:pt x="0" y="12"/>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59" name="Freeform 149"/>
          <p:cNvSpPr>
            <a:spLocks/>
          </p:cNvSpPr>
          <p:nvPr/>
        </p:nvSpPr>
        <p:spPr bwMode="auto">
          <a:xfrm>
            <a:off x="7392988" y="5059363"/>
            <a:ext cx="285750" cy="58737"/>
          </a:xfrm>
          <a:custGeom>
            <a:avLst/>
            <a:gdLst>
              <a:gd name="T0" fmla="*/ 1 w 180"/>
              <a:gd name="T1" fmla="*/ 14 h 37"/>
              <a:gd name="T2" fmla="*/ 0 w 180"/>
              <a:gd name="T3" fmla="*/ 14 h 37"/>
              <a:gd name="T4" fmla="*/ 176 w 180"/>
              <a:gd name="T5" fmla="*/ 36 h 37"/>
              <a:gd name="T6" fmla="*/ 179 w 180"/>
              <a:gd name="T7" fmla="*/ 22 h 37"/>
              <a:gd name="T8" fmla="*/ 3 w 180"/>
              <a:gd name="T9" fmla="*/ 0 h 37"/>
              <a:gd name="T10" fmla="*/ 1 w 180"/>
              <a:gd name="T11" fmla="*/ 0 h 37"/>
              <a:gd name="T12" fmla="*/ 1 w 180"/>
              <a:gd name="T13" fmla="*/ 14 h 37"/>
              <a:gd name="T14" fmla="*/ 0 60000 65536"/>
              <a:gd name="T15" fmla="*/ 0 60000 65536"/>
              <a:gd name="T16" fmla="*/ 0 60000 65536"/>
              <a:gd name="T17" fmla="*/ 0 60000 65536"/>
              <a:gd name="T18" fmla="*/ 0 60000 65536"/>
              <a:gd name="T19" fmla="*/ 0 60000 65536"/>
              <a:gd name="T20" fmla="*/ 0 60000 65536"/>
              <a:gd name="T21" fmla="*/ 0 w 180"/>
              <a:gd name="T22" fmla="*/ 0 h 37"/>
              <a:gd name="T23" fmla="*/ 180 w 180"/>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 h="37">
                <a:moveTo>
                  <a:pt x="1" y="14"/>
                </a:moveTo>
                <a:lnTo>
                  <a:pt x="0" y="14"/>
                </a:lnTo>
                <a:lnTo>
                  <a:pt x="176" y="36"/>
                </a:lnTo>
                <a:lnTo>
                  <a:pt x="179" y="22"/>
                </a:lnTo>
                <a:lnTo>
                  <a:pt x="3" y="0"/>
                </a:lnTo>
                <a:lnTo>
                  <a:pt x="1" y="0"/>
                </a:lnTo>
                <a:lnTo>
                  <a:pt x="1" y="14"/>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60" name="Freeform 150"/>
          <p:cNvSpPr>
            <a:spLocks/>
          </p:cNvSpPr>
          <p:nvPr/>
        </p:nvSpPr>
        <p:spPr bwMode="auto">
          <a:xfrm>
            <a:off x="6843713" y="5046663"/>
            <a:ext cx="542925" cy="30162"/>
          </a:xfrm>
          <a:custGeom>
            <a:avLst/>
            <a:gdLst>
              <a:gd name="T0" fmla="*/ 0 w 342"/>
              <a:gd name="T1" fmla="*/ 12 h 19"/>
              <a:gd name="T2" fmla="*/ 0 w 342"/>
              <a:gd name="T3" fmla="*/ 12 h 19"/>
              <a:gd name="T4" fmla="*/ 341 w 342"/>
              <a:gd name="T5" fmla="*/ 18 h 19"/>
              <a:gd name="T6" fmla="*/ 341 w 342"/>
              <a:gd name="T7" fmla="*/ 6 h 19"/>
              <a:gd name="T8" fmla="*/ 0 w 342"/>
              <a:gd name="T9" fmla="*/ 0 h 19"/>
              <a:gd name="T10" fmla="*/ 0 w 342"/>
              <a:gd name="T11" fmla="*/ 12 h 19"/>
              <a:gd name="T12" fmla="*/ 0 60000 65536"/>
              <a:gd name="T13" fmla="*/ 0 60000 65536"/>
              <a:gd name="T14" fmla="*/ 0 60000 65536"/>
              <a:gd name="T15" fmla="*/ 0 60000 65536"/>
              <a:gd name="T16" fmla="*/ 0 60000 65536"/>
              <a:gd name="T17" fmla="*/ 0 60000 65536"/>
              <a:gd name="T18" fmla="*/ 0 w 342"/>
              <a:gd name="T19" fmla="*/ 0 h 19"/>
              <a:gd name="T20" fmla="*/ 342 w 342"/>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342" h="19">
                <a:moveTo>
                  <a:pt x="0" y="12"/>
                </a:moveTo>
                <a:lnTo>
                  <a:pt x="0" y="12"/>
                </a:lnTo>
                <a:lnTo>
                  <a:pt x="341" y="18"/>
                </a:lnTo>
                <a:lnTo>
                  <a:pt x="341" y="6"/>
                </a:lnTo>
                <a:lnTo>
                  <a:pt x="0" y="0"/>
                </a:lnTo>
                <a:lnTo>
                  <a:pt x="0" y="12"/>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61" name="Freeform 151"/>
          <p:cNvSpPr>
            <a:spLocks/>
          </p:cNvSpPr>
          <p:nvPr/>
        </p:nvSpPr>
        <p:spPr bwMode="auto">
          <a:xfrm>
            <a:off x="5834063" y="4889500"/>
            <a:ext cx="1001712" cy="174625"/>
          </a:xfrm>
          <a:custGeom>
            <a:avLst/>
            <a:gdLst>
              <a:gd name="T0" fmla="*/ 6 w 631"/>
              <a:gd name="T1" fmla="*/ 15 h 110"/>
              <a:gd name="T2" fmla="*/ 46 w 631"/>
              <a:gd name="T3" fmla="*/ 16 h 110"/>
              <a:gd name="T4" fmla="*/ 85 w 631"/>
              <a:gd name="T5" fmla="*/ 19 h 110"/>
              <a:gd name="T6" fmla="*/ 124 w 631"/>
              <a:gd name="T7" fmla="*/ 24 h 110"/>
              <a:gd name="T8" fmla="*/ 162 w 631"/>
              <a:gd name="T9" fmla="*/ 29 h 110"/>
              <a:gd name="T10" fmla="*/ 200 w 631"/>
              <a:gd name="T11" fmla="*/ 37 h 110"/>
              <a:gd name="T12" fmla="*/ 240 w 631"/>
              <a:gd name="T13" fmla="*/ 45 h 110"/>
              <a:gd name="T14" fmla="*/ 277 w 631"/>
              <a:gd name="T15" fmla="*/ 53 h 110"/>
              <a:gd name="T16" fmla="*/ 316 w 631"/>
              <a:gd name="T17" fmla="*/ 62 h 110"/>
              <a:gd name="T18" fmla="*/ 355 w 631"/>
              <a:gd name="T19" fmla="*/ 71 h 110"/>
              <a:gd name="T20" fmla="*/ 393 w 631"/>
              <a:gd name="T21" fmla="*/ 80 h 110"/>
              <a:gd name="T22" fmla="*/ 432 w 631"/>
              <a:gd name="T23" fmla="*/ 87 h 110"/>
              <a:gd name="T24" fmla="*/ 471 w 631"/>
              <a:gd name="T25" fmla="*/ 95 h 110"/>
              <a:gd name="T26" fmla="*/ 510 w 631"/>
              <a:gd name="T27" fmla="*/ 100 h 110"/>
              <a:gd name="T28" fmla="*/ 550 w 631"/>
              <a:gd name="T29" fmla="*/ 105 h 110"/>
              <a:gd name="T30" fmla="*/ 589 w 631"/>
              <a:gd name="T31" fmla="*/ 108 h 110"/>
              <a:gd name="T32" fmla="*/ 630 w 631"/>
              <a:gd name="T33" fmla="*/ 109 h 110"/>
              <a:gd name="T34" fmla="*/ 609 w 631"/>
              <a:gd name="T35" fmla="*/ 94 h 110"/>
              <a:gd name="T36" fmla="*/ 571 w 631"/>
              <a:gd name="T37" fmla="*/ 92 h 110"/>
              <a:gd name="T38" fmla="*/ 532 w 631"/>
              <a:gd name="T39" fmla="*/ 88 h 110"/>
              <a:gd name="T40" fmla="*/ 492 w 631"/>
              <a:gd name="T41" fmla="*/ 82 h 110"/>
              <a:gd name="T42" fmla="*/ 455 w 631"/>
              <a:gd name="T43" fmla="*/ 76 h 110"/>
              <a:gd name="T44" fmla="*/ 416 w 631"/>
              <a:gd name="T45" fmla="*/ 68 h 110"/>
              <a:gd name="T46" fmla="*/ 377 w 631"/>
              <a:gd name="T47" fmla="*/ 61 h 110"/>
              <a:gd name="T48" fmla="*/ 339 w 631"/>
              <a:gd name="T49" fmla="*/ 51 h 110"/>
              <a:gd name="T50" fmla="*/ 300 w 631"/>
              <a:gd name="T51" fmla="*/ 43 h 110"/>
              <a:gd name="T52" fmla="*/ 262 w 631"/>
              <a:gd name="T53" fmla="*/ 33 h 110"/>
              <a:gd name="T54" fmla="*/ 224 w 631"/>
              <a:gd name="T55" fmla="*/ 26 h 110"/>
              <a:gd name="T56" fmla="*/ 184 w 631"/>
              <a:gd name="T57" fmla="*/ 18 h 110"/>
              <a:gd name="T58" fmla="*/ 146 w 631"/>
              <a:gd name="T59" fmla="*/ 11 h 110"/>
              <a:gd name="T60" fmla="*/ 106 w 631"/>
              <a:gd name="T61" fmla="*/ 6 h 110"/>
              <a:gd name="T62" fmla="*/ 66 w 631"/>
              <a:gd name="T63" fmla="*/ 2 h 110"/>
              <a:gd name="T64" fmla="*/ 26 w 631"/>
              <a:gd name="T65" fmla="*/ 0 h 110"/>
              <a:gd name="T66" fmla="*/ 12 w 631"/>
              <a:gd name="T67" fmla="*/ 2 h 110"/>
              <a:gd name="T68" fmla="*/ 3 w 631"/>
              <a:gd name="T69" fmla="*/ 15 h 110"/>
              <a:gd name="T70" fmla="*/ 0 w 631"/>
              <a:gd name="T71" fmla="*/ 12 h 1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1"/>
              <a:gd name="T109" fmla="*/ 0 h 110"/>
              <a:gd name="T110" fmla="*/ 631 w 631"/>
              <a:gd name="T111" fmla="*/ 110 h 1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1" h="110">
                <a:moveTo>
                  <a:pt x="0" y="12"/>
                </a:moveTo>
                <a:lnTo>
                  <a:pt x="6" y="15"/>
                </a:lnTo>
                <a:lnTo>
                  <a:pt x="26" y="15"/>
                </a:lnTo>
                <a:lnTo>
                  <a:pt x="46" y="16"/>
                </a:lnTo>
                <a:lnTo>
                  <a:pt x="64" y="17"/>
                </a:lnTo>
                <a:lnTo>
                  <a:pt x="85" y="19"/>
                </a:lnTo>
                <a:lnTo>
                  <a:pt x="104" y="21"/>
                </a:lnTo>
                <a:lnTo>
                  <a:pt x="124" y="24"/>
                </a:lnTo>
                <a:lnTo>
                  <a:pt x="143" y="27"/>
                </a:lnTo>
                <a:lnTo>
                  <a:pt x="162" y="29"/>
                </a:lnTo>
                <a:lnTo>
                  <a:pt x="181" y="33"/>
                </a:lnTo>
                <a:lnTo>
                  <a:pt x="200" y="37"/>
                </a:lnTo>
                <a:lnTo>
                  <a:pt x="220" y="41"/>
                </a:lnTo>
                <a:lnTo>
                  <a:pt x="240" y="45"/>
                </a:lnTo>
                <a:lnTo>
                  <a:pt x="259" y="48"/>
                </a:lnTo>
                <a:lnTo>
                  <a:pt x="277" y="53"/>
                </a:lnTo>
                <a:lnTo>
                  <a:pt x="297" y="58"/>
                </a:lnTo>
                <a:lnTo>
                  <a:pt x="316" y="62"/>
                </a:lnTo>
                <a:lnTo>
                  <a:pt x="335" y="67"/>
                </a:lnTo>
                <a:lnTo>
                  <a:pt x="355" y="71"/>
                </a:lnTo>
                <a:lnTo>
                  <a:pt x="374" y="76"/>
                </a:lnTo>
                <a:lnTo>
                  <a:pt x="393" y="80"/>
                </a:lnTo>
                <a:lnTo>
                  <a:pt x="412" y="83"/>
                </a:lnTo>
                <a:lnTo>
                  <a:pt x="432" y="87"/>
                </a:lnTo>
                <a:lnTo>
                  <a:pt x="451" y="91"/>
                </a:lnTo>
                <a:lnTo>
                  <a:pt x="471" y="95"/>
                </a:lnTo>
                <a:lnTo>
                  <a:pt x="490" y="98"/>
                </a:lnTo>
                <a:lnTo>
                  <a:pt x="510" y="100"/>
                </a:lnTo>
                <a:lnTo>
                  <a:pt x="530" y="103"/>
                </a:lnTo>
                <a:lnTo>
                  <a:pt x="550" y="105"/>
                </a:lnTo>
                <a:lnTo>
                  <a:pt x="570" y="107"/>
                </a:lnTo>
                <a:lnTo>
                  <a:pt x="589" y="108"/>
                </a:lnTo>
                <a:lnTo>
                  <a:pt x="609" y="109"/>
                </a:lnTo>
                <a:lnTo>
                  <a:pt x="630" y="109"/>
                </a:lnTo>
                <a:lnTo>
                  <a:pt x="630" y="94"/>
                </a:lnTo>
                <a:lnTo>
                  <a:pt x="609" y="94"/>
                </a:lnTo>
                <a:lnTo>
                  <a:pt x="590" y="93"/>
                </a:lnTo>
                <a:lnTo>
                  <a:pt x="571" y="92"/>
                </a:lnTo>
                <a:lnTo>
                  <a:pt x="551" y="90"/>
                </a:lnTo>
                <a:lnTo>
                  <a:pt x="532" y="88"/>
                </a:lnTo>
                <a:lnTo>
                  <a:pt x="512" y="85"/>
                </a:lnTo>
                <a:lnTo>
                  <a:pt x="492" y="82"/>
                </a:lnTo>
                <a:lnTo>
                  <a:pt x="473" y="80"/>
                </a:lnTo>
                <a:lnTo>
                  <a:pt x="455" y="76"/>
                </a:lnTo>
                <a:lnTo>
                  <a:pt x="435" y="72"/>
                </a:lnTo>
                <a:lnTo>
                  <a:pt x="416" y="68"/>
                </a:lnTo>
                <a:lnTo>
                  <a:pt x="396" y="64"/>
                </a:lnTo>
                <a:lnTo>
                  <a:pt x="377" y="61"/>
                </a:lnTo>
                <a:lnTo>
                  <a:pt x="358" y="56"/>
                </a:lnTo>
                <a:lnTo>
                  <a:pt x="339" y="51"/>
                </a:lnTo>
                <a:lnTo>
                  <a:pt x="320" y="46"/>
                </a:lnTo>
                <a:lnTo>
                  <a:pt x="300" y="43"/>
                </a:lnTo>
                <a:lnTo>
                  <a:pt x="281" y="38"/>
                </a:lnTo>
                <a:lnTo>
                  <a:pt x="262" y="33"/>
                </a:lnTo>
                <a:lnTo>
                  <a:pt x="243" y="29"/>
                </a:lnTo>
                <a:lnTo>
                  <a:pt x="224" y="26"/>
                </a:lnTo>
                <a:lnTo>
                  <a:pt x="204" y="22"/>
                </a:lnTo>
                <a:lnTo>
                  <a:pt x="184" y="18"/>
                </a:lnTo>
                <a:lnTo>
                  <a:pt x="164" y="14"/>
                </a:lnTo>
                <a:lnTo>
                  <a:pt x="146" y="11"/>
                </a:lnTo>
                <a:lnTo>
                  <a:pt x="126" y="9"/>
                </a:lnTo>
                <a:lnTo>
                  <a:pt x="106" y="6"/>
                </a:lnTo>
                <a:lnTo>
                  <a:pt x="86" y="4"/>
                </a:lnTo>
                <a:lnTo>
                  <a:pt x="66" y="2"/>
                </a:lnTo>
                <a:lnTo>
                  <a:pt x="47" y="1"/>
                </a:lnTo>
                <a:lnTo>
                  <a:pt x="26" y="0"/>
                </a:lnTo>
                <a:lnTo>
                  <a:pt x="6" y="0"/>
                </a:lnTo>
                <a:lnTo>
                  <a:pt x="12" y="2"/>
                </a:lnTo>
                <a:lnTo>
                  <a:pt x="0" y="12"/>
                </a:lnTo>
                <a:lnTo>
                  <a:pt x="3" y="15"/>
                </a:lnTo>
                <a:lnTo>
                  <a:pt x="6" y="15"/>
                </a:lnTo>
                <a:lnTo>
                  <a:pt x="0" y="12"/>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62" name="Freeform 152"/>
          <p:cNvSpPr>
            <a:spLocks/>
          </p:cNvSpPr>
          <p:nvPr/>
        </p:nvSpPr>
        <p:spPr bwMode="auto">
          <a:xfrm>
            <a:off x="5795963" y="4862513"/>
            <a:ext cx="49212" cy="39687"/>
          </a:xfrm>
          <a:custGeom>
            <a:avLst/>
            <a:gdLst>
              <a:gd name="T0" fmla="*/ 0 w 31"/>
              <a:gd name="T1" fmla="*/ 11 h 25"/>
              <a:gd name="T2" fmla="*/ 4 w 31"/>
              <a:gd name="T3" fmla="*/ 13 h 25"/>
              <a:gd name="T4" fmla="*/ 5 w 31"/>
              <a:gd name="T5" fmla="*/ 14 h 25"/>
              <a:gd name="T6" fmla="*/ 8 w 31"/>
              <a:gd name="T7" fmla="*/ 14 h 25"/>
              <a:gd name="T8" fmla="*/ 11 w 31"/>
              <a:gd name="T9" fmla="*/ 16 h 25"/>
              <a:gd name="T10" fmla="*/ 13 w 31"/>
              <a:gd name="T11" fmla="*/ 18 h 25"/>
              <a:gd name="T12" fmla="*/ 16 w 31"/>
              <a:gd name="T13" fmla="*/ 20 h 25"/>
              <a:gd name="T14" fmla="*/ 18 w 31"/>
              <a:gd name="T15" fmla="*/ 22 h 25"/>
              <a:gd name="T16" fmla="*/ 20 w 31"/>
              <a:gd name="T17" fmla="*/ 24 h 25"/>
              <a:gd name="T18" fmla="*/ 30 w 31"/>
              <a:gd name="T19" fmla="*/ 15 h 25"/>
              <a:gd name="T20" fmla="*/ 27 w 31"/>
              <a:gd name="T21" fmla="*/ 13 h 25"/>
              <a:gd name="T22" fmla="*/ 24 w 31"/>
              <a:gd name="T23" fmla="*/ 10 h 25"/>
              <a:gd name="T24" fmla="*/ 23 w 31"/>
              <a:gd name="T25" fmla="*/ 8 h 25"/>
              <a:gd name="T26" fmla="*/ 19 w 31"/>
              <a:gd name="T27" fmla="*/ 6 h 25"/>
              <a:gd name="T28" fmla="*/ 16 w 31"/>
              <a:gd name="T29" fmla="*/ 3 h 25"/>
              <a:gd name="T30" fmla="*/ 13 w 31"/>
              <a:gd name="T31" fmla="*/ 2 h 25"/>
              <a:gd name="T32" fmla="*/ 8 w 31"/>
              <a:gd name="T33" fmla="*/ 1 h 25"/>
              <a:gd name="T34" fmla="*/ 4 w 31"/>
              <a:gd name="T35" fmla="*/ 0 h 25"/>
              <a:gd name="T36" fmla="*/ 9 w 31"/>
              <a:gd name="T37" fmla="*/ 2 h 25"/>
              <a:gd name="T38" fmla="*/ 0 w 31"/>
              <a:gd name="T39" fmla="*/ 11 h 25"/>
              <a:gd name="T40" fmla="*/ 2 w 31"/>
              <a:gd name="T41" fmla="*/ 13 h 25"/>
              <a:gd name="T42" fmla="*/ 4 w 31"/>
              <a:gd name="T43" fmla="*/ 13 h 25"/>
              <a:gd name="T44" fmla="*/ 0 w 31"/>
              <a:gd name="T45" fmla="*/ 11 h 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25"/>
              <a:gd name="T71" fmla="*/ 31 w 31"/>
              <a:gd name="T72" fmla="*/ 25 h 2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25">
                <a:moveTo>
                  <a:pt x="0" y="11"/>
                </a:moveTo>
                <a:lnTo>
                  <a:pt x="4" y="13"/>
                </a:lnTo>
                <a:lnTo>
                  <a:pt x="5" y="14"/>
                </a:lnTo>
                <a:lnTo>
                  <a:pt x="8" y="14"/>
                </a:lnTo>
                <a:lnTo>
                  <a:pt x="11" y="16"/>
                </a:lnTo>
                <a:lnTo>
                  <a:pt x="13" y="18"/>
                </a:lnTo>
                <a:lnTo>
                  <a:pt x="16" y="20"/>
                </a:lnTo>
                <a:lnTo>
                  <a:pt x="18" y="22"/>
                </a:lnTo>
                <a:lnTo>
                  <a:pt x="20" y="24"/>
                </a:lnTo>
                <a:lnTo>
                  <a:pt x="30" y="15"/>
                </a:lnTo>
                <a:lnTo>
                  <a:pt x="27" y="13"/>
                </a:lnTo>
                <a:lnTo>
                  <a:pt x="24" y="10"/>
                </a:lnTo>
                <a:lnTo>
                  <a:pt x="23" y="8"/>
                </a:lnTo>
                <a:lnTo>
                  <a:pt x="19" y="6"/>
                </a:lnTo>
                <a:lnTo>
                  <a:pt x="16" y="3"/>
                </a:lnTo>
                <a:lnTo>
                  <a:pt x="13" y="2"/>
                </a:lnTo>
                <a:lnTo>
                  <a:pt x="8" y="1"/>
                </a:lnTo>
                <a:lnTo>
                  <a:pt x="4" y="0"/>
                </a:lnTo>
                <a:lnTo>
                  <a:pt x="9" y="2"/>
                </a:lnTo>
                <a:lnTo>
                  <a:pt x="0" y="11"/>
                </a:lnTo>
                <a:lnTo>
                  <a:pt x="2" y="13"/>
                </a:lnTo>
                <a:lnTo>
                  <a:pt x="4" y="13"/>
                </a:lnTo>
                <a:lnTo>
                  <a:pt x="0" y="11"/>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63" name="Freeform 153"/>
          <p:cNvSpPr>
            <a:spLocks/>
          </p:cNvSpPr>
          <p:nvPr/>
        </p:nvSpPr>
        <p:spPr bwMode="auto">
          <a:xfrm>
            <a:off x="5781675" y="4852988"/>
            <a:ext cx="23813" cy="23812"/>
          </a:xfrm>
          <a:custGeom>
            <a:avLst/>
            <a:gdLst>
              <a:gd name="T0" fmla="*/ 0 w 15"/>
              <a:gd name="T1" fmla="*/ 8 h 15"/>
              <a:gd name="T2" fmla="*/ 0 w 15"/>
              <a:gd name="T3" fmla="*/ 8 h 15"/>
              <a:gd name="T4" fmla="*/ 6 w 15"/>
              <a:gd name="T5" fmla="*/ 14 h 15"/>
              <a:gd name="T6" fmla="*/ 14 w 15"/>
              <a:gd name="T7" fmla="*/ 6 h 15"/>
              <a:gd name="T8" fmla="*/ 8 w 15"/>
              <a:gd name="T9" fmla="*/ 0 h 15"/>
              <a:gd name="T10" fmla="*/ 0 w 15"/>
              <a:gd name="T11" fmla="*/ 8 h 15"/>
              <a:gd name="T12" fmla="*/ 0 60000 65536"/>
              <a:gd name="T13" fmla="*/ 0 60000 65536"/>
              <a:gd name="T14" fmla="*/ 0 60000 65536"/>
              <a:gd name="T15" fmla="*/ 0 60000 65536"/>
              <a:gd name="T16" fmla="*/ 0 60000 65536"/>
              <a:gd name="T17" fmla="*/ 0 60000 65536"/>
              <a:gd name="T18" fmla="*/ 0 w 15"/>
              <a:gd name="T19" fmla="*/ 0 h 15"/>
              <a:gd name="T20" fmla="*/ 15 w 15"/>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5" h="15">
                <a:moveTo>
                  <a:pt x="0" y="8"/>
                </a:moveTo>
                <a:lnTo>
                  <a:pt x="0" y="8"/>
                </a:lnTo>
                <a:lnTo>
                  <a:pt x="6" y="14"/>
                </a:lnTo>
                <a:lnTo>
                  <a:pt x="14" y="6"/>
                </a:lnTo>
                <a:lnTo>
                  <a:pt x="8" y="0"/>
                </a:lnTo>
                <a:lnTo>
                  <a:pt x="0" y="8"/>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64" name="Freeform 154"/>
          <p:cNvSpPr>
            <a:spLocks/>
          </p:cNvSpPr>
          <p:nvPr/>
        </p:nvSpPr>
        <p:spPr bwMode="auto">
          <a:xfrm>
            <a:off x="5765800" y="4840288"/>
            <a:ext cx="26988" cy="23812"/>
          </a:xfrm>
          <a:custGeom>
            <a:avLst/>
            <a:gdLst>
              <a:gd name="T0" fmla="*/ 0 w 17"/>
              <a:gd name="T1" fmla="*/ 4 h 15"/>
              <a:gd name="T2" fmla="*/ 1 w 17"/>
              <a:gd name="T3" fmla="*/ 8 h 15"/>
              <a:gd name="T4" fmla="*/ 7 w 17"/>
              <a:gd name="T5" fmla="*/ 14 h 15"/>
              <a:gd name="T6" fmla="*/ 16 w 17"/>
              <a:gd name="T7" fmla="*/ 6 h 15"/>
              <a:gd name="T8" fmla="*/ 9 w 17"/>
              <a:gd name="T9" fmla="*/ 0 h 15"/>
              <a:gd name="T10" fmla="*/ 12 w 17"/>
              <a:gd name="T11" fmla="*/ 4 h 15"/>
              <a:gd name="T12" fmla="*/ 0 w 17"/>
              <a:gd name="T13" fmla="*/ 4 h 15"/>
              <a:gd name="T14" fmla="*/ 0 w 17"/>
              <a:gd name="T15" fmla="*/ 6 h 15"/>
              <a:gd name="T16" fmla="*/ 1 w 17"/>
              <a:gd name="T17" fmla="*/ 8 h 15"/>
              <a:gd name="T18" fmla="*/ 0 w 17"/>
              <a:gd name="T19" fmla="*/ 4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5"/>
              <a:gd name="T32" fmla="*/ 17 w 17"/>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5">
                <a:moveTo>
                  <a:pt x="0" y="4"/>
                </a:moveTo>
                <a:lnTo>
                  <a:pt x="1" y="8"/>
                </a:lnTo>
                <a:lnTo>
                  <a:pt x="7" y="14"/>
                </a:lnTo>
                <a:lnTo>
                  <a:pt x="16" y="6"/>
                </a:lnTo>
                <a:lnTo>
                  <a:pt x="9" y="0"/>
                </a:lnTo>
                <a:lnTo>
                  <a:pt x="12" y="4"/>
                </a:lnTo>
                <a:lnTo>
                  <a:pt x="0" y="4"/>
                </a:lnTo>
                <a:lnTo>
                  <a:pt x="0" y="6"/>
                </a:lnTo>
                <a:lnTo>
                  <a:pt x="1" y="8"/>
                </a:lnTo>
                <a:lnTo>
                  <a:pt x="0" y="4"/>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65" name="Freeform 155"/>
          <p:cNvSpPr>
            <a:spLocks/>
          </p:cNvSpPr>
          <p:nvPr/>
        </p:nvSpPr>
        <p:spPr bwMode="auto">
          <a:xfrm>
            <a:off x="5765800" y="4810125"/>
            <a:ext cx="17463" cy="30163"/>
          </a:xfrm>
          <a:custGeom>
            <a:avLst/>
            <a:gdLst>
              <a:gd name="T0" fmla="*/ 5 w 11"/>
              <a:gd name="T1" fmla="*/ 12 h 19"/>
              <a:gd name="T2" fmla="*/ 0 w 11"/>
              <a:gd name="T3" fmla="*/ 6 h 19"/>
              <a:gd name="T4" fmla="*/ 0 w 11"/>
              <a:gd name="T5" fmla="*/ 18 h 19"/>
              <a:gd name="T6" fmla="*/ 10 w 11"/>
              <a:gd name="T7" fmla="*/ 18 h 19"/>
              <a:gd name="T8" fmla="*/ 10 w 11"/>
              <a:gd name="T9" fmla="*/ 6 h 19"/>
              <a:gd name="T10" fmla="*/ 5 w 11"/>
              <a:gd name="T11" fmla="*/ 0 h 19"/>
              <a:gd name="T12" fmla="*/ 10 w 11"/>
              <a:gd name="T13" fmla="*/ 6 h 19"/>
              <a:gd name="T14" fmla="*/ 10 w 11"/>
              <a:gd name="T15" fmla="*/ 0 h 19"/>
              <a:gd name="T16" fmla="*/ 5 w 11"/>
              <a:gd name="T17" fmla="*/ 0 h 19"/>
              <a:gd name="T18" fmla="*/ 5 w 11"/>
              <a:gd name="T19" fmla="*/ 1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9"/>
              <a:gd name="T32" fmla="*/ 11 w 1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9">
                <a:moveTo>
                  <a:pt x="5" y="12"/>
                </a:moveTo>
                <a:lnTo>
                  <a:pt x="0" y="6"/>
                </a:lnTo>
                <a:lnTo>
                  <a:pt x="0" y="18"/>
                </a:lnTo>
                <a:lnTo>
                  <a:pt x="10" y="18"/>
                </a:lnTo>
                <a:lnTo>
                  <a:pt x="10" y="6"/>
                </a:lnTo>
                <a:lnTo>
                  <a:pt x="5" y="0"/>
                </a:lnTo>
                <a:lnTo>
                  <a:pt x="10" y="6"/>
                </a:lnTo>
                <a:lnTo>
                  <a:pt x="10" y="0"/>
                </a:lnTo>
                <a:lnTo>
                  <a:pt x="5" y="0"/>
                </a:lnTo>
                <a:lnTo>
                  <a:pt x="5" y="12"/>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66" name="Freeform 156"/>
          <p:cNvSpPr>
            <a:spLocks/>
          </p:cNvSpPr>
          <p:nvPr/>
        </p:nvSpPr>
        <p:spPr bwMode="auto">
          <a:xfrm>
            <a:off x="5751513" y="4810125"/>
            <a:ext cx="19050" cy="17463"/>
          </a:xfrm>
          <a:custGeom>
            <a:avLst/>
            <a:gdLst>
              <a:gd name="T0" fmla="*/ 0 w 12"/>
              <a:gd name="T1" fmla="*/ 5 h 11"/>
              <a:gd name="T2" fmla="*/ 6 w 12"/>
              <a:gd name="T3" fmla="*/ 10 h 11"/>
              <a:gd name="T4" fmla="*/ 11 w 12"/>
              <a:gd name="T5" fmla="*/ 10 h 11"/>
              <a:gd name="T6" fmla="*/ 11 w 12"/>
              <a:gd name="T7" fmla="*/ 0 h 11"/>
              <a:gd name="T8" fmla="*/ 6 w 12"/>
              <a:gd name="T9" fmla="*/ 0 h 11"/>
              <a:gd name="T10" fmla="*/ 11 w 12"/>
              <a:gd name="T11" fmla="*/ 5 h 11"/>
              <a:gd name="T12" fmla="*/ 0 w 12"/>
              <a:gd name="T13" fmla="*/ 5 h 11"/>
              <a:gd name="T14" fmla="*/ 0 w 12"/>
              <a:gd name="T15" fmla="*/ 10 h 11"/>
              <a:gd name="T16" fmla="*/ 6 w 12"/>
              <a:gd name="T17" fmla="*/ 10 h 11"/>
              <a:gd name="T18" fmla="*/ 0 w 12"/>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0" y="5"/>
                </a:moveTo>
                <a:lnTo>
                  <a:pt x="6" y="10"/>
                </a:lnTo>
                <a:lnTo>
                  <a:pt x="11" y="10"/>
                </a:lnTo>
                <a:lnTo>
                  <a:pt x="11" y="0"/>
                </a:lnTo>
                <a:lnTo>
                  <a:pt x="6" y="0"/>
                </a:lnTo>
                <a:lnTo>
                  <a:pt x="11" y="5"/>
                </a:lnTo>
                <a:lnTo>
                  <a:pt x="0" y="5"/>
                </a:lnTo>
                <a:lnTo>
                  <a:pt x="0" y="10"/>
                </a:lnTo>
                <a:lnTo>
                  <a:pt x="6" y="10"/>
                </a:lnTo>
                <a:lnTo>
                  <a:pt x="0" y="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67" name="Freeform 157"/>
          <p:cNvSpPr>
            <a:spLocks/>
          </p:cNvSpPr>
          <p:nvPr/>
        </p:nvSpPr>
        <p:spPr bwMode="auto">
          <a:xfrm>
            <a:off x="5751513" y="4783138"/>
            <a:ext cx="19050" cy="31750"/>
          </a:xfrm>
          <a:custGeom>
            <a:avLst/>
            <a:gdLst>
              <a:gd name="T0" fmla="*/ 6 w 12"/>
              <a:gd name="T1" fmla="*/ 13 h 20"/>
              <a:gd name="T2" fmla="*/ 0 w 12"/>
              <a:gd name="T3" fmla="*/ 6 h 20"/>
              <a:gd name="T4" fmla="*/ 0 w 12"/>
              <a:gd name="T5" fmla="*/ 19 h 20"/>
              <a:gd name="T6" fmla="*/ 11 w 12"/>
              <a:gd name="T7" fmla="*/ 19 h 20"/>
              <a:gd name="T8" fmla="*/ 11 w 12"/>
              <a:gd name="T9" fmla="*/ 6 h 20"/>
              <a:gd name="T10" fmla="*/ 6 w 12"/>
              <a:gd name="T11" fmla="*/ 0 h 20"/>
              <a:gd name="T12" fmla="*/ 11 w 12"/>
              <a:gd name="T13" fmla="*/ 6 h 20"/>
              <a:gd name="T14" fmla="*/ 11 w 12"/>
              <a:gd name="T15" fmla="*/ 0 h 20"/>
              <a:gd name="T16" fmla="*/ 6 w 12"/>
              <a:gd name="T17" fmla="*/ 0 h 20"/>
              <a:gd name="T18" fmla="*/ 6 w 12"/>
              <a:gd name="T19" fmla="*/ 13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0"/>
              <a:gd name="T32" fmla="*/ 12 w 12"/>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0">
                <a:moveTo>
                  <a:pt x="6" y="13"/>
                </a:moveTo>
                <a:lnTo>
                  <a:pt x="0" y="6"/>
                </a:lnTo>
                <a:lnTo>
                  <a:pt x="0" y="19"/>
                </a:lnTo>
                <a:lnTo>
                  <a:pt x="11" y="19"/>
                </a:lnTo>
                <a:lnTo>
                  <a:pt x="11" y="6"/>
                </a:lnTo>
                <a:lnTo>
                  <a:pt x="6" y="0"/>
                </a:lnTo>
                <a:lnTo>
                  <a:pt x="11" y="6"/>
                </a:lnTo>
                <a:lnTo>
                  <a:pt x="11" y="0"/>
                </a:lnTo>
                <a:lnTo>
                  <a:pt x="6" y="0"/>
                </a:lnTo>
                <a:lnTo>
                  <a:pt x="6" y="13"/>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68" name="Freeform 158"/>
          <p:cNvSpPr>
            <a:spLocks/>
          </p:cNvSpPr>
          <p:nvPr/>
        </p:nvSpPr>
        <p:spPr bwMode="auto">
          <a:xfrm>
            <a:off x="5738813" y="4783138"/>
            <a:ext cx="19050" cy="19050"/>
          </a:xfrm>
          <a:custGeom>
            <a:avLst/>
            <a:gdLst>
              <a:gd name="T0" fmla="*/ 0 w 12"/>
              <a:gd name="T1" fmla="*/ 8 h 12"/>
              <a:gd name="T2" fmla="*/ 5 w 12"/>
              <a:gd name="T3" fmla="*/ 11 h 12"/>
              <a:gd name="T4" fmla="*/ 11 w 12"/>
              <a:gd name="T5" fmla="*/ 11 h 12"/>
              <a:gd name="T6" fmla="*/ 11 w 12"/>
              <a:gd name="T7" fmla="*/ 0 h 12"/>
              <a:gd name="T8" fmla="*/ 5 w 12"/>
              <a:gd name="T9" fmla="*/ 0 h 12"/>
              <a:gd name="T10" fmla="*/ 10 w 12"/>
              <a:gd name="T11" fmla="*/ 3 h 12"/>
              <a:gd name="T12" fmla="*/ 0 w 12"/>
              <a:gd name="T13" fmla="*/ 8 h 12"/>
              <a:gd name="T14" fmla="*/ 2 w 12"/>
              <a:gd name="T15" fmla="*/ 11 h 12"/>
              <a:gd name="T16" fmla="*/ 5 w 12"/>
              <a:gd name="T17" fmla="*/ 11 h 12"/>
              <a:gd name="T18" fmla="*/ 0 w 12"/>
              <a:gd name="T19" fmla="*/ 8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2"/>
              <a:gd name="T32" fmla="*/ 12 w 12"/>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2">
                <a:moveTo>
                  <a:pt x="0" y="8"/>
                </a:moveTo>
                <a:lnTo>
                  <a:pt x="5" y="11"/>
                </a:lnTo>
                <a:lnTo>
                  <a:pt x="11" y="11"/>
                </a:lnTo>
                <a:lnTo>
                  <a:pt x="11" y="0"/>
                </a:lnTo>
                <a:lnTo>
                  <a:pt x="5" y="0"/>
                </a:lnTo>
                <a:lnTo>
                  <a:pt x="10" y="3"/>
                </a:lnTo>
                <a:lnTo>
                  <a:pt x="0" y="8"/>
                </a:lnTo>
                <a:lnTo>
                  <a:pt x="2" y="11"/>
                </a:lnTo>
                <a:lnTo>
                  <a:pt x="5" y="11"/>
                </a:lnTo>
                <a:lnTo>
                  <a:pt x="0" y="8"/>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69" name="Freeform 159"/>
          <p:cNvSpPr>
            <a:spLocks/>
          </p:cNvSpPr>
          <p:nvPr/>
        </p:nvSpPr>
        <p:spPr bwMode="auto">
          <a:xfrm>
            <a:off x="5638800" y="4572000"/>
            <a:ext cx="77788" cy="195263"/>
          </a:xfrm>
          <a:custGeom>
            <a:avLst/>
            <a:gdLst>
              <a:gd name="T0" fmla="*/ 5 w 49"/>
              <a:gd name="T1" fmla="*/ 15 h 123"/>
              <a:gd name="T2" fmla="*/ 0 w 49"/>
              <a:gd name="T3" fmla="*/ 13 h 123"/>
              <a:gd name="T4" fmla="*/ 4 w 49"/>
              <a:gd name="T5" fmla="*/ 17 h 123"/>
              <a:gd name="T6" fmla="*/ 6 w 49"/>
              <a:gd name="T7" fmla="*/ 22 h 123"/>
              <a:gd name="T8" fmla="*/ 9 w 49"/>
              <a:gd name="T9" fmla="*/ 28 h 123"/>
              <a:gd name="T10" fmla="*/ 12 w 49"/>
              <a:gd name="T11" fmla="*/ 33 h 123"/>
              <a:gd name="T12" fmla="*/ 14 w 49"/>
              <a:gd name="T13" fmla="*/ 40 h 123"/>
              <a:gd name="T14" fmla="*/ 16 w 49"/>
              <a:gd name="T15" fmla="*/ 48 h 123"/>
              <a:gd name="T16" fmla="*/ 18 w 49"/>
              <a:gd name="T17" fmla="*/ 54 h 123"/>
              <a:gd name="T18" fmla="*/ 20 w 49"/>
              <a:gd name="T19" fmla="*/ 62 h 123"/>
              <a:gd name="T20" fmla="*/ 20 w 49"/>
              <a:gd name="T21" fmla="*/ 70 h 123"/>
              <a:gd name="T22" fmla="*/ 23 w 49"/>
              <a:gd name="T23" fmla="*/ 77 h 123"/>
              <a:gd name="T24" fmla="*/ 24 w 49"/>
              <a:gd name="T25" fmla="*/ 85 h 123"/>
              <a:gd name="T26" fmla="*/ 26 w 49"/>
              <a:gd name="T27" fmla="*/ 92 h 123"/>
              <a:gd name="T28" fmla="*/ 28 w 49"/>
              <a:gd name="T29" fmla="*/ 101 h 123"/>
              <a:gd name="T30" fmla="*/ 30 w 49"/>
              <a:gd name="T31" fmla="*/ 108 h 123"/>
              <a:gd name="T32" fmla="*/ 33 w 49"/>
              <a:gd name="T33" fmla="*/ 115 h 123"/>
              <a:gd name="T34" fmla="*/ 35 w 49"/>
              <a:gd name="T35" fmla="*/ 122 h 123"/>
              <a:gd name="T36" fmla="*/ 48 w 49"/>
              <a:gd name="T37" fmla="*/ 115 h 123"/>
              <a:gd name="T38" fmla="*/ 46 w 49"/>
              <a:gd name="T39" fmla="*/ 110 h 123"/>
              <a:gd name="T40" fmla="*/ 44 w 49"/>
              <a:gd name="T41" fmla="*/ 103 h 123"/>
              <a:gd name="T42" fmla="*/ 42 w 49"/>
              <a:gd name="T43" fmla="*/ 96 h 123"/>
              <a:gd name="T44" fmla="*/ 40 w 49"/>
              <a:gd name="T45" fmla="*/ 90 h 123"/>
              <a:gd name="T46" fmla="*/ 38 w 49"/>
              <a:gd name="T47" fmla="*/ 82 h 123"/>
              <a:gd name="T48" fmla="*/ 37 w 49"/>
              <a:gd name="T49" fmla="*/ 74 h 123"/>
              <a:gd name="T50" fmla="*/ 35 w 49"/>
              <a:gd name="T51" fmla="*/ 67 h 123"/>
              <a:gd name="T52" fmla="*/ 34 w 49"/>
              <a:gd name="T53" fmla="*/ 58 h 123"/>
              <a:gd name="T54" fmla="*/ 32 w 49"/>
              <a:gd name="T55" fmla="*/ 50 h 123"/>
              <a:gd name="T56" fmla="*/ 29 w 49"/>
              <a:gd name="T57" fmla="*/ 43 h 123"/>
              <a:gd name="T58" fmla="*/ 28 w 49"/>
              <a:gd name="T59" fmla="*/ 34 h 123"/>
              <a:gd name="T60" fmla="*/ 25 w 49"/>
              <a:gd name="T61" fmla="*/ 28 h 123"/>
              <a:gd name="T62" fmla="*/ 22 w 49"/>
              <a:gd name="T63" fmla="*/ 21 h 123"/>
              <a:gd name="T64" fmla="*/ 19 w 49"/>
              <a:gd name="T65" fmla="*/ 14 h 123"/>
              <a:gd name="T66" fmla="*/ 15 w 49"/>
              <a:gd name="T67" fmla="*/ 9 h 123"/>
              <a:gd name="T68" fmla="*/ 11 w 49"/>
              <a:gd name="T69" fmla="*/ 2 h 123"/>
              <a:gd name="T70" fmla="*/ 5 w 49"/>
              <a:gd name="T71" fmla="*/ 0 h 123"/>
              <a:gd name="T72" fmla="*/ 11 w 49"/>
              <a:gd name="T73" fmla="*/ 2 h 123"/>
              <a:gd name="T74" fmla="*/ 8 w 49"/>
              <a:gd name="T75" fmla="*/ 0 h 123"/>
              <a:gd name="T76" fmla="*/ 5 w 49"/>
              <a:gd name="T77" fmla="*/ 0 h 123"/>
              <a:gd name="T78" fmla="*/ 5 w 49"/>
              <a:gd name="T79" fmla="*/ 15 h 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
              <a:gd name="T121" fmla="*/ 0 h 123"/>
              <a:gd name="T122" fmla="*/ 49 w 49"/>
              <a:gd name="T123" fmla="*/ 123 h 1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 h="123">
                <a:moveTo>
                  <a:pt x="5" y="15"/>
                </a:moveTo>
                <a:lnTo>
                  <a:pt x="0" y="13"/>
                </a:lnTo>
                <a:lnTo>
                  <a:pt x="4" y="17"/>
                </a:lnTo>
                <a:lnTo>
                  <a:pt x="6" y="22"/>
                </a:lnTo>
                <a:lnTo>
                  <a:pt x="9" y="28"/>
                </a:lnTo>
                <a:lnTo>
                  <a:pt x="12" y="33"/>
                </a:lnTo>
                <a:lnTo>
                  <a:pt x="14" y="40"/>
                </a:lnTo>
                <a:lnTo>
                  <a:pt x="16" y="48"/>
                </a:lnTo>
                <a:lnTo>
                  <a:pt x="18" y="54"/>
                </a:lnTo>
                <a:lnTo>
                  <a:pt x="20" y="62"/>
                </a:lnTo>
                <a:lnTo>
                  <a:pt x="20" y="70"/>
                </a:lnTo>
                <a:lnTo>
                  <a:pt x="23" y="77"/>
                </a:lnTo>
                <a:lnTo>
                  <a:pt x="24" y="85"/>
                </a:lnTo>
                <a:lnTo>
                  <a:pt x="26" y="92"/>
                </a:lnTo>
                <a:lnTo>
                  <a:pt x="28" y="101"/>
                </a:lnTo>
                <a:lnTo>
                  <a:pt x="30" y="108"/>
                </a:lnTo>
                <a:lnTo>
                  <a:pt x="33" y="115"/>
                </a:lnTo>
                <a:lnTo>
                  <a:pt x="35" y="122"/>
                </a:lnTo>
                <a:lnTo>
                  <a:pt x="48" y="115"/>
                </a:lnTo>
                <a:lnTo>
                  <a:pt x="46" y="110"/>
                </a:lnTo>
                <a:lnTo>
                  <a:pt x="44" y="103"/>
                </a:lnTo>
                <a:lnTo>
                  <a:pt x="42" y="96"/>
                </a:lnTo>
                <a:lnTo>
                  <a:pt x="40" y="90"/>
                </a:lnTo>
                <a:lnTo>
                  <a:pt x="38" y="82"/>
                </a:lnTo>
                <a:lnTo>
                  <a:pt x="37" y="74"/>
                </a:lnTo>
                <a:lnTo>
                  <a:pt x="35" y="67"/>
                </a:lnTo>
                <a:lnTo>
                  <a:pt x="34" y="58"/>
                </a:lnTo>
                <a:lnTo>
                  <a:pt x="32" y="50"/>
                </a:lnTo>
                <a:lnTo>
                  <a:pt x="29" y="43"/>
                </a:lnTo>
                <a:lnTo>
                  <a:pt x="28" y="34"/>
                </a:lnTo>
                <a:lnTo>
                  <a:pt x="25" y="28"/>
                </a:lnTo>
                <a:lnTo>
                  <a:pt x="22" y="21"/>
                </a:lnTo>
                <a:lnTo>
                  <a:pt x="19" y="14"/>
                </a:lnTo>
                <a:lnTo>
                  <a:pt x="15" y="9"/>
                </a:lnTo>
                <a:lnTo>
                  <a:pt x="11" y="2"/>
                </a:lnTo>
                <a:lnTo>
                  <a:pt x="5" y="0"/>
                </a:lnTo>
                <a:lnTo>
                  <a:pt x="11" y="2"/>
                </a:lnTo>
                <a:lnTo>
                  <a:pt x="8" y="0"/>
                </a:lnTo>
                <a:lnTo>
                  <a:pt x="5" y="0"/>
                </a:lnTo>
                <a:lnTo>
                  <a:pt x="5" y="1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70" name="Freeform 160"/>
          <p:cNvSpPr>
            <a:spLocks/>
          </p:cNvSpPr>
          <p:nvPr/>
        </p:nvSpPr>
        <p:spPr bwMode="auto">
          <a:xfrm>
            <a:off x="5659438" y="4598988"/>
            <a:ext cx="19050" cy="17462"/>
          </a:xfrm>
          <a:custGeom>
            <a:avLst/>
            <a:gdLst>
              <a:gd name="T0" fmla="*/ 0 w 12"/>
              <a:gd name="T1" fmla="*/ 5 h 11"/>
              <a:gd name="T2" fmla="*/ 5 w 12"/>
              <a:gd name="T3" fmla="*/ 10 h 11"/>
              <a:gd name="T4" fmla="*/ 11 w 12"/>
              <a:gd name="T5" fmla="*/ 10 h 11"/>
              <a:gd name="T6" fmla="*/ 11 w 12"/>
              <a:gd name="T7" fmla="*/ 0 h 11"/>
              <a:gd name="T8" fmla="*/ 5 w 12"/>
              <a:gd name="T9" fmla="*/ 0 h 11"/>
              <a:gd name="T10" fmla="*/ 10 w 12"/>
              <a:gd name="T11" fmla="*/ 5 h 11"/>
              <a:gd name="T12" fmla="*/ 0 w 12"/>
              <a:gd name="T13" fmla="*/ 5 h 11"/>
              <a:gd name="T14" fmla="*/ 0 w 12"/>
              <a:gd name="T15" fmla="*/ 10 h 11"/>
              <a:gd name="T16" fmla="*/ 5 w 12"/>
              <a:gd name="T17" fmla="*/ 10 h 11"/>
              <a:gd name="T18" fmla="*/ 0 w 12"/>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1"/>
              <a:gd name="T32" fmla="*/ 12 w 12"/>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1">
                <a:moveTo>
                  <a:pt x="0" y="5"/>
                </a:moveTo>
                <a:lnTo>
                  <a:pt x="5" y="10"/>
                </a:lnTo>
                <a:lnTo>
                  <a:pt x="11" y="10"/>
                </a:lnTo>
                <a:lnTo>
                  <a:pt x="11" y="0"/>
                </a:lnTo>
                <a:lnTo>
                  <a:pt x="5" y="0"/>
                </a:lnTo>
                <a:lnTo>
                  <a:pt x="10" y="5"/>
                </a:lnTo>
                <a:lnTo>
                  <a:pt x="0" y="5"/>
                </a:lnTo>
                <a:lnTo>
                  <a:pt x="0" y="10"/>
                </a:lnTo>
                <a:lnTo>
                  <a:pt x="5" y="10"/>
                </a:lnTo>
                <a:lnTo>
                  <a:pt x="0" y="5"/>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71" name="Freeform 161"/>
          <p:cNvSpPr>
            <a:spLocks/>
          </p:cNvSpPr>
          <p:nvPr/>
        </p:nvSpPr>
        <p:spPr bwMode="auto">
          <a:xfrm>
            <a:off x="5634038" y="4572000"/>
            <a:ext cx="42862" cy="31750"/>
          </a:xfrm>
          <a:custGeom>
            <a:avLst/>
            <a:gdLst>
              <a:gd name="T0" fmla="*/ 0 w 27"/>
              <a:gd name="T1" fmla="*/ 6 h 20"/>
              <a:gd name="T2" fmla="*/ 7 w 27"/>
              <a:gd name="T3" fmla="*/ 13 h 20"/>
              <a:gd name="T4" fmla="*/ 11 w 27"/>
              <a:gd name="T5" fmla="*/ 14 h 20"/>
              <a:gd name="T6" fmla="*/ 12 w 27"/>
              <a:gd name="T7" fmla="*/ 16 h 20"/>
              <a:gd name="T8" fmla="*/ 13 w 27"/>
              <a:gd name="T9" fmla="*/ 19 h 20"/>
              <a:gd name="T10" fmla="*/ 26 w 27"/>
              <a:gd name="T11" fmla="*/ 19 h 20"/>
              <a:gd name="T12" fmla="*/ 26 w 27"/>
              <a:gd name="T13" fmla="*/ 15 h 20"/>
              <a:gd name="T14" fmla="*/ 24 w 27"/>
              <a:gd name="T15" fmla="*/ 9 h 20"/>
              <a:gd name="T16" fmla="*/ 17 w 27"/>
              <a:gd name="T17" fmla="*/ 3 h 20"/>
              <a:gd name="T18" fmla="*/ 7 w 27"/>
              <a:gd name="T19" fmla="*/ 0 h 20"/>
              <a:gd name="T20" fmla="*/ 13 w 27"/>
              <a:gd name="T21" fmla="*/ 6 h 20"/>
              <a:gd name="T22" fmla="*/ 0 w 27"/>
              <a:gd name="T23" fmla="*/ 6 h 20"/>
              <a:gd name="T24" fmla="*/ 0 w 27"/>
              <a:gd name="T25" fmla="*/ 13 h 20"/>
              <a:gd name="T26" fmla="*/ 7 w 27"/>
              <a:gd name="T27" fmla="*/ 13 h 20"/>
              <a:gd name="T28" fmla="*/ 0 w 27"/>
              <a:gd name="T29" fmla="*/ 6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20"/>
              <a:gd name="T47" fmla="*/ 27 w 27"/>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20">
                <a:moveTo>
                  <a:pt x="0" y="6"/>
                </a:moveTo>
                <a:lnTo>
                  <a:pt x="7" y="13"/>
                </a:lnTo>
                <a:lnTo>
                  <a:pt x="11" y="14"/>
                </a:lnTo>
                <a:lnTo>
                  <a:pt x="12" y="16"/>
                </a:lnTo>
                <a:lnTo>
                  <a:pt x="13" y="19"/>
                </a:lnTo>
                <a:lnTo>
                  <a:pt x="26" y="19"/>
                </a:lnTo>
                <a:lnTo>
                  <a:pt x="26" y="15"/>
                </a:lnTo>
                <a:lnTo>
                  <a:pt x="24" y="9"/>
                </a:lnTo>
                <a:lnTo>
                  <a:pt x="17" y="3"/>
                </a:lnTo>
                <a:lnTo>
                  <a:pt x="7" y="0"/>
                </a:lnTo>
                <a:lnTo>
                  <a:pt x="13" y="6"/>
                </a:lnTo>
                <a:lnTo>
                  <a:pt x="0" y="6"/>
                </a:lnTo>
                <a:lnTo>
                  <a:pt x="0" y="13"/>
                </a:lnTo>
                <a:lnTo>
                  <a:pt x="7" y="13"/>
                </a:lnTo>
                <a:lnTo>
                  <a:pt x="0" y="6"/>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72" name="Freeform 162"/>
          <p:cNvSpPr>
            <a:spLocks/>
          </p:cNvSpPr>
          <p:nvPr/>
        </p:nvSpPr>
        <p:spPr bwMode="auto">
          <a:xfrm>
            <a:off x="5634038" y="4549775"/>
            <a:ext cx="17462" cy="26988"/>
          </a:xfrm>
          <a:custGeom>
            <a:avLst/>
            <a:gdLst>
              <a:gd name="T0" fmla="*/ 1 w 11"/>
              <a:gd name="T1" fmla="*/ 8 h 17"/>
              <a:gd name="T2" fmla="*/ 0 w 11"/>
              <a:gd name="T3" fmla="*/ 4 h 17"/>
              <a:gd name="T4" fmla="*/ 0 w 11"/>
              <a:gd name="T5" fmla="*/ 16 h 17"/>
              <a:gd name="T6" fmla="*/ 10 w 11"/>
              <a:gd name="T7" fmla="*/ 16 h 17"/>
              <a:gd name="T8" fmla="*/ 10 w 11"/>
              <a:gd name="T9" fmla="*/ 4 h 17"/>
              <a:gd name="T10" fmla="*/ 8 w 11"/>
              <a:gd name="T11" fmla="*/ 0 h 17"/>
              <a:gd name="T12" fmla="*/ 10 w 11"/>
              <a:gd name="T13" fmla="*/ 4 h 17"/>
              <a:gd name="T14" fmla="*/ 10 w 11"/>
              <a:gd name="T15" fmla="*/ 1 h 17"/>
              <a:gd name="T16" fmla="*/ 8 w 11"/>
              <a:gd name="T17" fmla="*/ 0 h 17"/>
              <a:gd name="T18" fmla="*/ 1 w 11"/>
              <a:gd name="T19" fmla="*/ 8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7"/>
              <a:gd name="T32" fmla="*/ 11 w 11"/>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7">
                <a:moveTo>
                  <a:pt x="1" y="8"/>
                </a:moveTo>
                <a:lnTo>
                  <a:pt x="0" y="4"/>
                </a:lnTo>
                <a:lnTo>
                  <a:pt x="0" y="16"/>
                </a:lnTo>
                <a:lnTo>
                  <a:pt x="10" y="16"/>
                </a:lnTo>
                <a:lnTo>
                  <a:pt x="10" y="4"/>
                </a:lnTo>
                <a:lnTo>
                  <a:pt x="8" y="0"/>
                </a:lnTo>
                <a:lnTo>
                  <a:pt x="10" y="4"/>
                </a:lnTo>
                <a:lnTo>
                  <a:pt x="10" y="1"/>
                </a:lnTo>
                <a:lnTo>
                  <a:pt x="8" y="0"/>
                </a:lnTo>
                <a:lnTo>
                  <a:pt x="1" y="8"/>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73" name="Freeform 163"/>
          <p:cNvSpPr>
            <a:spLocks/>
          </p:cNvSpPr>
          <p:nvPr/>
        </p:nvSpPr>
        <p:spPr bwMode="auto">
          <a:xfrm>
            <a:off x="5624513" y="4537075"/>
            <a:ext cx="22225" cy="22225"/>
          </a:xfrm>
          <a:custGeom>
            <a:avLst/>
            <a:gdLst>
              <a:gd name="T0" fmla="*/ 0 w 14"/>
              <a:gd name="T1" fmla="*/ 8 h 14"/>
              <a:gd name="T2" fmla="*/ 0 w 14"/>
              <a:gd name="T3" fmla="*/ 8 h 14"/>
              <a:gd name="T4" fmla="*/ 5 w 14"/>
              <a:gd name="T5" fmla="*/ 13 h 14"/>
              <a:gd name="T6" fmla="*/ 13 w 14"/>
              <a:gd name="T7" fmla="*/ 5 h 14"/>
              <a:gd name="T8" fmla="*/ 8 w 14"/>
              <a:gd name="T9" fmla="*/ 0 h 14"/>
              <a:gd name="T10" fmla="*/ 0 w 14"/>
              <a:gd name="T11" fmla="*/ 8 h 14"/>
              <a:gd name="T12" fmla="*/ 0 60000 65536"/>
              <a:gd name="T13" fmla="*/ 0 60000 65536"/>
              <a:gd name="T14" fmla="*/ 0 60000 65536"/>
              <a:gd name="T15" fmla="*/ 0 60000 65536"/>
              <a:gd name="T16" fmla="*/ 0 60000 65536"/>
              <a:gd name="T17" fmla="*/ 0 60000 65536"/>
              <a:gd name="T18" fmla="*/ 0 w 14"/>
              <a:gd name="T19" fmla="*/ 0 h 14"/>
              <a:gd name="T20" fmla="*/ 14 w 14"/>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4" h="14">
                <a:moveTo>
                  <a:pt x="0" y="8"/>
                </a:moveTo>
                <a:lnTo>
                  <a:pt x="0" y="8"/>
                </a:lnTo>
                <a:lnTo>
                  <a:pt x="5" y="13"/>
                </a:lnTo>
                <a:lnTo>
                  <a:pt x="13" y="5"/>
                </a:lnTo>
                <a:lnTo>
                  <a:pt x="8" y="0"/>
                </a:lnTo>
                <a:lnTo>
                  <a:pt x="0" y="8"/>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74" name="Freeform 164"/>
          <p:cNvSpPr>
            <a:spLocks/>
          </p:cNvSpPr>
          <p:nvPr/>
        </p:nvSpPr>
        <p:spPr bwMode="auto">
          <a:xfrm>
            <a:off x="5611813" y="4519613"/>
            <a:ext cx="22225" cy="26987"/>
          </a:xfrm>
          <a:custGeom>
            <a:avLst/>
            <a:gdLst>
              <a:gd name="T0" fmla="*/ 4 w 14"/>
              <a:gd name="T1" fmla="*/ 12 h 17"/>
              <a:gd name="T2" fmla="*/ 0 w 14"/>
              <a:gd name="T3" fmla="*/ 10 h 17"/>
              <a:gd name="T4" fmla="*/ 5 w 14"/>
              <a:gd name="T5" fmla="*/ 16 h 17"/>
              <a:gd name="T6" fmla="*/ 13 w 14"/>
              <a:gd name="T7" fmla="*/ 8 h 17"/>
              <a:gd name="T8" fmla="*/ 8 w 14"/>
              <a:gd name="T9" fmla="*/ 1 h 17"/>
              <a:gd name="T10" fmla="*/ 4 w 14"/>
              <a:gd name="T11" fmla="*/ 0 h 17"/>
              <a:gd name="T12" fmla="*/ 8 w 14"/>
              <a:gd name="T13" fmla="*/ 1 h 17"/>
              <a:gd name="T14" fmla="*/ 6 w 14"/>
              <a:gd name="T15" fmla="*/ 0 h 17"/>
              <a:gd name="T16" fmla="*/ 4 w 14"/>
              <a:gd name="T17" fmla="*/ 0 h 17"/>
              <a:gd name="T18" fmla="*/ 4 w 14"/>
              <a:gd name="T19" fmla="*/ 1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7"/>
              <a:gd name="T32" fmla="*/ 14 w 1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7">
                <a:moveTo>
                  <a:pt x="4" y="12"/>
                </a:moveTo>
                <a:lnTo>
                  <a:pt x="0" y="10"/>
                </a:lnTo>
                <a:lnTo>
                  <a:pt x="5" y="16"/>
                </a:lnTo>
                <a:lnTo>
                  <a:pt x="13" y="8"/>
                </a:lnTo>
                <a:lnTo>
                  <a:pt x="8" y="1"/>
                </a:lnTo>
                <a:lnTo>
                  <a:pt x="4" y="0"/>
                </a:lnTo>
                <a:lnTo>
                  <a:pt x="8" y="1"/>
                </a:lnTo>
                <a:lnTo>
                  <a:pt x="6" y="0"/>
                </a:lnTo>
                <a:lnTo>
                  <a:pt x="4" y="0"/>
                </a:lnTo>
                <a:lnTo>
                  <a:pt x="4" y="12"/>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75" name="Freeform 165"/>
          <p:cNvSpPr>
            <a:spLocks/>
          </p:cNvSpPr>
          <p:nvPr/>
        </p:nvSpPr>
        <p:spPr bwMode="auto">
          <a:xfrm>
            <a:off x="5562600" y="4495800"/>
            <a:ext cx="31750" cy="17463"/>
          </a:xfrm>
          <a:custGeom>
            <a:avLst/>
            <a:gdLst>
              <a:gd name="T0" fmla="*/ 0 w 20"/>
              <a:gd name="T1" fmla="*/ 5 h 11"/>
              <a:gd name="T2" fmla="*/ 6 w 20"/>
              <a:gd name="T3" fmla="*/ 10 h 11"/>
              <a:gd name="T4" fmla="*/ 19 w 20"/>
              <a:gd name="T5" fmla="*/ 10 h 11"/>
              <a:gd name="T6" fmla="*/ 19 w 20"/>
              <a:gd name="T7" fmla="*/ 0 h 11"/>
              <a:gd name="T8" fmla="*/ 6 w 20"/>
              <a:gd name="T9" fmla="*/ 0 h 11"/>
              <a:gd name="T10" fmla="*/ 12 w 20"/>
              <a:gd name="T11" fmla="*/ 5 h 11"/>
              <a:gd name="T12" fmla="*/ 0 w 20"/>
              <a:gd name="T13" fmla="*/ 5 h 11"/>
              <a:gd name="T14" fmla="*/ 0 w 20"/>
              <a:gd name="T15" fmla="*/ 10 h 11"/>
              <a:gd name="T16" fmla="*/ 6 w 20"/>
              <a:gd name="T17" fmla="*/ 10 h 11"/>
              <a:gd name="T18" fmla="*/ 0 w 20"/>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1"/>
              <a:gd name="T32" fmla="*/ 20 w 2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1">
                <a:moveTo>
                  <a:pt x="0" y="5"/>
                </a:moveTo>
                <a:lnTo>
                  <a:pt x="6" y="10"/>
                </a:lnTo>
                <a:lnTo>
                  <a:pt x="19" y="10"/>
                </a:lnTo>
                <a:lnTo>
                  <a:pt x="19" y="0"/>
                </a:lnTo>
                <a:lnTo>
                  <a:pt x="6" y="0"/>
                </a:lnTo>
                <a:lnTo>
                  <a:pt x="12" y="5"/>
                </a:lnTo>
                <a:lnTo>
                  <a:pt x="0" y="5"/>
                </a:lnTo>
                <a:lnTo>
                  <a:pt x="0" y="10"/>
                </a:lnTo>
                <a:lnTo>
                  <a:pt x="6" y="10"/>
                </a:lnTo>
                <a:lnTo>
                  <a:pt x="0" y="5"/>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76" name="Freeform 166"/>
          <p:cNvSpPr>
            <a:spLocks/>
          </p:cNvSpPr>
          <p:nvPr/>
        </p:nvSpPr>
        <p:spPr bwMode="auto">
          <a:xfrm>
            <a:off x="5567363" y="4494213"/>
            <a:ext cx="31750" cy="30162"/>
          </a:xfrm>
          <a:custGeom>
            <a:avLst/>
            <a:gdLst>
              <a:gd name="T0" fmla="*/ 6 w 20"/>
              <a:gd name="T1" fmla="*/ 12 h 19"/>
              <a:gd name="T2" fmla="*/ 0 w 20"/>
              <a:gd name="T3" fmla="*/ 6 h 19"/>
              <a:gd name="T4" fmla="*/ 2 w 20"/>
              <a:gd name="T5" fmla="*/ 14 h 19"/>
              <a:gd name="T6" fmla="*/ 8 w 20"/>
              <a:gd name="T7" fmla="*/ 17 h 19"/>
              <a:gd name="T8" fmla="*/ 6 w 20"/>
              <a:gd name="T9" fmla="*/ 16 h 19"/>
              <a:gd name="T10" fmla="*/ 7 w 20"/>
              <a:gd name="T11" fmla="*/ 18 h 19"/>
              <a:gd name="T12" fmla="*/ 19 w 20"/>
              <a:gd name="T13" fmla="*/ 18 h 19"/>
              <a:gd name="T14" fmla="*/ 17 w 20"/>
              <a:gd name="T15" fmla="*/ 11 h 19"/>
              <a:gd name="T16" fmla="*/ 12 w 20"/>
              <a:gd name="T17" fmla="*/ 6 h 19"/>
              <a:gd name="T18" fmla="*/ 12 w 20"/>
              <a:gd name="T19" fmla="*/ 8 h 19"/>
              <a:gd name="T20" fmla="*/ 12 w 20"/>
              <a:gd name="T21" fmla="*/ 6 h 19"/>
              <a:gd name="T22" fmla="*/ 6 w 20"/>
              <a:gd name="T23" fmla="*/ 0 h 19"/>
              <a:gd name="T24" fmla="*/ 12 w 20"/>
              <a:gd name="T25" fmla="*/ 6 h 19"/>
              <a:gd name="T26" fmla="*/ 12 w 20"/>
              <a:gd name="T27" fmla="*/ 0 h 19"/>
              <a:gd name="T28" fmla="*/ 6 w 20"/>
              <a:gd name="T29" fmla="*/ 0 h 19"/>
              <a:gd name="T30" fmla="*/ 6 w 20"/>
              <a:gd name="T31" fmla="*/ 12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9"/>
              <a:gd name="T50" fmla="*/ 20 w 2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9">
                <a:moveTo>
                  <a:pt x="6" y="12"/>
                </a:moveTo>
                <a:lnTo>
                  <a:pt x="0" y="6"/>
                </a:lnTo>
                <a:lnTo>
                  <a:pt x="2" y="14"/>
                </a:lnTo>
                <a:lnTo>
                  <a:pt x="8" y="17"/>
                </a:lnTo>
                <a:lnTo>
                  <a:pt x="6" y="16"/>
                </a:lnTo>
                <a:lnTo>
                  <a:pt x="7" y="18"/>
                </a:lnTo>
                <a:lnTo>
                  <a:pt x="19" y="18"/>
                </a:lnTo>
                <a:lnTo>
                  <a:pt x="17" y="11"/>
                </a:lnTo>
                <a:lnTo>
                  <a:pt x="12" y="6"/>
                </a:lnTo>
                <a:lnTo>
                  <a:pt x="12" y="8"/>
                </a:lnTo>
                <a:lnTo>
                  <a:pt x="12" y="6"/>
                </a:lnTo>
                <a:lnTo>
                  <a:pt x="6" y="0"/>
                </a:lnTo>
                <a:lnTo>
                  <a:pt x="12" y="6"/>
                </a:lnTo>
                <a:lnTo>
                  <a:pt x="12" y="0"/>
                </a:lnTo>
                <a:lnTo>
                  <a:pt x="6" y="0"/>
                </a:lnTo>
                <a:lnTo>
                  <a:pt x="6" y="12"/>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77" name="Freeform 167"/>
          <p:cNvSpPr>
            <a:spLocks/>
          </p:cNvSpPr>
          <p:nvPr/>
        </p:nvSpPr>
        <p:spPr bwMode="auto">
          <a:xfrm>
            <a:off x="5489575" y="4467225"/>
            <a:ext cx="82550" cy="44450"/>
          </a:xfrm>
          <a:custGeom>
            <a:avLst/>
            <a:gdLst>
              <a:gd name="T0" fmla="*/ 0 w 52"/>
              <a:gd name="T1" fmla="*/ 7 h 28"/>
              <a:gd name="T2" fmla="*/ 7 w 52"/>
              <a:gd name="T3" fmla="*/ 13 h 28"/>
              <a:gd name="T4" fmla="*/ 11 w 52"/>
              <a:gd name="T5" fmla="*/ 14 h 28"/>
              <a:gd name="T6" fmla="*/ 15 w 52"/>
              <a:gd name="T7" fmla="*/ 16 h 28"/>
              <a:gd name="T8" fmla="*/ 21 w 52"/>
              <a:gd name="T9" fmla="*/ 17 h 28"/>
              <a:gd name="T10" fmla="*/ 26 w 52"/>
              <a:gd name="T11" fmla="*/ 19 h 28"/>
              <a:gd name="T12" fmla="*/ 31 w 52"/>
              <a:gd name="T13" fmla="*/ 22 h 28"/>
              <a:gd name="T14" fmla="*/ 38 w 52"/>
              <a:gd name="T15" fmla="*/ 25 h 28"/>
              <a:gd name="T16" fmla="*/ 44 w 52"/>
              <a:gd name="T17" fmla="*/ 26 h 28"/>
              <a:gd name="T18" fmla="*/ 51 w 52"/>
              <a:gd name="T19" fmla="*/ 27 h 28"/>
              <a:gd name="T20" fmla="*/ 51 w 52"/>
              <a:gd name="T21" fmla="*/ 14 h 28"/>
              <a:gd name="T22" fmla="*/ 47 w 52"/>
              <a:gd name="T23" fmla="*/ 13 h 28"/>
              <a:gd name="T24" fmla="*/ 43 w 52"/>
              <a:gd name="T25" fmla="*/ 12 h 28"/>
              <a:gd name="T26" fmla="*/ 38 w 52"/>
              <a:gd name="T27" fmla="*/ 10 h 28"/>
              <a:gd name="T28" fmla="*/ 32 w 52"/>
              <a:gd name="T29" fmla="*/ 7 h 28"/>
              <a:gd name="T30" fmla="*/ 27 w 52"/>
              <a:gd name="T31" fmla="*/ 5 h 28"/>
              <a:gd name="T32" fmla="*/ 21 w 52"/>
              <a:gd name="T33" fmla="*/ 3 h 28"/>
              <a:gd name="T34" fmla="*/ 14 w 52"/>
              <a:gd name="T35" fmla="*/ 1 h 28"/>
              <a:gd name="T36" fmla="*/ 7 w 52"/>
              <a:gd name="T37" fmla="*/ 0 h 28"/>
              <a:gd name="T38" fmla="*/ 14 w 52"/>
              <a:gd name="T39" fmla="*/ 7 h 28"/>
              <a:gd name="T40" fmla="*/ 0 w 52"/>
              <a:gd name="T41" fmla="*/ 7 h 28"/>
              <a:gd name="T42" fmla="*/ 0 w 52"/>
              <a:gd name="T43" fmla="*/ 13 h 28"/>
              <a:gd name="T44" fmla="*/ 7 w 52"/>
              <a:gd name="T45" fmla="*/ 13 h 28"/>
              <a:gd name="T46" fmla="*/ 0 w 52"/>
              <a:gd name="T47" fmla="*/ 7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
              <a:gd name="T73" fmla="*/ 0 h 28"/>
              <a:gd name="T74" fmla="*/ 52 w 52"/>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 h="28">
                <a:moveTo>
                  <a:pt x="0" y="7"/>
                </a:moveTo>
                <a:lnTo>
                  <a:pt x="7" y="13"/>
                </a:lnTo>
                <a:lnTo>
                  <a:pt x="11" y="14"/>
                </a:lnTo>
                <a:lnTo>
                  <a:pt x="15" y="16"/>
                </a:lnTo>
                <a:lnTo>
                  <a:pt x="21" y="17"/>
                </a:lnTo>
                <a:lnTo>
                  <a:pt x="26" y="19"/>
                </a:lnTo>
                <a:lnTo>
                  <a:pt x="31" y="22"/>
                </a:lnTo>
                <a:lnTo>
                  <a:pt x="38" y="25"/>
                </a:lnTo>
                <a:lnTo>
                  <a:pt x="44" y="26"/>
                </a:lnTo>
                <a:lnTo>
                  <a:pt x="51" y="27"/>
                </a:lnTo>
                <a:lnTo>
                  <a:pt x="51" y="14"/>
                </a:lnTo>
                <a:lnTo>
                  <a:pt x="47" y="13"/>
                </a:lnTo>
                <a:lnTo>
                  <a:pt x="43" y="12"/>
                </a:lnTo>
                <a:lnTo>
                  <a:pt x="38" y="10"/>
                </a:lnTo>
                <a:lnTo>
                  <a:pt x="32" y="7"/>
                </a:lnTo>
                <a:lnTo>
                  <a:pt x="27" y="5"/>
                </a:lnTo>
                <a:lnTo>
                  <a:pt x="21" y="3"/>
                </a:lnTo>
                <a:lnTo>
                  <a:pt x="14" y="1"/>
                </a:lnTo>
                <a:lnTo>
                  <a:pt x="7" y="0"/>
                </a:lnTo>
                <a:lnTo>
                  <a:pt x="14" y="7"/>
                </a:lnTo>
                <a:lnTo>
                  <a:pt x="0" y="7"/>
                </a:lnTo>
                <a:lnTo>
                  <a:pt x="0" y="13"/>
                </a:lnTo>
                <a:lnTo>
                  <a:pt x="7" y="13"/>
                </a:lnTo>
                <a:lnTo>
                  <a:pt x="0" y="7"/>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78" name="Freeform 168"/>
          <p:cNvSpPr>
            <a:spLocks/>
          </p:cNvSpPr>
          <p:nvPr/>
        </p:nvSpPr>
        <p:spPr bwMode="auto">
          <a:xfrm>
            <a:off x="5486400" y="4419600"/>
            <a:ext cx="30163" cy="31750"/>
          </a:xfrm>
          <a:custGeom>
            <a:avLst/>
            <a:gdLst>
              <a:gd name="T0" fmla="*/ 6 w 19"/>
              <a:gd name="T1" fmla="*/ 13 h 20"/>
              <a:gd name="T2" fmla="*/ 0 w 19"/>
              <a:gd name="T3" fmla="*/ 7 h 20"/>
              <a:gd name="T4" fmla="*/ 1 w 19"/>
              <a:gd name="T5" fmla="*/ 14 h 20"/>
              <a:gd name="T6" fmla="*/ 7 w 19"/>
              <a:gd name="T7" fmla="*/ 18 h 20"/>
              <a:gd name="T8" fmla="*/ 5 w 19"/>
              <a:gd name="T9" fmla="*/ 16 h 20"/>
              <a:gd name="T10" fmla="*/ 6 w 19"/>
              <a:gd name="T11" fmla="*/ 19 h 20"/>
              <a:gd name="T12" fmla="*/ 18 w 19"/>
              <a:gd name="T13" fmla="*/ 19 h 20"/>
              <a:gd name="T14" fmla="*/ 17 w 19"/>
              <a:gd name="T15" fmla="*/ 11 h 20"/>
              <a:gd name="T16" fmla="*/ 11 w 19"/>
              <a:gd name="T17" fmla="*/ 7 h 20"/>
              <a:gd name="T18" fmla="*/ 12 w 19"/>
              <a:gd name="T19" fmla="*/ 10 h 20"/>
              <a:gd name="T20" fmla="*/ 12 w 19"/>
              <a:gd name="T21" fmla="*/ 7 h 20"/>
              <a:gd name="T22" fmla="*/ 6 w 19"/>
              <a:gd name="T23" fmla="*/ 0 h 20"/>
              <a:gd name="T24" fmla="*/ 12 w 19"/>
              <a:gd name="T25" fmla="*/ 7 h 20"/>
              <a:gd name="T26" fmla="*/ 12 w 19"/>
              <a:gd name="T27" fmla="*/ 0 h 20"/>
              <a:gd name="T28" fmla="*/ 6 w 19"/>
              <a:gd name="T29" fmla="*/ 0 h 20"/>
              <a:gd name="T30" fmla="*/ 6 w 19"/>
              <a:gd name="T31" fmla="*/ 13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0"/>
              <a:gd name="T50" fmla="*/ 19 w 19"/>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0">
                <a:moveTo>
                  <a:pt x="6" y="13"/>
                </a:moveTo>
                <a:lnTo>
                  <a:pt x="0" y="7"/>
                </a:lnTo>
                <a:lnTo>
                  <a:pt x="1" y="14"/>
                </a:lnTo>
                <a:lnTo>
                  <a:pt x="7" y="18"/>
                </a:lnTo>
                <a:lnTo>
                  <a:pt x="5" y="16"/>
                </a:lnTo>
                <a:lnTo>
                  <a:pt x="6" y="19"/>
                </a:lnTo>
                <a:lnTo>
                  <a:pt x="18" y="19"/>
                </a:lnTo>
                <a:lnTo>
                  <a:pt x="17" y="11"/>
                </a:lnTo>
                <a:lnTo>
                  <a:pt x="11" y="7"/>
                </a:lnTo>
                <a:lnTo>
                  <a:pt x="12" y="10"/>
                </a:lnTo>
                <a:lnTo>
                  <a:pt x="12" y="7"/>
                </a:lnTo>
                <a:lnTo>
                  <a:pt x="6" y="0"/>
                </a:lnTo>
                <a:lnTo>
                  <a:pt x="12" y="7"/>
                </a:lnTo>
                <a:lnTo>
                  <a:pt x="12" y="0"/>
                </a:lnTo>
                <a:lnTo>
                  <a:pt x="6" y="0"/>
                </a:lnTo>
                <a:lnTo>
                  <a:pt x="6" y="13"/>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79" name="Freeform 169"/>
          <p:cNvSpPr>
            <a:spLocks/>
          </p:cNvSpPr>
          <p:nvPr/>
        </p:nvSpPr>
        <p:spPr bwMode="auto">
          <a:xfrm>
            <a:off x="5449888" y="4440238"/>
            <a:ext cx="31750" cy="19050"/>
          </a:xfrm>
          <a:custGeom>
            <a:avLst/>
            <a:gdLst>
              <a:gd name="T0" fmla="*/ 0 w 20"/>
              <a:gd name="T1" fmla="*/ 6 h 12"/>
              <a:gd name="T2" fmla="*/ 6 w 20"/>
              <a:gd name="T3" fmla="*/ 11 h 12"/>
              <a:gd name="T4" fmla="*/ 19 w 20"/>
              <a:gd name="T5" fmla="*/ 11 h 12"/>
              <a:gd name="T6" fmla="*/ 19 w 20"/>
              <a:gd name="T7" fmla="*/ 0 h 12"/>
              <a:gd name="T8" fmla="*/ 6 w 20"/>
              <a:gd name="T9" fmla="*/ 0 h 12"/>
              <a:gd name="T10" fmla="*/ 12 w 20"/>
              <a:gd name="T11" fmla="*/ 6 h 12"/>
              <a:gd name="T12" fmla="*/ 0 w 20"/>
              <a:gd name="T13" fmla="*/ 6 h 12"/>
              <a:gd name="T14" fmla="*/ 0 w 20"/>
              <a:gd name="T15" fmla="*/ 11 h 12"/>
              <a:gd name="T16" fmla="*/ 6 w 20"/>
              <a:gd name="T17" fmla="*/ 11 h 12"/>
              <a:gd name="T18" fmla="*/ 0 w 20"/>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2"/>
              <a:gd name="T32" fmla="*/ 20 w 20"/>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2">
                <a:moveTo>
                  <a:pt x="0" y="6"/>
                </a:moveTo>
                <a:lnTo>
                  <a:pt x="6" y="11"/>
                </a:lnTo>
                <a:lnTo>
                  <a:pt x="19" y="11"/>
                </a:lnTo>
                <a:lnTo>
                  <a:pt x="19" y="0"/>
                </a:lnTo>
                <a:lnTo>
                  <a:pt x="6" y="0"/>
                </a:lnTo>
                <a:lnTo>
                  <a:pt x="12" y="6"/>
                </a:lnTo>
                <a:lnTo>
                  <a:pt x="0" y="6"/>
                </a:lnTo>
                <a:lnTo>
                  <a:pt x="0" y="11"/>
                </a:lnTo>
                <a:lnTo>
                  <a:pt x="6" y="11"/>
                </a:lnTo>
                <a:lnTo>
                  <a:pt x="0" y="6"/>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80" name="Freeform 170"/>
          <p:cNvSpPr>
            <a:spLocks/>
          </p:cNvSpPr>
          <p:nvPr/>
        </p:nvSpPr>
        <p:spPr bwMode="auto">
          <a:xfrm>
            <a:off x="5397500" y="4387850"/>
            <a:ext cx="69850" cy="58738"/>
          </a:xfrm>
          <a:custGeom>
            <a:avLst/>
            <a:gdLst>
              <a:gd name="T0" fmla="*/ 7 w 44"/>
              <a:gd name="T1" fmla="*/ 14 h 37"/>
              <a:gd name="T2" fmla="*/ 0 w 44"/>
              <a:gd name="T3" fmla="*/ 7 h 37"/>
              <a:gd name="T4" fmla="*/ 2 w 44"/>
              <a:gd name="T5" fmla="*/ 15 h 37"/>
              <a:gd name="T6" fmla="*/ 7 w 44"/>
              <a:gd name="T7" fmla="*/ 21 h 37"/>
              <a:gd name="T8" fmla="*/ 12 w 44"/>
              <a:gd name="T9" fmla="*/ 24 h 37"/>
              <a:gd name="T10" fmla="*/ 18 w 44"/>
              <a:gd name="T11" fmla="*/ 27 h 37"/>
              <a:gd name="T12" fmla="*/ 24 w 44"/>
              <a:gd name="T13" fmla="*/ 30 h 37"/>
              <a:gd name="T14" fmla="*/ 27 w 44"/>
              <a:gd name="T15" fmla="*/ 33 h 37"/>
              <a:gd name="T16" fmla="*/ 29 w 44"/>
              <a:gd name="T17" fmla="*/ 34 h 37"/>
              <a:gd name="T18" fmla="*/ 29 w 44"/>
              <a:gd name="T19" fmla="*/ 36 h 37"/>
              <a:gd name="T20" fmla="*/ 43 w 44"/>
              <a:gd name="T21" fmla="*/ 36 h 37"/>
              <a:gd name="T22" fmla="*/ 41 w 44"/>
              <a:gd name="T23" fmla="*/ 27 h 37"/>
              <a:gd name="T24" fmla="*/ 36 w 44"/>
              <a:gd name="T25" fmla="*/ 21 h 37"/>
              <a:gd name="T26" fmla="*/ 31 w 44"/>
              <a:gd name="T27" fmla="*/ 18 h 37"/>
              <a:gd name="T28" fmla="*/ 25 w 44"/>
              <a:gd name="T29" fmla="*/ 15 h 37"/>
              <a:gd name="T30" fmla="*/ 19 w 44"/>
              <a:gd name="T31" fmla="*/ 12 h 37"/>
              <a:gd name="T32" fmla="*/ 16 w 44"/>
              <a:gd name="T33" fmla="*/ 10 h 37"/>
              <a:gd name="T34" fmla="*/ 14 w 44"/>
              <a:gd name="T35" fmla="*/ 9 h 37"/>
              <a:gd name="T36" fmla="*/ 14 w 44"/>
              <a:gd name="T37" fmla="*/ 7 h 37"/>
              <a:gd name="T38" fmla="*/ 7 w 44"/>
              <a:gd name="T39" fmla="*/ 0 h 37"/>
              <a:gd name="T40" fmla="*/ 14 w 44"/>
              <a:gd name="T41" fmla="*/ 7 h 37"/>
              <a:gd name="T42" fmla="*/ 14 w 44"/>
              <a:gd name="T43" fmla="*/ 0 h 37"/>
              <a:gd name="T44" fmla="*/ 7 w 44"/>
              <a:gd name="T45" fmla="*/ 0 h 37"/>
              <a:gd name="T46" fmla="*/ 7 w 44"/>
              <a:gd name="T47" fmla="*/ 14 h 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4"/>
              <a:gd name="T73" fmla="*/ 0 h 37"/>
              <a:gd name="T74" fmla="*/ 44 w 44"/>
              <a:gd name="T75" fmla="*/ 37 h 3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4" h="37">
                <a:moveTo>
                  <a:pt x="7" y="14"/>
                </a:moveTo>
                <a:lnTo>
                  <a:pt x="0" y="7"/>
                </a:lnTo>
                <a:lnTo>
                  <a:pt x="2" y="15"/>
                </a:lnTo>
                <a:lnTo>
                  <a:pt x="7" y="21"/>
                </a:lnTo>
                <a:lnTo>
                  <a:pt x="12" y="24"/>
                </a:lnTo>
                <a:lnTo>
                  <a:pt x="18" y="27"/>
                </a:lnTo>
                <a:lnTo>
                  <a:pt x="24" y="30"/>
                </a:lnTo>
                <a:lnTo>
                  <a:pt x="27" y="33"/>
                </a:lnTo>
                <a:lnTo>
                  <a:pt x="29" y="34"/>
                </a:lnTo>
                <a:lnTo>
                  <a:pt x="29" y="36"/>
                </a:lnTo>
                <a:lnTo>
                  <a:pt x="43" y="36"/>
                </a:lnTo>
                <a:lnTo>
                  <a:pt x="41" y="27"/>
                </a:lnTo>
                <a:lnTo>
                  <a:pt x="36" y="21"/>
                </a:lnTo>
                <a:lnTo>
                  <a:pt x="31" y="18"/>
                </a:lnTo>
                <a:lnTo>
                  <a:pt x="25" y="15"/>
                </a:lnTo>
                <a:lnTo>
                  <a:pt x="19" y="12"/>
                </a:lnTo>
                <a:lnTo>
                  <a:pt x="16" y="10"/>
                </a:lnTo>
                <a:lnTo>
                  <a:pt x="14" y="9"/>
                </a:lnTo>
                <a:lnTo>
                  <a:pt x="14" y="7"/>
                </a:lnTo>
                <a:lnTo>
                  <a:pt x="7" y="0"/>
                </a:lnTo>
                <a:lnTo>
                  <a:pt x="14" y="7"/>
                </a:lnTo>
                <a:lnTo>
                  <a:pt x="14" y="0"/>
                </a:lnTo>
                <a:lnTo>
                  <a:pt x="7" y="0"/>
                </a:lnTo>
                <a:lnTo>
                  <a:pt x="7" y="14"/>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81" name="Freeform 171"/>
          <p:cNvSpPr>
            <a:spLocks/>
          </p:cNvSpPr>
          <p:nvPr/>
        </p:nvSpPr>
        <p:spPr bwMode="auto">
          <a:xfrm>
            <a:off x="5292725" y="4360863"/>
            <a:ext cx="109538" cy="44450"/>
          </a:xfrm>
          <a:custGeom>
            <a:avLst/>
            <a:gdLst>
              <a:gd name="T0" fmla="*/ 0 w 69"/>
              <a:gd name="T1" fmla="*/ 7 h 28"/>
              <a:gd name="T2" fmla="*/ 7 w 69"/>
              <a:gd name="T3" fmla="*/ 13 h 28"/>
              <a:gd name="T4" fmla="*/ 10 w 69"/>
              <a:gd name="T5" fmla="*/ 14 h 28"/>
              <a:gd name="T6" fmla="*/ 17 w 69"/>
              <a:gd name="T7" fmla="*/ 16 h 28"/>
              <a:gd name="T8" fmla="*/ 27 w 69"/>
              <a:gd name="T9" fmla="*/ 18 h 28"/>
              <a:gd name="T10" fmla="*/ 35 w 69"/>
              <a:gd name="T11" fmla="*/ 20 h 28"/>
              <a:gd name="T12" fmla="*/ 45 w 69"/>
              <a:gd name="T13" fmla="*/ 22 h 28"/>
              <a:gd name="T14" fmla="*/ 54 w 69"/>
              <a:gd name="T15" fmla="*/ 25 h 28"/>
              <a:gd name="T16" fmla="*/ 62 w 69"/>
              <a:gd name="T17" fmla="*/ 27 h 28"/>
              <a:gd name="T18" fmla="*/ 68 w 69"/>
              <a:gd name="T19" fmla="*/ 27 h 28"/>
              <a:gd name="T20" fmla="*/ 68 w 69"/>
              <a:gd name="T21" fmla="*/ 14 h 28"/>
              <a:gd name="T22" fmla="*/ 65 w 69"/>
              <a:gd name="T23" fmla="*/ 13 h 28"/>
              <a:gd name="T24" fmla="*/ 59 w 69"/>
              <a:gd name="T25" fmla="*/ 11 h 28"/>
              <a:gd name="T26" fmla="*/ 50 w 69"/>
              <a:gd name="T27" fmla="*/ 10 h 28"/>
              <a:gd name="T28" fmla="*/ 40 w 69"/>
              <a:gd name="T29" fmla="*/ 7 h 28"/>
              <a:gd name="T30" fmla="*/ 29 w 69"/>
              <a:gd name="T31" fmla="*/ 5 h 28"/>
              <a:gd name="T32" fmla="*/ 21 w 69"/>
              <a:gd name="T33" fmla="*/ 2 h 28"/>
              <a:gd name="T34" fmla="*/ 13 w 69"/>
              <a:gd name="T35" fmla="*/ 1 h 28"/>
              <a:gd name="T36" fmla="*/ 7 w 69"/>
              <a:gd name="T37" fmla="*/ 0 h 28"/>
              <a:gd name="T38" fmla="*/ 15 w 69"/>
              <a:gd name="T39" fmla="*/ 7 h 28"/>
              <a:gd name="T40" fmla="*/ 0 w 69"/>
              <a:gd name="T41" fmla="*/ 7 h 28"/>
              <a:gd name="T42" fmla="*/ 0 w 69"/>
              <a:gd name="T43" fmla="*/ 13 h 28"/>
              <a:gd name="T44" fmla="*/ 7 w 69"/>
              <a:gd name="T45" fmla="*/ 13 h 28"/>
              <a:gd name="T46" fmla="*/ 0 w 69"/>
              <a:gd name="T47" fmla="*/ 7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9"/>
              <a:gd name="T73" fmla="*/ 0 h 28"/>
              <a:gd name="T74" fmla="*/ 69 w 69"/>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9" h="28">
                <a:moveTo>
                  <a:pt x="0" y="7"/>
                </a:moveTo>
                <a:lnTo>
                  <a:pt x="7" y="13"/>
                </a:lnTo>
                <a:lnTo>
                  <a:pt x="10" y="14"/>
                </a:lnTo>
                <a:lnTo>
                  <a:pt x="17" y="16"/>
                </a:lnTo>
                <a:lnTo>
                  <a:pt x="27" y="18"/>
                </a:lnTo>
                <a:lnTo>
                  <a:pt x="35" y="20"/>
                </a:lnTo>
                <a:lnTo>
                  <a:pt x="45" y="22"/>
                </a:lnTo>
                <a:lnTo>
                  <a:pt x="54" y="25"/>
                </a:lnTo>
                <a:lnTo>
                  <a:pt x="62" y="27"/>
                </a:lnTo>
                <a:lnTo>
                  <a:pt x="68" y="27"/>
                </a:lnTo>
                <a:lnTo>
                  <a:pt x="68" y="14"/>
                </a:lnTo>
                <a:lnTo>
                  <a:pt x="65" y="13"/>
                </a:lnTo>
                <a:lnTo>
                  <a:pt x="59" y="11"/>
                </a:lnTo>
                <a:lnTo>
                  <a:pt x="50" y="10"/>
                </a:lnTo>
                <a:lnTo>
                  <a:pt x="40" y="7"/>
                </a:lnTo>
                <a:lnTo>
                  <a:pt x="29" y="5"/>
                </a:lnTo>
                <a:lnTo>
                  <a:pt x="21" y="2"/>
                </a:lnTo>
                <a:lnTo>
                  <a:pt x="13" y="1"/>
                </a:lnTo>
                <a:lnTo>
                  <a:pt x="7" y="0"/>
                </a:lnTo>
                <a:lnTo>
                  <a:pt x="15" y="7"/>
                </a:lnTo>
                <a:lnTo>
                  <a:pt x="0" y="7"/>
                </a:lnTo>
                <a:lnTo>
                  <a:pt x="0" y="13"/>
                </a:lnTo>
                <a:lnTo>
                  <a:pt x="7" y="13"/>
                </a:lnTo>
                <a:lnTo>
                  <a:pt x="0" y="7"/>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82" name="Freeform 172"/>
          <p:cNvSpPr>
            <a:spLocks/>
          </p:cNvSpPr>
          <p:nvPr/>
        </p:nvSpPr>
        <p:spPr bwMode="auto">
          <a:xfrm>
            <a:off x="5562600" y="4495800"/>
            <a:ext cx="17463" cy="17463"/>
          </a:xfrm>
          <a:custGeom>
            <a:avLst/>
            <a:gdLst>
              <a:gd name="T0" fmla="*/ 5 w 11"/>
              <a:gd name="T1" fmla="*/ 10 h 11"/>
              <a:gd name="T2" fmla="*/ 0 w 11"/>
              <a:gd name="T3" fmla="*/ 5 h 11"/>
              <a:gd name="T4" fmla="*/ 0 w 11"/>
              <a:gd name="T5" fmla="*/ 10 h 11"/>
              <a:gd name="T6" fmla="*/ 10 w 11"/>
              <a:gd name="T7" fmla="*/ 10 h 11"/>
              <a:gd name="T8" fmla="*/ 10 w 11"/>
              <a:gd name="T9" fmla="*/ 5 h 11"/>
              <a:gd name="T10" fmla="*/ 5 w 11"/>
              <a:gd name="T11" fmla="*/ 0 h 11"/>
              <a:gd name="T12" fmla="*/ 10 w 11"/>
              <a:gd name="T13" fmla="*/ 5 h 11"/>
              <a:gd name="T14" fmla="*/ 10 w 11"/>
              <a:gd name="T15" fmla="*/ 0 h 11"/>
              <a:gd name="T16" fmla="*/ 5 w 11"/>
              <a:gd name="T17" fmla="*/ 0 h 11"/>
              <a:gd name="T18" fmla="*/ 5 w 11"/>
              <a:gd name="T19" fmla="*/ 1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0"/>
                </a:moveTo>
                <a:lnTo>
                  <a:pt x="0" y="5"/>
                </a:lnTo>
                <a:lnTo>
                  <a:pt x="0" y="10"/>
                </a:lnTo>
                <a:lnTo>
                  <a:pt x="10" y="10"/>
                </a:lnTo>
                <a:lnTo>
                  <a:pt x="10" y="5"/>
                </a:lnTo>
                <a:lnTo>
                  <a:pt x="5" y="0"/>
                </a:lnTo>
                <a:lnTo>
                  <a:pt x="10" y="5"/>
                </a:lnTo>
                <a:lnTo>
                  <a:pt x="10" y="0"/>
                </a:lnTo>
                <a:lnTo>
                  <a:pt x="5" y="0"/>
                </a:lnTo>
                <a:lnTo>
                  <a:pt x="5" y="10"/>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83" name="Freeform 173"/>
          <p:cNvSpPr>
            <a:spLocks/>
          </p:cNvSpPr>
          <p:nvPr/>
        </p:nvSpPr>
        <p:spPr bwMode="auto">
          <a:xfrm>
            <a:off x="5562600" y="4572000"/>
            <a:ext cx="46038" cy="17463"/>
          </a:xfrm>
          <a:custGeom>
            <a:avLst/>
            <a:gdLst>
              <a:gd name="T0" fmla="*/ 0 w 29"/>
              <a:gd name="T1" fmla="*/ 5 h 11"/>
              <a:gd name="T2" fmla="*/ 7 w 29"/>
              <a:gd name="T3" fmla="*/ 10 h 11"/>
              <a:gd name="T4" fmla="*/ 28 w 29"/>
              <a:gd name="T5" fmla="*/ 10 h 11"/>
              <a:gd name="T6" fmla="*/ 28 w 29"/>
              <a:gd name="T7" fmla="*/ 0 h 11"/>
              <a:gd name="T8" fmla="*/ 7 w 29"/>
              <a:gd name="T9" fmla="*/ 0 h 11"/>
              <a:gd name="T10" fmla="*/ 14 w 29"/>
              <a:gd name="T11" fmla="*/ 5 h 11"/>
              <a:gd name="T12" fmla="*/ 0 w 29"/>
              <a:gd name="T13" fmla="*/ 5 h 11"/>
              <a:gd name="T14" fmla="*/ 0 w 29"/>
              <a:gd name="T15" fmla="*/ 10 h 11"/>
              <a:gd name="T16" fmla="*/ 7 w 29"/>
              <a:gd name="T17" fmla="*/ 10 h 11"/>
              <a:gd name="T18" fmla="*/ 0 w 29"/>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1"/>
              <a:gd name="T32" fmla="*/ 29 w 29"/>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1">
                <a:moveTo>
                  <a:pt x="0" y="5"/>
                </a:moveTo>
                <a:lnTo>
                  <a:pt x="7" y="10"/>
                </a:lnTo>
                <a:lnTo>
                  <a:pt x="28" y="10"/>
                </a:lnTo>
                <a:lnTo>
                  <a:pt x="28" y="0"/>
                </a:lnTo>
                <a:lnTo>
                  <a:pt x="7" y="0"/>
                </a:lnTo>
                <a:lnTo>
                  <a:pt x="14" y="5"/>
                </a:lnTo>
                <a:lnTo>
                  <a:pt x="0" y="5"/>
                </a:lnTo>
                <a:lnTo>
                  <a:pt x="0" y="10"/>
                </a:lnTo>
                <a:lnTo>
                  <a:pt x="7" y="10"/>
                </a:lnTo>
                <a:lnTo>
                  <a:pt x="0" y="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84" name="Freeform 174"/>
          <p:cNvSpPr>
            <a:spLocks/>
          </p:cNvSpPr>
          <p:nvPr/>
        </p:nvSpPr>
        <p:spPr bwMode="auto">
          <a:xfrm>
            <a:off x="5251450" y="4337050"/>
            <a:ext cx="19050" cy="15875"/>
          </a:xfrm>
          <a:custGeom>
            <a:avLst/>
            <a:gdLst>
              <a:gd name="T0" fmla="*/ 3 w 12"/>
              <a:gd name="T1" fmla="*/ 8 h 10"/>
              <a:gd name="T2" fmla="*/ 0 w 12"/>
              <a:gd name="T3" fmla="*/ 4 h 10"/>
              <a:gd name="T4" fmla="*/ 0 w 12"/>
              <a:gd name="T5" fmla="*/ 9 h 10"/>
              <a:gd name="T6" fmla="*/ 11 w 12"/>
              <a:gd name="T7" fmla="*/ 9 h 10"/>
              <a:gd name="T8" fmla="*/ 11 w 12"/>
              <a:gd name="T9" fmla="*/ 4 h 10"/>
              <a:gd name="T10" fmla="*/ 8 w 12"/>
              <a:gd name="T11" fmla="*/ 0 h 10"/>
              <a:gd name="T12" fmla="*/ 11 w 12"/>
              <a:gd name="T13" fmla="*/ 4 h 10"/>
              <a:gd name="T14" fmla="*/ 11 w 12"/>
              <a:gd name="T15" fmla="*/ 2 h 10"/>
              <a:gd name="T16" fmla="*/ 8 w 12"/>
              <a:gd name="T17" fmla="*/ 0 h 10"/>
              <a:gd name="T18" fmla="*/ 3 w 12"/>
              <a:gd name="T19" fmla="*/ 8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0"/>
              <a:gd name="T32" fmla="*/ 12 w 12"/>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0">
                <a:moveTo>
                  <a:pt x="3" y="8"/>
                </a:moveTo>
                <a:lnTo>
                  <a:pt x="0" y="4"/>
                </a:lnTo>
                <a:lnTo>
                  <a:pt x="0" y="9"/>
                </a:lnTo>
                <a:lnTo>
                  <a:pt x="11" y="9"/>
                </a:lnTo>
                <a:lnTo>
                  <a:pt x="11" y="4"/>
                </a:lnTo>
                <a:lnTo>
                  <a:pt x="8" y="0"/>
                </a:lnTo>
                <a:lnTo>
                  <a:pt x="11" y="4"/>
                </a:lnTo>
                <a:lnTo>
                  <a:pt x="11" y="2"/>
                </a:lnTo>
                <a:lnTo>
                  <a:pt x="8" y="0"/>
                </a:lnTo>
                <a:lnTo>
                  <a:pt x="3" y="8"/>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85" name="Freeform 175"/>
          <p:cNvSpPr>
            <a:spLocks/>
          </p:cNvSpPr>
          <p:nvPr/>
        </p:nvSpPr>
        <p:spPr bwMode="auto">
          <a:xfrm>
            <a:off x="4953000" y="4343400"/>
            <a:ext cx="327025" cy="25400"/>
          </a:xfrm>
          <a:custGeom>
            <a:avLst/>
            <a:gdLst>
              <a:gd name="T0" fmla="*/ 16 w 206"/>
              <a:gd name="T1" fmla="*/ 10 h 16"/>
              <a:gd name="T2" fmla="*/ 11 w 206"/>
              <a:gd name="T3" fmla="*/ 15 h 16"/>
              <a:gd name="T4" fmla="*/ 14 w 206"/>
              <a:gd name="T5" fmla="*/ 15 h 16"/>
              <a:gd name="T6" fmla="*/ 21 w 206"/>
              <a:gd name="T7" fmla="*/ 14 h 16"/>
              <a:gd name="T8" fmla="*/ 30 w 206"/>
              <a:gd name="T9" fmla="*/ 13 h 16"/>
              <a:gd name="T10" fmla="*/ 43 w 206"/>
              <a:gd name="T11" fmla="*/ 13 h 16"/>
              <a:gd name="T12" fmla="*/ 56 w 206"/>
              <a:gd name="T13" fmla="*/ 12 h 16"/>
              <a:gd name="T14" fmla="*/ 72 w 206"/>
              <a:gd name="T15" fmla="*/ 11 h 16"/>
              <a:gd name="T16" fmla="*/ 87 w 206"/>
              <a:gd name="T17" fmla="*/ 11 h 16"/>
              <a:gd name="T18" fmla="*/ 104 w 206"/>
              <a:gd name="T19" fmla="*/ 11 h 16"/>
              <a:gd name="T20" fmla="*/ 120 w 206"/>
              <a:gd name="T21" fmla="*/ 11 h 16"/>
              <a:gd name="T22" fmla="*/ 137 w 206"/>
              <a:gd name="T23" fmla="*/ 11 h 16"/>
              <a:gd name="T24" fmla="*/ 152 w 206"/>
              <a:gd name="T25" fmla="*/ 12 h 16"/>
              <a:gd name="T26" fmla="*/ 165 w 206"/>
              <a:gd name="T27" fmla="*/ 13 h 16"/>
              <a:gd name="T28" fmla="*/ 178 w 206"/>
              <a:gd name="T29" fmla="*/ 13 h 16"/>
              <a:gd name="T30" fmla="*/ 188 w 206"/>
              <a:gd name="T31" fmla="*/ 14 h 16"/>
              <a:gd name="T32" fmla="*/ 194 w 206"/>
              <a:gd name="T33" fmla="*/ 15 h 16"/>
              <a:gd name="T34" fmla="*/ 196 w 206"/>
              <a:gd name="T35" fmla="*/ 15 h 16"/>
              <a:gd name="T36" fmla="*/ 205 w 206"/>
              <a:gd name="T37" fmla="*/ 5 h 16"/>
              <a:gd name="T38" fmla="*/ 198 w 206"/>
              <a:gd name="T39" fmla="*/ 3 h 16"/>
              <a:gd name="T40" fmla="*/ 189 w 206"/>
              <a:gd name="T41" fmla="*/ 2 h 16"/>
              <a:gd name="T42" fmla="*/ 179 w 206"/>
              <a:gd name="T43" fmla="*/ 1 h 16"/>
              <a:gd name="T44" fmla="*/ 166 w 206"/>
              <a:gd name="T45" fmla="*/ 1 h 16"/>
              <a:gd name="T46" fmla="*/ 153 w 206"/>
              <a:gd name="T47" fmla="*/ 0 h 16"/>
              <a:gd name="T48" fmla="*/ 137 w 206"/>
              <a:gd name="T49" fmla="*/ 0 h 16"/>
              <a:gd name="T50" fmla="*/ 120 w 206"/>
              <a:gd name="T51" fmla="*/ 0 h 16"/>
              <a:gd name="T52" fmla="*/ 104 w 206"/>
              <a:gd name="T53" fmla="*/ 0 h 16"/>
              <a:gd name="T54" fmla="*/ 87 w 206"/>
              <a:gd name="T55" fmla="*/ 0 h 16"/>
              <a:gd name="T56" fmla="*/ 72 w 206"/>
              <a:gd name="T57" fmla="*/ 0 h 16"/>
              <a:gd name="T58" fmla="*/ 55 w 206"/>
              <a:gd name="T59" fmla="*/ 0 h 16"/>
              <a:gd name="T60" fmla="*/ 42 w 206"/>
              <a:gd name="T61" fmla="*/ 1 h 16"/>
              <a:gd name="T62" fmla="*/ 29 w 206"/>
              <a:gd name="T63" fmla="*/ 1 h 16"/>
              <a:gd name="T64" fmla="*/ 18 w 206"/>
              <a:gd name="T65" fmla="*/ 2 h 16"/>
              <a:gd name="T66" fmla="*/ 11 w 206"/>
              <a:gd name="T67" fmla="*/ 3 h 16"/>
              <a:gd name="T68" fmla="*/ 4 w 206"/>
              <a:gd name="T69" fmla="*/ 5 h 16"/>
              <a:gd name="T70" fmla="*/ 0 w 206"/>
              <a:gd name="T71" fmla="*/ 10 h 16"/>
              <a:gd name="T72" fmla="*/ 4 w 206"/>
              <a:gd name="T73" fmla="*/ 5 h 16"/>
              <a:gd name="T74" fmla="*/ 0 w 206"/>
              <a:gd name="T75" fmla="*/ 7 h 16"/>
              <a:gd name="T76" fmla="*/ 0 w 206"/>
              <a:gd name="T77" fmla="*/ 10 h 16"/>
              <a:gd name="T78" fmla="*/ 16 w 206"/>
              <a:gd name="T79" fmla="*/ 10 h 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06"/>
              <a:gd name="T121" fmla="*/ 0 h 16"/>
              <a:gd name="T122" fmla="*/ 206 w 206"/>
              <a:gd name="T123" fmla="*/ 16 h 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06" h="16">
                <a:moveTo>
                  <a:pt x="16" y="10"/>
                </a:moveTo>
                <a:lnTo>
                  <a:pt x="11" y="15"/>
                </a:lnTo>
                <a:lnTo>
                  <a:pt x="14" y="15"/>
                </a:lnTo>
                <a:lnTo>
                  <a:pt x="21" y="14"/>
                </a:lnTo>
                <a:lnTo>
                  <a:pt x="30" y="13"/>
                </a:lnTo>
                <a:lnTo>
                  <a:pt x="43" y="13"/>
                </a:lnTo>
                <a:lnTo>
                  <a:pt x="56" y="12"/>
                </a:lnTo>
                <a:lnTo>
                  <a:pt x="72" y="11"/>
                </a:lnTo>
                <a:lnTo>
                  <a:pt x="87" y="11"/>
                </a:lnTo>
                <a:lnTo>
                  <a:pt x="104" y="11"/>
                </a:lnTo>
                <a:lnTo>
                  <a:pt x="120" y="11"/>
                </a:lnTo>
                <a:lnTo>
                  <a:pt x="137" y="11"/>
                </a:lnTo>
                <a:lnTo>
                  <a:pt x="152" y="12"/>
                </a:lnTo>
                <a:lnTo>
                  <a:pt x="165" y="13"/>
                </a:lnTo>
                <a:lnTo>
                  <a:pt x="178" y="13"/>
                </a:lnTo>
                <a:lnTo>
                  <a:pt x="188" y="14"/>
                </a:lnTo>
                <a:lnTo>
                  <a:pt x="194" y="15"/>
                </a:lnTo>
                <a:lnTo>
                  <a:pt x="196" y="15"/>
                </a:lnTo>
                <a:lnTo>
                  <a:pt x="205" y="5"/>
                </a:lnTo>
                <a:lnTo>
                  <a:pt x="198" y="3"/>
                </a:lnTo>
                <a:lnTo>
                  <a:pt x="189" y="2"/>
                </a:lnTo>
                <a:lnTo>
                  <a:pt x="179" y="1"/>
                </a:lnTo>
                <a:lnTo>
                  <a:pt x="166" y="1"/>
                </a:lnTo>
                <a:lnTo>
                  <a:pt x="153" y="0"/>
                </a:lnTo>
                <a:lnTo>
                  <a:pt x="137" y="0"/>
                </a:lnTo>
                <a:lnTo>
                  <a:pt x="120" y="0"/>
                </a:lnTo>
                <a:lnTo>
                  <a:pt x="104" y="0"/>
                </a:lnTo>
                <a:lnTo>
                  <a:pt x="87" y="0"/>
                </a:lnTo>
                <a:lnTo>
                  <a:pt x="72" y="0"/>
                </a:lnTo>
                <a:lnTo>
                  <a:pt x="55" y="0"/>
                </a:lnTo>
                <a:lnTo>
                  <a:pt x="42" y="1"/>
                </a:lnTo>
                <a:lnTo>
                  <a:pt x="29" y="1"/>
                </a:lnTo>
                <a:lnTo>
                  <a:pt x="18" y="2"/>
                </a:lnTo>
                <a:lnTo>
                  <a:pt x="11" y="3"/>
                </a:lnTo>
                <a:lnTo>
                  <a:pt x="4" y="5"/>
                </a:lnTo>
                <a:lnTo>
                  <a:pt x="0" y="10"/>
                </a:lnTo>
                <a:lnTo>
                  <a:pt x="4" y="5"/>
                </a:lnTo>
                <a:lnTo>
                  <a:pt x="0" y="7"/>
                </a:lnTo>
                <a:lnTo>
                  <a:pt x="0" y="10"/>
                </a:lnTo>
                <a:lnTo>
                  <a:pt x="16" y="10"/>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86" name="Freeform 176"/>
          <p:cNvSpPr>
            <a:spLocks/>
          </p:cNvSpPr>
          <p:nvPr/>
        </p:nvSpPr>
        <p:spPr bwMode="auto">
          <a:xfrm>
            <a:off x="5334000" y="4343400"/>
            <a:ext cx="17463" cy="17463"/>
          </a:xfrm>
          <a:custGeom>
            <a:avLst/>
            <a:gdLst>
              <a:gd name="T0" fmla="*/ 5 w 11"/>
              <a:gd name="T1" fmla="*/ 10 h 11"/>
              <a:gd name="T2" fmla="*/ 10 w 11"/>
              <a:gd name="T3" fmla="*/ 5 h 11"/>
              <a:gd name="T4" fmla="*/ 10 w 11"/>
              <a:gd name="T5" fmla="*/ 0 h 11"/>
              <a:gd name="T6" fmla="*/ 0 w 11"/>
              <a:gd name="T7" fmla="*/ 0 h 11"/>
              <a:gd name="T8" fmla="*/ 0 w 11"/>
              <a:gd name="T9" fmla="*/ 5 h 11"/>
              <a:gd name="T10" fmla="*/ 5 w 11"/>
              <a:gd name="T11" fmla="*/ 0 h 11"/>
              <a:gd name="T12" fmla="*/ 5 w 11"/>
              <a:gd name="T13" fmla="*/ 10 h 11"/>
              <a:gd name="T14" fmla="*/ 10 w 11"/>
              <a:gd name="T15" fmla="*/ 10 h 11"/>
              <a:gd name="T16" fmla="*/ 10 w 11"/>
              <a:gd name="T17" fmla="*/ 5 h 11"/>
              <a:gd name="T18" fmla="*/ 5 w 11"/>
              <a:gd name="T19" fmla="*/ 1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0"/>
                </a:moveTo>
                <a:lnTo>
                  <a:pt x="10" y="5"/>
                </a:lnTo>
                <a:lnTo>
                  <a:pt x="10" y="0"/>
                </a:lnTo>
                <a:lnTo>
                  <a:pt x="0" y="0"/>
                </a:lnTo>
                <a:lnTo>
                  <a:pt x="0" y="5"/>
                </a:lnTo>
                <a:lnTo>
                  <a:pt x="5" y="0"/>
                </a:lnTo>
                <a:lnTo>
                  <a:pt x="5" y="10"/>
                </a:lnTo>
                <a:lnTo>
                  <a:pt x="10" y="10"/>
                </a:lnTo>
                <a:lnTo>
                  <a:pt x="10" y="5"/>
                </a:lnTo>
                <a:lnTo>
                  <a:pt x="5" y="10"/>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87" name="Freeform 177"/>
          <p:cNvSpPr>
            <a:spLocks/>
          </p:cNvSpPr>
          <p:nvPr/>
        </p:nvSpPr>
        <p:spPr bwMode="auto">
          <a:xfrm>
            <a:off x="4897438" y="4348163"/>
            <a:ext cx="44450" cy="17462"/>
          </a:xfrm>
          <a:custGeom>
            <a:avLst/>
            <a:gdLst>
              <a:gd name="T0" fmla="*/ 13 w 28"/>
              <a:gd name="T1" fmla="*/ 5 h 11"/>
              <a:gd name="T2" fmla="*/ 7 w 28"/>
              <a:gd name="T3" fmla="*/ 10 h 11"/>
              <a:gd name="T4" fmla="*/ 27 w 28"/>
              <a:gd name="T5" fmla="*/ 10 h 11"/>
              <a:gd name="T6" fmla="*/ 27 w 28"/>
              <a:gd name="T7" fmla="*/ 0 h 11"/>
              <a:gd name="T8" fmla="*/ 7 w 28"/>
              <a:gd name="T9" fmla="*/ 0 h 11"/>
              <a:gd name="T10" fmla="*/ 0 w 28"/>
              <a:gd name="T11" fmla="*/ 5 h 11"/>
              <a:gd name="T12" fmla="*/ 7 w 28"/>
              <a:gd name="T13" fmla="*/ 0 h 11"/>
              <a:gd name="T14" fmla="*/ 0 w 28"/>
              <a:gd name="T15" fmla="*/ 0 h 11"/>
              <a:gd name="T16" fmla="*/ 0 w 28"/>
              <a:gd name="T17" fmla="*/ 5 h 11"/>
              <a:gd name="T18" fmla="*/ 13 w 28"/>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1"/>
              <a:gd name="T32" fmla="*/ 28 w 2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1">
                <a:moveTo>
                  <a:pt x="13" y="5"/>
                </a:moveTo>
                <a:lnTo>
                  <a:pt x="7" y="10"/>
                </a:lnTo>
                <a:lnTo>
                  <a:pt x="27" y="10"/>
                </a:lnTo>
                <a:lnTo>
                  <a:pt x="27" y="0"/>
                </a:lnTo>
                <a:lnTo>
                  <a:pt x="7" y="0"/>
                </a:lnTo>
                <a:lnTo>
                  <a:pt x="0" y="5"/>
                </a:lnTo>
                <a:lnTo>
                  <a:pt x="7" y="0"/>
                </a:lnTo>
                <a:lnTo>
                  <a:pt x="0" y="0"/>
                </a:lnTo>
                <a:lnTo>
                  <a:pt x="0" y="5"/>
                </a:lnTo>
                <a:lnTo>
                  <a:pt x="13" y="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88" name="Freeform 178"/>
          <p:cNvSpPr>
            <a:spLocks/>
          </p:cNvSpPr>
          <p:nvPr/>
        </p:nvSpPr>
        <p:spPr bwMode="auto">
          <a:xfrm>
            <a:off x="4897438" y="4360863"/>
            <a:ext cx="17462" cy="15875"/>
          </a:xfrm>
          <a:custGeom>
            <a:avLst/>
            <a:gdLst>
              <a:gd name="T0" fmla="*/ 8 w 11"/>
              <a:gd name="T1" fmla="*/ 9 h 10"/>
              <a:gd name="T2" fmla="*/ 10 w 11"/>
              <a:gd name="T3" fmla="*/ 5 h 10"/>
              <a:gd name="T4" fmla="*/ 10 w 11"/>
              <a:gd name="T5" fmla="*/ 0 h 10"/>
              <a:gd name="T6" fmla="*/ 0 w 11"/>
              <a:gd name="T7" fmla="*/ 0 h 10"/>
              <a:gd name="T8" fmla="*/ 0 w 11"/>
              <a:gd name="T9" fmla="*/ 5 h 10"/>
              <a:gd name="T10" fmla="*/ 3 w 11"/>
              <a:gd name="T11" fmla="*/ 1 h 10"/>
              <a:gd name="T12" fmla="*/ 8 w 11"/>
              <a:gd name="T13" fmla="*/ 9 h 10"/>
              <a:gd name="T14" fmla="*/ 10 w 11"/>
              <a:gd name="T15" fmla="*/ 8 h 10"/>
              <a:gd name="T16" fmla="*/ 10 w 11"/>
              <a:gd name="T17" fmla="*/ 5 h 10"/>
              <a:gd name="T18" fmla="*/ 8 w 11"/>
              <a:gd name="T19" fmla="*/ 9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8" y="9"/>
                </a:moveTo>
                <a:lnTo>
                  <a:pt x="10" y="5"/>
                </a:lnTo>
                <a:lnTo>
                  <a:pt x="10" y="0"/>
                </a:lnTo>
                <a:lnTo>
                  <a:pt x="0" y="0"/>
                </a:lnTo>
                <a:lnTo>
                  <a:pt x="0" y="5"/>
                </a:lnTo>
                <a:lnTo>
                  <a:pt x="3" y="1"/>
                </a:lnTo>
                <a:lnTo>
                  <a:pt x="8" y="9"/>
                </a:lnTo>
                <a:lnTo>
                  <a:pt x="10" y="8"/>
                </a:lnTo>
                <a:lnTo>
                  <a:pt x="10" y="5"/>
                </a:lnTo>
                <a:lnTo>
                  <a:pt x="8" y="9"/>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89" name="Freeform 179"/>
          <p:cNvSpPr>
            <a:spLocks/>
          </p:cNvSpPr>
          <p:nvPr/>
        </p:nvSpPr>
        <p:spPr bwMode="auto">
          <a:xfrm>
            <a:off x="4427538" y="4360863"/>
            <a:ext cx="481012" cy="47625"/>
          </a:xfrm>
          <a:custGeom>
            <a:avLst/>
            <a:gdLst>
              <a:gd name="T0" fmla="*/ 0 w 303"/>
              <a:gd name="T1" fmla="*/ 12 h 30"/>
              <a:gd name="T2" fmla="*/ 6 w 303"/>
              <a:gd name="T3" fmla="*/ 13 h 30"/>
              <a:gd name="T4" fmla="*/ 20 w 303"/>
              <a:gd name="T5" fmla="*/ 14 h 30"/>
              <a:gd name="T6" fmla="*/ 35 w 303"/>
              <a:gd name="T7" fmla="*/ 15 h 30"/>
              <a:gd name="T8" fmla="*/ 53 w 303"/>
              <a:gd name="T9" fmla="*/ 17 h 30"/>
              <a:gd name="T10" fmla="*/ 72 w 303"/>
              <a:gd name="T11" fmla="*/ 18 h 30"/>
              <a:gd name="T12" fmla="*/ 90 w 303"/>
              <a:gd name="T13" fmla="*/ 21 h 30"/>
              <a:gd name="T14" fmla="*/ 110 w 303"/>
              <a:gd name="T15" fmla="*/ 22 h 30"/>
              <a:gd name="T16" fmla="*/ 130 w 303"/>
              <a:gd name="T17" fmla="*/ 25 h 30"/>
              <a:gd name="T18" fmla="*/ 151 w 303"/>
              <a:gd name="T19" fmla="*/ 27 h 30"/>
              <a:gd name="T20" fmla="*/ 173 w 303"/>
              <a:gd name="T21" fmla="*/ 28 h 30"/>
              <a:gd name="T22" fmla="*/ 193 w 303"/>
              <a:gd name="T23" fmla="*/ 29 h 30"/>
              <a:gd name="T24" fmla="*/ 213 w 303"/>
              <a:gd name="T25" fmla="*/ 29 h 30"/>
              <a:gd name="T26" fmla="*/ 232 w 303"/>
              <a:gd name="T27" fmla="*/ 28 h 30"/>
              <a:gd name="T28" fmla="*/ 251 w 303"/>
              <a:gd name="T29" fmla="*/ 27 h 30"/>
              <a:gd name="T30" fmla="*/ 270 w 303"/>
              <a:gd name="T31" fmla="*/ 24 h 30"/>
              <a:gd name="T32" fmla="*/ 286 w 303"/>
              <a:gd name="T33" fmla="*/ 19 h 30"/>
              <a:gd name="T34" fmla="*/ 302 w 303"/>
              <a:gd name="T35" fmla="*/ 12 h 30"/>
              <a:gd name="T36" fmla="*/ 294 w 303"/>
              <a:gd name="T37" fmla="*/ 1 h 30"/>
              <a:gd name="T38" fmla="*/ 280 w 303"/>
              <a:gd name="T39" fmla="*/ 7 h 30"/>
              <a:gd name="T40" fmla="*/ 266 w 303"/>
              <a:gd name="T41" fmla="*/ 10 h 30"/>
              <a:gd name="T42" fmla="*/ 249 w 303"/>
              <a:gd name="T43" fmla="*/ 13 h 30"/>
              <a:gd name="T44" fmla="*/ 231 w 303"/>
              <a:gd name="T45" fmla="*/ 15 h 30"/>
              <a:gd name="T46" fmla="*/ 213 w 303"/>
              <a:gd name="T47" fmla="*/ 16 h 30"/>
              <a:gd name="T48" fmla="*/ 193 w 303"/>
              <a:gd name="T49" fmla="*/ 16 h 30"/>
              <a:gd name="T50" fmla="*/ 174 w 303"/>
              <a:gd name="T51" fmla="*/ 15 h 30"/>
              <a:gd name="T52" fmla="*/ 152 w 303"/>
              <a:gd name="T53" fmla="*/ 13 h 30"/>
              <a:gd name="T54" fmla="*/ 132 w 303"/>
              <a:gd name="T55" fmla="*/ 12 h 30"/>
              <a:gd name="T56" fmla="*/ 113 w 303"/>
              <a:gd name="T57" fmla="*/ 9 h 30"/>
              <a:gd name="T58" fmla="*/ 92 w 303"/>
              <a:gd name="T59" fmla="*/ 7 h 30"/>
              <a:gd name="T60" fmla="*/ 74 w 303"/>
              <a:gd name="T61" fmla="*/ 5 h 30"/>
              <a:gd name="T62" fmla="*/ 54 w 303"/>
              <a:gd name="T63" fmla="*/ 3 h 30"/>
              <a:gd name="T64" fmla="*/ 36 w 303"/>
              <a:gd name="T65" fmla="*/ 2 h 30"/>
              <a:gd name="T66" fmla="*/ 21 w 303"/>
              <a:gd name="T67" fmla="*/ 1 h 30"/>
              <a:gd name="T68" fmla="*/ 6 w 303"/>
              <a:gd name="T69" fmla="*/ 0 h 30"/>
              <a:gd name="T70" fmla="*/ 11 w 303"/>
              <a:gd name="T71" fmla="*/ 2 h 30"/>
              <a:gd name="T72" fmla="*/ 0 w 303"/>
              <a:gd name="T73" fmla="*/ 12 h 30"/>
              <a:gd name="T74" fmla="*/ 2 w 303"/>
              <a:gd name="T75" fmla="*/ 13 h 30"/>
              <a:gd name="T76" fmla="*/ 6 w 303"/>
              <a:gd name="T77" fmla="*/ 13 h 30"/>
              <a:gd name="T78" fmla="*/ 0 w 303"/>
              <a:gd name="T79" fmla="*/ 12 h 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3"/>
              <a:gd name="T121" fmla="*/ 0 h 30"/>
              <a:gd name="T122" fmla="*/ 303 w 303"/>
              <a:gd name="T123" fmla="*/ 30 h 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3" h="30">
                <a:moveTo>
                  <a:pt x="0" y="12"/>
                </a:moveTo>
                <a:lnTo>
                  <a:pt x="6" y="13"/>
                </a:lnTo>
                <a:lnTo>
                  <a:pt x="20" y="14"/>
                </a:lnTo>
                <a:lnTo>
                  <a:pt x="35" y="15"/>
                </a:lnTo>
                <a:lnTo>
                  <a:pt x="53" y="17"/>
                </a:lnTo>
                <a:lnTo>
                  <a:pt x="72" y="18"/>
                </a:lnTo>
                <a:lnTo>
                  <a:pt x="90" y="21"/>
                </a:lnTo>
                <a:lnTo>
                  <a:pt x="110" y="22"/>
                </a:lnTo>
                <a:lnTo>
                  <a:pt x="130" y="25"/>
                </a:lnTo>
                <a:lnTo>
                  <a:pt x="151" y="27"/>
                </a:lnTo>
                <a:lnTo>
                  <a:pt x="173" y="28"/>
                </a:lnTo>
                <a:lnTo>
                  <a:pt x="193" y="29"/>
                </a:lnTo>
                <a:lnTo>
                  <a:pt x="213" y="29"/>
                </a:lnTo>
                <a:lnTo>
                  <a:pt x="232" y="28"/>
                </a:lnTo>
                <a:lnTo>
                  <a:pt x="251" y="27"/>
                </a:lnTo>
                <a:lnTo>
                  <a:pt x="270" y="24"/>
                </a:lnTo>
                <a:lnTo>
                  <a:pt x="286" y="19"/>
                </a:lnTo>
                <a:lnTo>
                  <a:pt x="302" y="12"/>
                </a:lnTo>
                <a:lnTo>
                  <a:pt x="294" y="1"/>
                </a:lnTo>
                <a:lnTo>
                  <a:pt x="280" y="7"/>
                </a:lnTo>
                <a:lnTo>
                  <a:pt x="266" y="10"/>
                </a:lnTo>
                <a:lnTo>
                  <a:pt x="249" y="13"/>
                </a:lnTo>
                <a:lnTo>
                  <a:pt x="231" y="15"/>
                </a:lnTo>
                <a:lnTo>
                  <a:pt x="213" y="16"/>
                </a:lnTo>
                <a:lnTo>
                  <a:pt x="193" y="16"/>
                </a:lnTo>
                <a:lnTo>
                  <a:pt x="174" y="15"/>
                </a:lnTo>
                <a:lnTo>
                  <a:pt x="152" y="13"/>
                </a:lnTo>
                <a:lnTo>
                  <a:pt x="132" y="12"/>
                </a:lnTo>
                <a:lnTo>
                  <a:pt x="113" y="9"/>
                </a:lnTo>
                <a:lnTo>
                  <a:pt x="92" y="7"/>
                </a:lnTo>
                <a:lnTo>
                  <a:pt x="74" y="5"/>
                </a:lnTo>
                <a:lnTo>
                  <a:pt x="54" y="3"/>
                </a:lnTo>
                <a:lnTo>
                  <a:pt x="36" y="2"/>
                </a:lnTo>
                <a:lnTo>
                  <a:pt x="21" y="1"/>
                </a:lnTo>
                <a:lnTo>
                  <a:pt x="6" y="0"/>
                </a:lnTo>
                <a:lnTo>
                  <a:pt x="11" y="2"/>
                </a:lnTo>
                <a:lnTo>
                  <a:pt x="0" y="12"/>
                </a:lnTo>
                <a:lnTo>
                  <a:pt x="2" y="13"/>
                </a:lnTo>
                <a:lnTo>
                  <a:pt x="6" y="13"/>
                </a:lnTo>
                <a:lnTo>
                  <a:pt x="0" y="12"/>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90" name="Freeform 180"/>
          <p:cNvSpPr>
            <a:spLocks/>
          </p:cNvSpPr>
          <p:nvPr/>
        </p:nvSpPr>
        <p:spPr bwMode="auto">
          <a:xfrm>
            <a:off x="4411663" y="4352925"/>
            <a:ext cx="25400" cy="22225"/>
          </a:xfrm>
          <a:custGeom>
            <a:avLst/>
            <a:gdLst>
              <a:gd name="T0" fmla="*/ 0 w 16"/>
              <a:gd name="T1" fmla="*/ 3 h 14"/>
              <a:gd name="T2" fmla="*/ 1 w 16"/>
              <a:gd name="T3" fmla="*/ 8 h 14"/>
              <a:gd name="T4" fmla="*/ 7 w 16"/>
              <a:gd name="T5" fmla="*/ 13 h 14"/>
              <a:gd name="T6" fmla="*/ 15 w 16"/>
              <a:gd name="T7" fmla="*/ 5 h 14"/>
              <a:gd name="T8" fmla="*/ 9 w 16"/>
              <a:gd name="T9" fmla="*/ 0 h 14"/>
              <a:gd name="T10" fmla="*/ 11 w 16"/>
              <a:gd name="T11" fmla="*/ 3 h 14"/>
              <a:gd name="T12" fmla="*/ 0 w 16"/>
              <a:gd name="T13" fmla="*/ 3 h 14"/>
              <a:gd name="T14" fmla="*/ 0 w 16"/>
              <a:gd name="T15" fmla="*/ 6 h 14"/>
              <a:gd name="T16" fmla="*/ 1 w 16"/>
              <a:gd name="T17" fmla="*/ 8 h 14"/>
              <a:gd name="T18" fmla="*/ 0 w 16"/>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4"/>
              <a:gd name="T32" fmla="*/ 16 w 16"/>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4">
                <a:moveTo>
                  <a:pt x="0" y="3"/>
                </a:moveTo>
                <a:lnTo>
                  <a:pt x="1" y="8"/>
                </a:lnTo>
                <a:lnTo>
                  <a:pt x="7" y="13"/>
                </a:lnTo>
                <a:lnTo>
                  <a:pt x="15" y="5"/>
                </a:lnTo>
                <a:lnTo>
                  <a:pt x="9" y="0"/>
                </a:lnTo>
                <a:lnTo>
                  <a:pt x="11" y="3"/>
                </a:lnTo>
                <a:lnTo>
                  <a:pt x="0" y="3"/>
                </a:lnTo>
                <a:lnTo>
                  <a:pt x="0" y="6"/>
                </a:lnTo>
                <a:lnTo>
                  <a:pt x="1" y="8"/>
                </a:lnTo>
                <a:lnTo>
                  <a:pt x="0" y="3"/>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91" name="Freeform 181"/>
          <p:cNvSpPr>
            <a:spLocks/>
          </p:cNvSpPr>
          <p:nvPr/>
        </p:nvSpPr>
        <p:spPr bwMode="auto">
          <a:xfrm>
            <a:off x="4411663" y="4335463"/>
            <a:ext cx="17462" cy="17462"/>
          </a:xfrm>
          <a:custGeom>
            <a:avLst/>
            <a:gdLst>
              <a:gd name="T0" fmla="*/ 5 w 11"/>
              <a:gd name="T1" fmla="*/ 10 h 11"/>
              <a:gd name="T2" fmla="*/ 0 w 11"/>
              <a:gd name="T3" fmla="*/ 5 h 11"/>
              <a:gd name="T4" fmla="*/ 0 w 11"/>
              <a:gd name="T5" fmla="*/ 10 h 11"/>
              <a:gd name="T6" fmla="*/ 10 w 11"/>
              <a:gd name="T7" fmla="*/ 10 h 11"/>
              <a:gd name="T8" fmla="*/ 10 w 11"/>
              <a:gd name="T9" fmla="*/ 5 h 11"/>
              <a:gd name="T10" fmla="*/ 5 w 11"/>
              <a:gd name="T11" fmla="*/ 0 h 11"/>
              <a:gd name="T12" fmla="*/ 10 w 11"/>
              <a:gd name="T13" fmla="*/ 5 h 11"/>
              <a:gd name="T14" fmla="*/ 10 w 11"/>
              <a:gd name="T15" fmla="*/ 0 h 11"/>
              <a:gd name="T16" fmla="*/ 5 w 11"/>
              <a:gd name="T17" fmla="*/ 0 h 11"/>
              <a:gd name="T18" fmla="*/ 5 w 11"/>
              <a:gd name="T19" fmla="*/ 1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0"/>
                </a:moveTo>
                <a:lnTo>
                  <a:pt x="0" y="5"/>
                </a:lnTo>
                <a:lnTo>
                  <a:pt x="0" y="10"/>
                </a:lnTo>
                <a:lnTo>
                  <a:pt x="10" y="10"/>
                </a:lnTo>
                <a:lnTo>
                  <a:pt x="10" y="5"/>
                </a:lnTo>
                <a:lnTo>
                  <a:pt x="5" y="0"/>
                </a:lnTo>
                <a:lnTo>
                  <a:pt x="10" y="5"/>
                </a:lnTo>
                <a:lnTo>
                  <a:pt x="10" y="0"/>
                </a:lnTo>
                <a:lnTo>
                  <a:pt x="5" y="0"/>
                </a:lnTo>
                <a:lnTo>
                  <a:pt x="5" y="1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92" name="Freeform 182"/>
          <p:cNvSpPr>
            <a:spLocks/>
          </p:cNvSpPr>
          <p:nvPr/>
        </p:nvSpPr>
        <p:spPr bwMode="auto">
          <a:xfrm>
            <a:off x="4398963" y="4335463"/>
            <a:ext cx="17462" cy="17462"/>
          </a:xfrm>
          <a:custGeom>
            <a:avLst/>
            <a:gdLst>
              <a:gd name="T0" fmla="*/ 0 w 11"/>
              <a:gd name="T1" fmla="*/ 5 h 11"/>
              <a:gd name="T2" fmla="*/ 5 w 11"/>
              <a:gd name="T3" fmla="*/ 10 h 11"/>
              <a:gd name="T4" fmla="*/ 10 w 11"/>
              <a:gd name="T5" fmla="*/ 10 h 11"/>
              <a:gd name="T6" fmla="*/ 10 w 11"/>
              <a:gd name="T7" fmla="*/ 0 h 11"/>
              <a:gd name="T8" fmla="*/ 5 w 11"/>
              <a:gd name="T9" fmla="*/ 0 h 11"/>
              <a:gd name="T10" fmla="*/ 10 w 11"/>
              <a:gd name="T11" fmla="*/ 5 h 11"/>
              <a:gd name="T12" fmla="*/ 0 w 11"/>
              <a:gd name="T13" fmla="*/ 5 h 11"/>
              <a:gd name="T14" fmla="*/ 0 w 11"/>
              <a:gd name="T15" fmla="*/ 10 h 11"/>
              <a:gd name="T16" fmla="*/ 5 w 11"/>
              <a:gd name="T17" fmla="*/ 10 h 11"/>
              <a:gd name="T18" fmla="*/ 0 w 11"/>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5"/>
                </a:moveTo>
                <a:lnTo>
                  <a:pt x="5" y="10"/>
                </a:lnTo>
                <a:lnTo>
                  <a:pt x="10" y="10"/>
                </a:lnTo>
                <a:lnTo>
                  <a:pt x="10" y="0"/>
                </a:lnTo>
                <a:lnTo>
                  <a:pt x="5" y="0"/>
                </a:lnTo>
                <a:lnTo>
                  <a:pt x="10" y="5"/>
                </a:lnTo>
                <a:lnTo>
                  <a:pt x="0" y="5"/>
                </a:lnTo>
                <a:lnTo>
                  <a:pt x="0" y="10"/>
                </a:lnTo>
                <a:lnTo>
                  <a:pt x="5" y="10"/>
                </a:lnTo>
                <a:lnTo>
                  <a:pt x="0" y="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93" name="Freeform 183"/>
          <p:cNvSpPr>
            <a:spLocks/>
          </p:cNvSpPr>
          <p:nvPr/>
        </p:nvSpPr>
        <p:spPr bwMode="auto">
          <a:xfrm>
            <a:off x="4398963" y="4325938"/>
            <a:ext cx="17462" cy="14287"/>
          </a:xfrm>
          <a:custGeom>
            <a:avLst/>
            <a:gdLst>
              <a:gd name="T0" fmla="*/ 1 w 11"/>
              <a:gd name="T1" fmla="*/ 6 h 9"/>
              <a:gd name="T2" fmla="*/ 0 w 11"/>
              <a:gd name="T3" fmla="*/ 3 h 9"/>
              <a:gd name="T4" fmla="*/ 0 w 11"/>
              <a:gd name="T5" fmla="*/ 8 h 9"/>
              <a:gd name="T6" fmla="*/ 10 w 11"/>
              <a:gd name="T7" fmla="*/ 8 h 9"/>
              <a:gd name="T8" fmla="*/ 10 w 11"/>
              <a:gd name="T9" fmla="*/ 3 h 9"/>
              <a:gd name="T10" fmla="*/ 8 w 11"/>
              <a:gd name="T11" fmla="*/ 0 h 9"/>
              <a:gd name="T12" fmla="*/ 10 w 11"/>
              <a:gd name="T13" fmla="*/ 3 h 9"/>
              <a:gd name="T14" fmla="*/ 10 w 11"/>
              <a:gd name="T15" fmla="*/ 1 h 9"/>
              <a:gd name="T16" fmla="*/ 8 w 11"/>
              <a:gd name="T17" fmla="*/ 0 h 9"/>
              <a:gd name="T18" fmla="*/ 1 w 11"/>
              <a:gd name="T19" fmla="*/ 6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1" y="6"/>
                </a:moveTo>
                <a:lnTo>
                  <a:pt x="0" y="3"/>
                </a:lnTo>
                <a:lnTo>
                  <a:pt x="0" y="8"/>
                </a:lnTo>
                <a:lnTo>
                  <a:pt x="10" y="8"/>
                </a:lnTo>
                <a:lnTo>
                  <a:pt x="10" y="3"/>
                </a:lnTo>
                <a:lnTo>
                  <a:pt x="8" y="0"/>
                </a:lnTo>
                <a:lnTo>
                  <a:pt x="10" y="3"/>
                </a:lnTo>
                <a:lnTo>
                  <a:pt x="10" y="1"/>
                </a:lnTo>
                <a:lnTo>
                  <a:pt x="8" y="0"/>
                </a:lnTo>
                <a:lnTo>
                  <a:pt x="1" y="6"/>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94" name="Freeform 184"/>
          <p:cNvSpPr>
            <a:spLocks/>
          </p:cNvSpPr>
          <p:nvPr/>
        </p:nvSpPr>
        <p:spPr bwMode="auto">
          <a:xfrm>
            <a:off x="4387850" y="4308475"/>
            <a:ext cx="23813" cy="26988"/>
          </a:xfrm>
          <a:custGeom>
            <a:avLst/>
            <a:gdLst>
              <a:gd name="T0" fmla="*/ 4 w 15"/>
              <a:gd name="T1" fmla="*/ 12 h 17"/>
              <a:gd name="T2" fmla="*/ 0 w 15"/>
              <a:gd name="T3" fmla="*/ 10 h 17"/>
              <a:gd name="T4" fmla="*/ 6 w 15"/>
              <a:gd name="T5" fmla="*/ 16 h 17"/>
              <a:gd name="T6" fmla="*/ 14 w 15"/>
              <a:gd name="T7" fmla="*/ 8 h 17"/>
              <a:gd name="T8" fmla="*/ 8 w 15"/>
              <a:gd name="T9" fmla="*/ 2 h 17"/>
              <a:gd name="T10" fmla="*/ 4 w 15"/>
              <a:gd name="T11" fmla="*/ 0 h 17"/>
              <a:gd name="T12" fmla="*/ 8 w 15"/>
              <a:gd name="T13" fmla="*/ 2 h 17"/>
              <a:gd name="T14" fmla="*/ 6 w 15"/>
              <a:gd name="T15" fmla="*/ 0 h 17"/>
              <a:gd name="T16" fmla="*/ 4 w 15"/>
              <a:gd name="T17" fmla="*/ 0 h 17"/>
              <a:gd name="T18" fmla="*/ 4 w 15"/>
              <a:gd name="T19" fmla="*/ 12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7"/>
              <a:gd name="T32" fmla="*/ 15 w 15"/>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7">
                <a:moveTo>
                  <a:pt x="4" y="12"/>
                </a:moveTo>
                <a:lnTo>
                  <a:pt x="0" y="10"/>
                </a:lnTo>
                <a:lnTo>
                  <a:pt x="6" y="16"/>
                </a:lnTo>
                <a:lnTo>
                  <a:pt x="14" y="8"/>
                </a:lnTo>
                <a:lnTo>
                  <a:pt x="8" y="2"/>
                </a:lnTo>
                <a:lnTo>
                  <a:pt x="4" y="0"/>
                </a:lnTo>
                <a:lnTo>
                  <a:pt x="8" y="2"/>
                </a:lnTo>
                <a:lnTo>
                  <a:pt x="6" y="0"/>
                </a:lnTo>
                <a:lnTo>
                  <a:pt x="4" y="0"/>
                </a:lnTo>
                <a:lnTo>
                  <a:pt x="4" y="12"/>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95" name="Freeform 185"/>
          <p:cNvSpPr>
            <a:spLocks/>
          </p:cNvSpPr>
          <p:nvPr/>
        </p:nvSpPr>
        <p:spPr bwMode="auto">
          <a:xfrm>
            <a:off x="4359275" y="4308475"/>
            <a:ext cx="30163" cy="19050"/>
          </a:xfrm>
          <a:custGeom>
            <a:avLst/>
            <a:gdLst>
              <a:gd name="T0" fmla="*/ 0 w 19"/>
              <a:gd name="T1" fmla="*/ 6 h 12"/>
              <a:gd name="T2" fmla="*/ 6 w 19"/>
              <a:gd name="T3" fmla="*/ 11 h 12"/>
              <a:gd name="T4" fmla="*/ 18 w 19"/>
              <a:gd name="T5" fmla="*/ 11 h 12"/>
              <a:gd name="T6" fmla="*/ 18 w 19"/>
              <a:gd name="T7" fmla="*/ 0 h 12"/>
              <a:gd name="T8" fmla="*/ 6 w 19"/>
              <a:gd name="T9" fmla="*/ 0 h 12"/>
              <a:gd name="T10" fmla="*/ 12 w 19"/>
              <a:gd name="T11" fmla="*/ 6 h 12"/>
              <a:gd name="T12" fmla="*/ 0 w 19"/>
              <a:gd name="T13" fmla="*/ 6 h 12"/>
              <a:gd name="T14" fmla="*/ 0 w 19"/>
              <a:gd name="T15" fmla="*/ 11 h 12"/>
              <a:gd name="T16" fmla="*/ 6 w 19"/>
              <a:gd name="T17" fmla="*/ 11 h 12"/>
              <a:gd name="T18" fmla="*/ 0 w 19"/>
              <a:gd name="T19" fmla="*/ 6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2"/>
              <a:gd name="T32" fmla="*/ 19 w 19"/>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2">
                <a:moveTo>
                  <a:pt x="0" y="6"/>
                </a:moveTo>
                <a:lnTo>
                  <a:pt x="6" y="11"/>
                </a:lnTo>
                <a:lnTo>
                  <a:pt x="18" y="11"/>
                </a:lnTo>
                <a:lnTo>
                  <a:pt x="18" y="0"/>
                </a:lnTo>
                <a:lnTo>
                  <a:pt x="6" y="0"/>
                </a:lnTo>
                <a:lnTo>
                  <a:pt x="12" y="6"/>
                </a:lnTo>
                <a:lnTo>
                  <a:pt x="0" y="6"/>
                </a:lnTo>
                <a:lnTo>
                  <a:pt x="0" y="11"/>
                </a:lnTo>
                <a:lnTo>
                  <a:pt x="6" y="11"/>
                </a:lnTo>
                <a:lnTo>
                  <a:pt x="0" y="6"/>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96" name="Freeform 186"/>
          <p:cNvSpPr>
            <a:spLocks/>
          </p:cNvSpPr>
          <p:nvPr/>
        </p:nvSpPr>
        <p:spPr bwMode="auto">
          <a:xfrm>
            <a:off x="4344988" y="4283075"/>
            <a:ext cx="31750" cy="31750"/>
          </a:xfrm>
          <a:custGeom>
            <a:avLst/>
            <a:gdLst>
              <a:gd name="T0" fmla="*/ 6 w 20"/>
              <a:gd name="T1" fmla="*/ 12 h 20"/>
              <a:gd name="T2" fmla="*/ 0 w 20"/>
              <a:gd name="T3" fmla="*/ 6 h 20"/>
              <a:gd name="T4" fmla="*/ 2 w 20"/>
              <a:gd name="T5" fmla="*/ 14 h 20"/>
              <a:gd name="T6" fmla="*/ 8 w 20"/>
              <a:gd name="T7" fmla="*/ 18 h 20"/>
              <a:gd name="T8" fmla="*/ 6 w 20"/>
              <a:gd name="T9" fmla="*/ 16 h 20"/>
              <a:gd name="T10" fmla="*/ 7 w 20"/>
              <a:gd name="T11" fmla="*/ 19 h 20"/>
              <a:gd name="T12" fmla="*/ 19 w 20"/>
              <a:gd name="T13" fmla="*/ 19 h 20"/>
              <a:gd name="T14" fmla="*/ 17 w 20"/>
              <a:gd name="T15" fmla="*/ 11 h 20"/>
              <a:gd name="T16" fmla="*/ 11 w 20"/>
              <a:gd name="T17" fmla="*/ 6 h 20"/>
              <a:gd name="T18" fmla="*/ 12 w 20"/>
              <a:gd name="T19" fmla="*/ 8 h 20"/>
              <a:gd name="T20" fmla="*/ 12 w 20"/>
              <a:gd name="T21" fmla="*/ 6 h 20"/>
              <a:gd name="T22" fmla="*/ 6 w 20"/>
              <a:gd name="T23" fmla="*/ 0 h 20"/>
              <a:gd name="T24" fmla="*/ 12 w 20"/>
              <a:gd name="T25" fmla="*/ 6 h 20"/>
              <a:gd name="T26" fmla="*/ 12 w 20"/>
              <a:gd name="T27" fmla="*/ 0 h 20"/>
              <a:gd name="T28" fmla="*/ 6 w 20"/>
              <a:gd name="T29" fmla="*/ 0 h 20"/>
              <a:gd name="T30" fmla="*/ 6 w 20"/>
              <a:gd name="T31" fmla="*/ 12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0"/>
              <a:gd name="T50" fmla="*/ 20 w 20"/>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0">
                <a:moveTo>
                  <a:pt x="6" y="12"/>
                </a:moveTo>
                <a:lnTo>
                  <a:pt x="0" y="6"/>
                </a:lnTo>
                <a:lnTo>
                  <a:pt x="2" y="14"/>
                </a:lnTo>
                <a:lnTo>
                  <a:pt x="8" y="18"/>
                </a:lnTo>
                <a:lnTo>
                  <a:pt x="6" y="16"/>
                </a:lnTo>
                <a:lnTo>
                  <a:pt x="7" y="19"/>
                </a:lnTo>
                <a:lnTo>
                  <a:pt x="19" y="19"/>
                </a:lnTo>
                <a:lnTo>
                  <a:pt x="17" y="11"/>
                </a:lnTo>
                <a:lnTo>
                  <a:pt x="11" y="6"/>
                </a:lnTo>
                <a:lnTo>
                  <a:pt x="12" y="8"/>
                </a:lnTo>
                <a:lnTo>
                  <a:pt x="12" y="6"/>
                </a:lnTo>
                <a:lnTo>
                  <a:pt x="6" y="0"/>
                </a:lnTo>
                <a:lnTo>
                  <a:pt x="12" y="6"/>
                </a:lnTo>
                <a:lnTo>
                  <a:pt x="12" y="0"/>
                </a:lnTo>
                <a:lnTo>
                  <a:pt x="6" y="0"/>
                </a:lnTo>
                <a:lnTo>
                  <a:pt x="6" y="12"/>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97" name="Freeform 187"/>
          <p:cNvSpPr>
            <a:spLocks/>
          </p:cNvSpPr>
          <p:nvPr/>
        </p:nvSpPr>
        <p:spPr bwMode="auto">
          <a:xfrm>
            <a:off x="4305300" y="4283075"/>
            <a:ext cx="44450" cy="17463"/>
          </a:xfrm>
          <a:custGeom>
            <a:avLst/>
            <a:gdLst>
              <a:gd name="T0" fmla="*/ 0 w 28"/>
              <a:gd name="T1" fmla="*/ 5 h 11"/>
              <a:gd name="T2" fmla="*/ 7 w 28"/>
              <a:gd name="T3" fmla="*/ 10 h 11"/>
              <a:gd name="T4" fmla="*/ 27 w 28"/>
              <a:gd name="T5" fmla="*/ 10 h 11"/>
              <a:gd name="T6" fmla="*/ 27 w 28"/>
              <a:gd name="T7" fmla="*/ 0 h 11"/>
              <a:gd name="T8" fmla="*/ 7 w 28"/>
              <a:gd name="T9" fmla="*/ 0 h 11"/>
              <a:gd name="T10" fmla="*/ 13 w 28"/>
              <a:gd name="T11" fmla="*/ 5 h 11"/>
              <a:gd name="T12" fmla="*/ 0 w 28"/>
              <a:gd name="T13" fmla="*/ 5 h 11"/>
              <a:gd name="T14" fmla="*/ 0 w 28"/>
              <a:gd name="T15" fmla="*/ 10 h 11"/>
              <a:gd name="T16" fmla="*/ 7 w 28"/>
              <a:gd name="T17" fmla="*/ 10 h 11"/>
              <a:gd name="T18" fmla="*/ 0 w 28"/>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1"/>
              <a:gd name="T32" fmla="*/ 28 w 28"/>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1">
                <a:moveTo>
                  <a:pt x="0" y="5"/>
                </a:moveTo>
                <a:lnTo>
                  <a:pt x="7" y="10"/>
                </a:lnTo>
                <a:lnTo>
                  <a:pt x="27" y="10"/>
                </a:lnTo>
                <a:lnTo>
                  <a:pt x="27" y="0"/>
                </a:lnTo>
                <a:lnTo>
                  <a:pt x="7" y="0"/>
                </a:lnTo>
                <a:lnTo>
                  <a:pt x="13" y="5"/>
                </a:lnTo>
                <a:lnTo>
                  <a:pt x="0" y="5"/>
                </a:lnTo>
                <a:lnTo>
                  <a:pt x="0" y="10"/>
                </a:lnTo>
                <a:lnTo>
                  <a:pt x="7" y="10"/>
                </a:lnTo>
                <a:lnTo>
                  <a:pt x="0" y="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498" name="Freeform 188"/>
          <p:cNvSpPr>
            <a:spLocks/>
          </p:cNvSpPr>
          <p:nvPr/>
        </p:nvSpPr>
        <p:spPr bwMode="auto">
          <a:xfrm>
            <a:off x="4305300" y="4268788"/>
            <a:ext cx="17463" cy="19050"/>
          </a:xfrm>
          <a:custGeom>
            <a:avLst/>
            <a:gdLst>
              <a:gd name="T0" fmla="*/ 4 w 11"/>
              <a:gd name="T1" fmla="*/ 10 h 12"/>
              <a:gd name="T2" fmla="*/ 0 w 11"/>
              <a:gd name="T3" fmla="*/ 5 h 12"/>
              <a:gd name="T4" fmla="*/ 0 w 11"/>
              <a:gd name="T5" fmla="*/ 11 h 12"/>
              <a:gd name="T6" fmla="*/ 10 w 11"/>
              <a:gd name="T7" fmla="*/ 11 h 12"/>
              <a:gd name="T8" fmla="*/ 10 w 11"/>
              <a:gd name="T9" fmla="*/ 5 h 12"/>
              <a:gd name="T10" fmla="*/ 6 w 11"/>
              <a:gd name="T11" fmla="*/ 0 h 12"/>
              <a:gd name="T12" fmla="*/ 10 w 11"/>
              <a:gd name="T13" fmla="*/ 5 h 12"/>
              <a:gd name="T14" fmla="*/ 10 w 11"/>
              <a:gd name="T15" fmla="*/ 1 h 12"/>
              <a:gd name="T16" fmla="*/ 6 w 11"/>
              <a:gd name="T17" fmla="*/ 0 h 12"/>
              <a:gd name="T18" fmla="*/ 4 w 11"/>
              <a:gd name="T19" fmla="*/ 1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4" y="10"/>
                </a:moveTo>
                <a:lnTo>
                  <a:pt x="0" y="5"/>
                </a:lnTo>
                <a:lnTo>
                  <a:pt x="0" y="11"/>
                </a:lnTo>
                <a:lnTo>
                  <a:pt x="10" y="11"/>
                </a:lnTo>
                <a:lnTo>
                  <a:pt x="10" y="5"/>
                </a:lnTo>
                <a:lnTo>
                  <a:pt x="6" y="0"/>
                </a:lnTo>
                <a:lnTo>
                  <a:pt x="10" y="5"/>
                </a:lnTo>
                <a:lnTo>
                  <a:pt x="10" y="1"/>
                </a:lnTo>
                <a:lnTo>
                  <a:pt x="6" y="0"/>
                </a:lnTo>
                <a:lnTo>
                  <a:pt x="4" y="1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499" name="Freeform 189"/>
          <p:cNvSpPr>
            <a:spLocks/>
          </p:cNvSpPr>
          <p:nvPr/>
        </p:nvSpPr>
        <p:spPr bwMode="auto">
          <a:xfrm>
            <a:off x="4200525" y="4256088"/>
            <a:ext cx="112713" cy="30162"/>
          </a:xfrm>
          <a:custGeom>
            <a:avLst/>
            <a:gdLst>
              <a:gd name="T0" fmla="*/ 0 w 71"/>
              <a:gd name="T1" fmla="*/ 6 h 19"/>
              <a:gd name="T2" fmla="*/ 6 w 71"/>
              <a:gd name="T3" fmla="*/ 12 h 19"/>
              <a:gd name="T4" fmla="*/ 67 w 71"/>
              <a:gd name="T5" fmla="*/ 18 h 19"/>
              <a:gd name="T6" fmla="*/ 70 w 71"/>
              <a:gd name="T7" fmla="*/ 6 h 19"/>
              <a:gd name="T8" fmla="*/ 8 w 71"/>
              <a:gd name="T9" fmla="*/ 0 h 19"/>
              <a:gd name="T10" fmla="*/ 15 w 71"/>
              <a:gd name="T11" fmla="*/ 6 h 19"/>
              <a:gd name="T12" fmla="*/ 0 w 71"/>
              <a:gd name="T13" fmla="*/ 6 h 19"/>
              <a:gd name="T14" fmla="*/ 0 w 71"/>
              <a:gd name="T15" fmla="*/ 11 h 19"/>
              <a:gd name="T16" fmla="*/ 6 w 71"/>
              <a:gd name="T17" fmla="*/ 12 h 19"/>
              <a:gd name="T18" fmla="*/ 0 w 71"/>
              <a:gd name="T19" fmla="*/ 6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19"/>
              <a:gd name="T32" fmla="*/ 71 w 71"/>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19">
                <a:moveTo>
                  <a:pt x="0" y="6"/>
                </a:moveTo>
                <a:lnTo>
                  <a:pt x="6" y="12"/>
                </a:lnTo>
                <a:lnTo>
                  <a:pt x="67" y="18"/>
                </a:lnTo>
                <a:lnTo>
                  <a:pt x="70" y="6"/>
                </a:lnTo>
                <a:lnTo>
                  <a:pt x="8" y="0"/>
                </a:lnTo>
                <a:lnTo>
                  <a:pt x="15" y="6"/>
                </a:lnTo>
                <a:lnTo>
                  <a:pt x="0" y="6"/>
                </a:lnTo>
                <a:lnTo>
                  <a:pt x="0" y="11"/>
                </a:lnTo>
                <a:lnTo>
                  <a:pt x="6" y="12"/>
                </a:lnTo>
                <a:lnTo>
                  <a:pt x="0" y="6"/>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00" name="Freeform 190"/>
          <p:cNvSpPr>
            <a:spLocks/>
          </p:cNvSpPr>
          <p:nvPr/>
        </p:nvSpPr>
        <p:spPr bwMode="auto">
          <a:xfrm>
            <a:off x="4187825" y="4229100"/>
            <a:ext cx="30163" cy="31750"/>
          </a:xfrm>
          <a:custGeom>
            <a:avLst/>
            <a:gdLst>
              <a:gd name="T0" fmla="*/ 6 w 19"/>
              <a:gd name="T1" fmla="*/ 13 h 20"/>
              <a:gd name="T2" fmla="*/ 0 w 19"/>
              <a:gd name="T3" fmla="*/ 6 h 20"/>
              <a:gd name="T4" fmla="*/ 2 w 19"/>
              <a:gd name="T5" fmla="*/ 14 h 20"/>
              <a:gd name="T6" fmla="*/ 8 w 19"/>
              <a:gd name="T7" fmla="*/ 18 h 20"/>
              <a:gd name="T8" fmla="*/ 6 w 19"/>
              <a:gd name="T9" fmla="*/ 16 h 20"/>
              <a:gd name="T10" fmla="*/ 6 w 19"/>
              <a:gd name="T11" fmla="*/ 19 h 20"/>
              <a:gd name="T12" fmla="*/ 18 w 19"/>
              <a:gd name="T13" fmla="*/ 19 h 20"/>
              <a:gd name="T14" fmla="*/ 17 w 19"/>
              <a:gd name="T15" fmla="*/ 11 h 20"/>
              <a:gd name="T16" fmla="*/ 11 w 19"/>
              <a:gd name="T17" fmla="*/ 7 h 20"/>
              <a:gd name="T18" fmla="*/ 13 w 19"/>
              <a:gd name="T19" fmla="*/ 9 h 20"/>
              <a:gd name="T20" fmla="*/ 12 w 19"/>
              <a:gd name="T21" fmla="*/ 6 h 20"/>
              <a:gd name="T22" fmla="*/ 6 w 19"/>
              <a:gd name="T23" fmla="*/ 0 h 20"/>
              <a:gd name="T24" fmla="*/ 12 w 19"/>
              <a:gd name="T25" fmla="*/ 6 h 20"/>
              <a:gd name="T26" fmla="*/ 12 w 19"/>
              <a:gd name="T27" fmla="*/ 0 h 20"/>
              <a:gd name="T28" fmla="*/ 6 w 19"/>
              <a:gd name="T29" fmla="*/ 0 h 20"/>
              <a:gd name="T30" fmla="*/ 6 w 19"/>
              <a:gd name="T31" fmla="*/ 13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0"/>
              <a:gd name="T50" fmla="*/ 19 w 19"/>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0">
                <a:moveTo>
                  <a:pt x="6" y="13"/>
                </a:moveTo>
                <a:lnTo>
                  <a:pt x="0" y="6"/>
                </a:lnTo>
                <a:lnTo>
                  <a:pt x="2" y="14"/>
                </a:lnTo>
                <a:lnTo>
                  <a:pt x="8" y="18"/>
                </a:lnTo>
                <a:lnTo>
                  <a:pt x="6" y="16"/>
                </a:lnTo>
                <a:lnTo>
                  <a:pt x="6" y="19"/>
                </a:lnTo>
                <a:lnTo>
                  <a:pt x="18" y="19"/>
                </a:lnTo>
                <a:lnTo>
                  <a:pt x="17" y="11"/>
                </a:lnTo>
                <a:lnTo>
                  <a:pt x="11" y="7"/>
                </a:lnTo>
                <a:lnTo>
                  <a:pt x="13" y="9"/>
                </a:lnTo>
                <a:lnTo>
                  <a:pt x="12" y="6"/>
                </a:lnTo>
                <a:lnTo>
                  <a:pt x="6" y="0"/>
                </a:lnTo>
                <a:lnTo>
                  <a:pt x="12" y="6"/>
                </a:lnTo>
                <a:lnTo>
                  <a:pt x="12" y="0"/>
                </a:lnTo>
                <a:lnTo>
                  <a:pt x="6" y="0"/>
                </a:lnTo>
                <a:lnTo>
                  <a:pt x="6" y="13"/>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01" name="Freeform 191"/>
          <p:cNvSpPr>
            <a:spLocks/>
          </p:cNvSpPr>
          <p:nvPr/>
        </p:nvSpPr>
        <p:spPr bwMode="auto">
          <a:xfrm>
            <a:off x="4173538" y="4229100"/>
            <a:ext cx="19050" cy="19050"/>
          </a:xfrm>
          <a:custGeom>
            <a:avLst/>
            <a:gdLst>
              <a:gd name="T0" fmla="*/ 0 w 12"/>
              <a:gd name="T1" fmla="*/ 5 h 12"/>
              <a:gd name="T2" fmla="*/ 0 w 12"/>
              <a:gd name="T3" fmla="*/ 11 h 12"/>
              <a:gd name="T4" fmla="*/ 11 w 12"/>
              <a:gd name="T5" fmla="*/ 11 h 12"/>
              <a:gd name="T6" fmla="*/ 11 w 12"/>
              <a:gd name="T7" fmla="*/ 0 h 12"/>
              <a:gd name="T8" fmla="*/ 0 w 12"/>
              <a:gd name="T9" fmla="*/ 0 h 12"/>
              <a:gd name="T10" fmla="*/ 0 w 12"/>
              <a:gd name="T11" fmla="*/ 5 h 12"/>
              <a:gd name="T12" fmla="*/ 0 60000 65536"/>
              <a:gd name="T13" fmla="*/ 0 60000 65536"/>
              <a:gd name="T14" fmla="*/ 0 60000 65536"/>
              <a:gd name="T15" fmla="*/ 0 60000 65536"/>
              <a:gd name="T16" fmla="*/ 0 60000 65536"/>
              <a:gd name="T17" fmla="*/ 0 60000 65536"/>
              <a:gd name="T18" fmla="*/ 0 w 12"/>
              <a:gd name="T19" fmla="*/ 0 h 12"/>
              <a:gd name="T20" fmla="*/ 12 w 12"/>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2" h="12">
                <a:moveTo>
                  <a:pt x="0" y="5"/>
                </a:moveTo>
                <a:lnTo>
                  <a:pt x="0" y="11"/>
                </a:lnTo>
                <a:lnTo>
                  <a:pt x="11" y="11"/>
                </a:lnTo>
                <a:lnTo>
                  <a:pt x="11" y="0"/>
                </a:lnTo>
                <a:lnTo>
                  <a:pt x="0" y="0"/>
                </a:lnTo>
                <a:lnTo>
                  <a:pt x="0" y="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02" name="Freeform 192"/>
          <p:cNvSpPr>
            <a:spLocks/>
          </p:cNvSpPr>
          <p:nvPr/>
        </p:nvSpPr>
        <p:spPr bwMode="auto">
          <a:xfrm>
            <a:off x="4779963" y="4360863"/>
            <a:ext cx="149225" cy="44450"/>
          </a:xfrm>
          <a:custGeom>
            <a:avLst/>
            <a:gdLst>
              <a:gd name="T0" fmla="*/ 15 w 94"/>
              <a:gd name="T1" fmla="*/ 20 h 28"/>
              <a:gd name="T2" fmla="*/ 10 w 94"/>
              <a:gd name="T3" fmla="*/ 27 h 28"/>
              <a:gd name="T4" fmla="*/ 17 w 94"/>
              <a:gd name="T5" fmla="*/ 25 h 28"/>
              <a:gd name="T6" fmla="*/ 25 w 94"/>
              <a:gd name="T7" fmla="*/ 22 h 28"/>
              <a:gd name="T8" fmla="*/ 37 w 94"/>
              <a:gd name="T9" fmla="*/ 20 h 28"/>
              <a:gd name="T10" fmla="*/ 49 w 94"/>
              <a:gd name="T11" fmla="*/ 18 h 28"/>
              <a:gd name="T12" fmla="*/ 60 w 94"/>
              <a:gd name="T13" fmla="*/ 16 h 28"/>
              <a:gd name="T14" fmla="*/ 72 w 94"/>
              <a:gd name="T15" fmla="*/ 15 h 28"/>
              <a:gd name="T16" fmla="*/ 84 w 94"/>
              <a:gd name="T17" fmla="*/ 14 h 28"/>
              <a:gd name="T18" fmla="*/ 93 w 94"/>
              <a:gd name="T19" fmla="*/ 13 h 28"/>
              <a:gd name="T20" fmla="*/ 93 w 94"/>
              <a:gd name="T21" fmla="*/ 0 h 28"/>
              <a:gd name="T22" fmla="*/ 83 w 94"/>
              <a:gd name="T23" fmla="*/ 1 h 28"/>
              <a:gd name="T24" fmla="*/ 71 w 94"/>
              <a:gd name="T25" fmla="*/ 2 h 28"/>
              <a:gd name="T26" fmla="*/ 58 w 94"/>
              <a:gd name="T27" fmla="*/ 2 h 28"/>
              <a:gd name="T28" fmla="*/ 45 w 94"/>
              <a:gd name="T29" fmla="*/ 5 h 28"/>
              <a:gd name="T30" fmla="*/ 33 w 94"/>
              <a:gd name="T31" fmla="*/ 7 h 28"/>
              <a:gd name="T32" fmla="*/ 22 w 94"/>
              <a:gd name="T33" fmla="*/ 9 h 28"/>
              <a:gd name="T34" fmla="*/ 12 w 94"/>
              <a:gd name="T35" fmla="*/ 12 h 28"/>
              <a:gd name="T36" fmla="*/ 4 w 94"/>
              <a:gd name="T37" fmla="*/ 15 h 28"/>
              <a:gd name="T38" fmla="*/ 0 w 94"/>
              <a:gd name="T39" fmla="*/ 20 h 28"/>
              <a:gd name="T40" fmla="*/ 4 w 94"/>
              <a:gd name="T41" fmla="*/ 15 h 28"/>
              <a:gd name="T42" fmla="*/ 0 w 94"/>
              <a:gd name="T43" fmla="*/ 16 h 28"/>
              <a:gd name="T44" fmla="*/ 0 w 94"/>
              <a:gd name="T45" fmla="*/ 20 h 28"/>
              <a:gd name="T46" fmla="*/ 15 w 94"/>
              <a:gd name="T47" fmla="*/ 2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4"/>
              <a:gd name="T73" fmla="*/ 0 h 28"/>
              <a:gd name="T74" fmla="*/ 94 w 94"/>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4" h="28">
                <a:moveTo>
                  <a:pt x="15" y="20"/>
                </a:moveTo>
                <a:lnTo>
                  <a:pt x="10" y="27"/>
                </a:lnTo>
                <a:lnTo>
                  <a:pt x="17" y="25"/>
                </a:lnTo>
                <a:lnTo>
                  <a:pt x="25" y="22"/>
                </a:lnTo>
                <a:lnTo>
                  <a:pt x="37" y="20"/>
                </a:lnTo>
                <a:lnTo>
                  <a:pt x="49" y="18"/>
                </a:lnTo>
                <a:lnTo>
                  <a:pt x="60" y="16"/>
                </a:lnTo>
                <a:lnTo>
                  <a:pt x="72" y="15"/>
                </a:lnTo>
                <a:lnTo>
                  <a:pt x="84" y="14"/>
                </a:lnTo>
                <a:lnTo>
                  <a:pt x="93" y="13"/>
                </a:lnTo>
                <a:lnTo>
                  <a:pt x="93" y="0"/>
                </a:lnTo>
                <a:lnTo>
                  <a:pt x="83" y="1"/>
                </a:lnTo>
                <a:lnTo>
                  <a:pt x="71" y="2"/>
                </a:lnTo>
                <a:lnTo>
                  <a:pt x="58" y="2"/>
                </a:lnTo>
                <a:lnTo>
                  <a:pt x="45" y="5"/>
                </a:lnTo>
                <a:lnTo>
                  <a:pt x="33" y="7"/>
                </a:lnTo>
                <a:lnTo>
                  <a:pt x="22" y="9"/>
                </a:lnTo>
                <a:lnTo>
                  <a:pt x="12" y="12"/>
                </a:lnTo>
                <a:lnTo>
                  <a:pt x="4" y="15"/>
                </a:lnTo>
                <a:lnTo>
                  <a:pt x="0" y="20"/>
                </a:lnTo>
                <a:lnTo>
                  <a:pt x="4" y="15"/>
                </a:lnTo>
                <a:lnTo>
                  <a:pt x="0" y="16"/>
                </a:lnTo>
                <a:lnTo>
                  <a:pt x="0" y="20"/>
                </a:lnTo>
                <a:lnTo>
                  <a:pt x="15" y="20"/>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03" name="Freeform 193"/>
          <p:cNvSpPr>
            <a:spLocks/>
          </p:cNvSpPr>
          <p:nvPr/>
        </p:nvSpPr>
        <p:spPr bwMode="auto">
          <a:xfrm>
            <a:off x="4779963" y="4400550"/>
            <a:ext cx="17462" cy="19050"/>
          </a:xfrm>
          <a:custGeom>
            <a:avLst/>
            <a:gdLst>
              <a:gd name="T0" fmla="*/ 5 w 11"/>
              <a:gd name="T1" fmla="*/ 11 h 12"/>
              <a:gd name="T2" fmla="*/ 10 w 11"/>
              <a:gd name="T3" fmla="*/ 6 h 12"/>
              <a:gd name="T4" fmla="*/ 10 w 11"/>
              <a:gd name="T5" fmla="*/ 0 h 12"/>
              <a:gd name="T6" fmla="*/ 0 w 11"/>
              <a:gd name="T7" fmla="*/ 0 h 12"/>
              <a:gd name="T8" fmla="*/ 0 w 11"/>
              <a:gd name="T9" fmla="*/ 6 h 12"/>
              <a:gd name="T10" fmla="*/ 5 w 11"/>
              <a:gd name="T11" fmla="*/ 1 h 12"/>
              <a:gd name="T12" fmla="*/ 5 w 11"/>
              <a:gd name="T13" fmla="*/ 11 h 12"/>
              <a:gd name="T14" fmla="*/ 10 w 11"/>
              <a:gd name="T15" fmla="*/ 11 h 12"/>
              <a:gd name="T16" fmla="*/ 10 w 11"/>
              <a:gd name="T17" fmla="*/ 6 h 12"/>
              <a:gd name="T18" fmla="*/ 5 w 11"/>
              <a:gd name="T19" fmla="*/ 11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2"/>
              <a:gd name="T32" fmla="*/ 11 w 1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2">
                <a:moveTo>
                  <a:pt x="5" y="11"/>
                </a:moveTo>
                <a:lnTo>
                  <a:pt x="10" y="6"/>
                </a:lnTo>
                <a:lnTo>
                  <a:pt x="10" y="0"/>
                </a:lnTo>
                <a:lnTo>
                  <a:pt x="0" y="0"/>
                </a:lnTo>
                <a:lnTo>
                  <a:pt x="0" y="6"/>
                </a:lnTo>
                <a:lnTo>
                  <a:pt x="5" y="1"/>
                </a:lnTo>
                <a:lnTo>
                  <a:pt x="5" y="11"/>
                </a:lnTo>
                <a:lnTo>
                  <a:pt x="10" y="11"/>
                </a:lnTo>
                <a:lnTo>
                  <a:pt x="10" y="6"/>
                </a:lnTo>
                <a:lnTo>
                  <a:pt x="5" y="11"/>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04" name="Freeform 194"/>
          <p:cNvSpPr>
            <a:spLocks/>
          </p:cNvSpPr>
          <p:nvPr/>
        </p:nvSpPr>
        <p:spPr bwMode="auto">
          <a:xfrm>
            <a:off x="4752975" y="4402138"/>
            <a:ext cx="31750" cy="17462"/>
          </a:xfrm>
          <a:custGeom>
            <a:avLst/>
            <a:gdLst>
              <a:gd name="T0" fmla="*/ 12 w 20"/>
              <a:gd name="T1" fmla="*/ 5 h 11"/>
              <a:gd name="T2" fmla="*/ 6 w 20"/>
              <a:gd name="T3" fmla="*/ 10 h 11"/>
              <a:gd name="T4" fmla="*/ 19 w 20"/>
              <a:gd name="T5" fmla="*/ 10 h 11"/>
              <a:gd name="T6" fmla="*/ 19 w 20"/>
              <a:gd name="T7" fmla="*/ 0 h 11"/>
              <a:gd name="T8" fmla="*/ 6 w 20"/>
              <a:gd name="T9" fmla="*/ 0 h 11"/>
              <a:gd name="T10" fmla="*/ 0 w 20"/>
              <a:gd name="T11" fmla="*/ 5 h 11"/>
              <a:gd name="T12" fmla="*/ 6 w 20"/>
              <a:gd name="T13" fmla="*/ 0 h 11"/>
              <a:gd name="T14" fmla="*/ 0 w 20"/>
              <a:gd name="T15" fmla="*/ 0 h 11"/>
              <a:gd name="T16" fmla="*/ 0 w 20"/>
              <a:gd name="T17" fmla="*/ 5 h 11"/>
              <a:gd name="T18" fmla="*/ 12 w 20"/>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1"/>
              <a:gd name="T32" fmla="*/ 20 w 2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1">
                <a:moveTo>
                  <a:pt x="12" y="5"/>
                </a:moveTo>
                <a:lnTo>
                  <a:pt x="6" y="10"/>
                </a:lnTo>
                <a:lnTo>
                  <a:pt x="19" y="10"/>
                </a:lnTo>
                <a:lnTo>
                  <a:pt x="19" y="0"/>
                </a:lnTo>
                <a:lnTo>
                  <a:pt x="6" y="0"/>
                </a:lnTo>
                <a:lnTo>
                  <a:pt x="0" y="5"/>
                </a:lnTo>
                <a:lnTo>
                  <a:pt x="6" y="0"/>
                </a:lnTo>
                <a:lnTo>
                  <a:pt x="0" y="0"/>
                </a:lnTo>
                <a:lnTo>
                  <a:pt x="0" y="5"/>
                </a:lnTo>
                <a:lnTo>
                  <a:pt x="12" y="5"/>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05" name="Freeform 195"/>
          <p:cNvSpPr>
            <a:spLocks/>
          </p:cNvSpPr>
          <p:nvPr/>
        </p:nvSpPr>
        <p:spPr bwMode="auto">
          <a:xfrm>
            <a:off x="4752975" y="4414838"/>
            <a:ext cx="17463" cy="15875"/>
          </a:xfrm>
          <a:custGeom>
            <a:avLst/>
            <a:gdLst>
              <a:gd name="T0" fmla="*/ 7 w 11"/>
              <a:gd name="T1" fmla="*/ 9 h 10"/>
              <a:gd name="T2" fmla="*/ 10 w 11"/>
              <a:gd name="T3" fmla="*/ 5 h 10"/>
              <a:gd name="T4" fmla="*/ 10 w 11"/>
              <a:gd name="T5" fmla="*/ 0 h 10"/>
              <a:gd name="T6" fmla="*/ 0 w 11"/>
              <a:gd name="T7" fmla="*/ 0 h 10"/>
              <a:gd name="T8" fmla="*/ 0 w 11"/>
              <a:gd name="T9" fmla="*/ 5 h 10"/>
              <a:gd name="T10" fmla="*/ 3 w 11"/>
              <a:gd name="T11" fmla="*/ 0 h 10"/>
              <a:gd name="T12" fmla="*/ 7 w 11"/>
              <a:gd name="T13" fmla="*/ 9 h 10"/>
              <a:gd name="T14" fmla="*/ 10 w 11"/>
              <a:gd name="T15" fmla="*/ 8 h 10"/>
              <a:gd name="T16" fmla="*/ 10 w 11"/>
              <a:gd name="T17" fmla="*/ 5 h 10"/>
              <a:gd name="T18" fmla="*/ 7 w 11"/>
              <a:gd name="T19" fmla="*/ 9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7" y="9"/>
                </a:moveTo>
                <a:lnTo>
                  <a:pt x="10" y="5"/>
                </a:lnTo>
                <a:lnTo>
                  <a:pt x="10" y="0"/>
                </a:lnTo>
                <a:lnTo>
                  <a:pt x="0" y="0"/>
                </a:lnTo>
                <a:lnTo>
                  <a:pt x="0" y="5"/>
                </a:lnTo>
                <a:lnTo>
                  <a:pt x="3" y="0"/>
                </a:lnTo>
                <a:lnTo>
                  <a:pt x="7" y="9"/>
                </a:lnTo>
                <a:lnTo>
                  <a:pt x="10" y="8"/>
                </a:lnTo>
                <a:lnTo>
                  <a:pt x="10" y="5"/>
                </a:lnTo>
                <a:lnTo>
                  <a:pt x="7" y="9"/>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06" name="Freeform 196"/>
          <p:cNvSpPr>
            <a:spLocks/>
          </p:cNvSpPr>
          <p:nvPr/>
        </p:nvSpPr>
        <p:spPr bwMode="auto">
          <a:xfrm>
            <a:off x="4384675" y="4414838"/>
            <a:ext cx="377825" cy="38100"/>
          </a:xfrm>
          <a:custGeom>
            <a:avLst/>
            <a:gdLst>
              <a:gd name="T0" fmla="*/ 0 w 238"/>
              <a:gd name="T1" fmla="*/ 6 h 24"/>
              <a:gd name="T2" fmla="*/ 4 w 238"/>
              <a:gd name="T3" fmla="*/ 12 h 24"/>
              <a:gd name="T4" fmla="*/ 13 w 238"/>
              <a:gd name="T5" fmla="*/ 14 h 24"/>
              <a:gd name="T6" fmla="*/ 24 w 238"/>
              <a:gd name="T7" fmla="*/ 17 h 24"/>
              <a:gd name="T8" fmla="*/ 37 w 238"/>
              <a:gd name="T9" fmla="*/ 18 h 24"/>
              <a:gd name="T10" fmla="*/ 51 w 238"/>
              <a:gd name="T11" fmla="*/ 20 h 24"/>
              <a:gd name="T12" fmla="*/ 67 w 238"/>
              <a:gd name="T13" fmla="*/ 21 h 24"/>
              <a:gd name="T14" fmla="*/ 85 w 238"/>
              <a:gd name="T15" fmla="*/ 21 h 24"/>
              <a:gd name="T16" fmla="*/ 102 w 238"/>
              <a:gd name="T17" fmla="*/ 22 h 24"/>
              <a:gd name="T18" fmla="*/ 121 w 238"/>
              <a:gd name="T19" fmla="*/ 23 h 24"/>
              <a:gd name="T20" fmla="*/ 139 w 238"/>
              <a:gd name="T21" fmla="*/ 22 h 24"/>
              <a:gd name="T22" fmla="*/ 157 w 238"/>
              <a:gd name="T23" fmla="*/ 21 h 24"/>
              <a:gd name="T24" fmla="*/ 175 w 238"/>
              <a:gd name="T25" fmla="*/ 21 h 24"/>
              <a:gd name="T26" fmla="*/ 191 w 238"/>
              <a:gd name="T27" fmla="*/ 20 h 24"/>
              <a:gd name="T28" fmla="*/ 205 w 238"/>
              <a:gd name="T29" fmla="*/ 18 h 24"/>
              <a:gd name="T30" fmla="*/ 217 w 238"/>
              <a:gd name="T31" fmla="*/ 17 h 24"/>
              <a:gd name="T32" fmla="*/ 229 w 238"/>
              <a:gd name="T33" fmla="*/ 14 h 24"/>
              <a:gd name="T34" fmla="*/ 237 w 238"/>
              <a:gd name="T35" fmla="*/ 12 h 24"/>
              <a:gd name="T36" fmla="*/ 231 w 238"/>
              <a:gd name="T37" fmla="*/ 0 h 24"/>
              <a:gd name="T38" fmla="*/ 224 w 238"/>
              <a:gd name="T39" fmla="*/ 2 h 24"/>
              <a:gd name="T40" fmla="*/ 215 w 238"/>
              <a:gd name="T41" fmla="*/ 4 h 24"/>
              <a:gd name="T42" fmla="*/ 203 w 238"/>
              <a:gd name="T43" fmla="*/ 6 h 24"/>
              <a:gd name="T44" fmla="*/ 188 w 238"/>
              <a:gd name="T45" fmla="*/ 7 h 24"/>
              <a:gd name="T46" fmla="*/ 174 w 238"/>
              <a:gd name="T47" fmla="*/ 9 h 24"/>
              <a:gd name="T48" fmla="*/ 157 w 238"/>
              <a:gd name="T49" fmla="*/ 9 h 24"/>
              <a:gd name="T50" fmla="*/ 139 w 238"/>
              <a:gd name="T51" fmla="*/ 10 h 24"/>
              <a:gd name="T52" fmla="*/ 121 w 238"/>
              <a:gd name="T53" fmla="*/ 10 h 24"/>
              <a:gd name="T54" fmla="*/ 102 w 238"/>
              <a:gd name="T55" fmla="*/ 10 h 24"/>
              <a:gd name="T56" fmla="*/ 85 w 238"/>
              <a:gd name="T57" fmla="*/ 9 h 24"/>
              <a:gd name="T58" fmla="*/ 68 w 238"/>
              <a:gd name="T59" fmla="*/ 9 h 24"/>
              <a:gd name="T60" fmla="*/ 54 w 238"/>
              <a:gd name="T61" fmla="*/ 7 h 24"/>
              <a:gd name="T62" fmla="*/ 39 w 238"/>
              <a:gd name="T63" fmla="*/ 6 h 24"/>
              <a:gd name="T64" fmla="*/ 27 w 238"/>
              <a:gd name="T65" fmla="*/ 4 h 24"/>
              <a:gd name="T66" fmla="*/ 18 w 238"/>
              <a:gd name="T67" fmla="*/ 2 h 24"/>
              <a:gd name="T68" fmla="*/ 11 w 238"/>
              <a:gd name="T69" fmla="*/ 0 h 24"/>
              <a:gd name="T70" fmla="*/ 16 w 238"/>
              <a:gd name="T71" fmla="*/ 6 h 24"/>
              <a:gd name="T72" fmla="*/ 0 w 238"/>
              <a:gd name="T73" fmla="*/ 6 h 24"/>
              <a:gd name="T74" fmla="*/ 0 w 238"/>
              <a:gd name="T75" fmla="*/ 10 h 24"/>
              <a:gd name="T76" fmla="*/ 4 w 238"/>
              <a:gd name="T77" fmla="*/ 12 h 24"/>
              <a:gd name="T78" fmla="*/ 0 w 238"/>
              <a:gd name="T79" fmla="*/ 6 h 2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4"/>
              <a:gd name="T122" fmla="*/ 238 w 238"/>
              <a:gd name="T123" fmla="*/ 24 h 2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4">
                <a:moveTo>
                  <a:pt x="0" y="6"/>
                </a:moveTo>
                <a:lnTo>
                  <a:pt x="4" y="12"/>
                </a:lnTo>
                <a:lnTo>
                  <a:pt x="13" y="14"/>
                </a:lnTo>
                <a:lnTo>
                  <a:pt x="24" y="17"/>
                </a:lnTo>
                <a:lnTo>
                  <a:pt x="37" y="18"/>
                </a:lnTo>
                <a:lnTo>
                  <a:pt x="51" y="20"/>
                </a:lnTo>
                <a:lnTo>
                  <a:pt x="67" y="21"/>
                </a:lnTo>
                <a:lnTo>
                  <a:pt x="85" y="21"/>
                </a:lnTo>
                <a:lnTo>
                  <a:pt x="102" y="22"/>
                </a:lnTo>
                <a:lnTo>
                  <a:pt x="121" y="23"/>
                </a:lnTo>
                <a:lnTo>
                  <a:pt x="139" y="22"/>
                </a:lnTo>
                <a:lnTo>
                  <a:pt x="157" y="21"/>
                </a:lnTo>
                <a:lnTo>
                  <a:pt x="175" y="21"/>
                </a:lnTo>
                <a:lnTo>
                  <a:pt x="191" y="20"/>
                </a:lnTo>
                <a:lnTo>
                  <a:pt x="205" y="18"/>
                </a:lnTo>
                <a:lnTo>
                  <a:pt x="217" y="17"/>
                </a:lnTo>
                <a:lnTo>
                  <a:pt x="229" y="14"/>
                </a:lnTo>
                <a:lnTo>
                  <a:pt x="237" y="12"/>
                </a:lnTo>
                <a:lnTo>
                  <a:pt x="231" y="0"/>
                </a:lnTo>
                <a:lnTo>
                  <a:pt x="224" y="2"/>
                </a:lnTo>
                <a:lnTo>
                  <a:pt x="215" y="4"/>
                </a:lnTo>
                <a:lnTo>
                  <a:pt x="203" y="6"/>
                </a:lnTo>
                <a:lnTo>
                  <a:pt x="188" y="7"/>
                </a:lnTo>
                <a:lnTo>
                  <a:pt x="174" y="9"/>
                </a:lnTo>
                <a:lnTo>
                  <a:pt x="157" y="9"/>
                </a:lnTo>
                <a:lnTo>
                  <a:pt x="139" y="10"/>
                </a:lnTo>
                <a:lnTo>
                  <a:pt x="121" y="10"/>
                </a:lnTo>
                <a:lnTo>
                  <a:pt x="102" y="10"/>
                </a:lnTo>
                <a:lnTo>
                  <a:pt x="85" y="9"/>
                </a:lnTo>
                <a:lnTo>
                  <a:pt x="68" y="9"/>
                </a:lnTo>
                <a:lnTo>
                  <a:pt x="54" y="7"/>
                </a:lnTo>
                <a:lnTo>
                  <a:pt x="39" y="6"/>
                </a:lnTo>
                <a:lnTo>
                  <a:pt x="27" y="4"/>
                </a:lnTo>
                <a:lnTo>
                  <a:pt x="18" y="2"/>
                </a:lnTo>
                <a:lnTo>
                  <a:pt x="11" y="0"/>
                </a:lnTo>
                <a:lnTo>
                  <a:pt x="16" y="6"/>
                </a:lnTo>
                <a:lnTo>
                  <a:pt x="0" y="6"/>
                </a:lnTo>
                <a:lnTo>
                  <a:pt x="0" y="10"/>
                </a:lnTo>
                <a:lnTo>
                  <a:pt x="4" y="12"/>
                </a:lnTo>
                <a:lnTo>
                  <a:pt x="0" y="6"/>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07" name="Freeform 197"/>
          <p:cNvSpPr>
            <a:spLocks/>
          </p:cNvSpPr>
          <p:nvPr/>
        </p:nvSpPr>
        <p:spPr bwMode="auto">
          <a:xfrm>
            <a:off x="4384675" y="4403725"/>
            <a:ext cx="17463" cy="15875"/>
          </a:xfrm>
          <a:custGeom>
            <a:avLst/>
            <a:gdLst>
              <a:gd name="T0" fmla="*/ 3 w 11"/>
              <a:gd name="T1" fmla="*/ 8 h 10"/>
              <a:gd name="T2" fmla="*/ 0 w 11"/>
              <a:gd name="T3" fmla="*/ 4 h 10"/>
              <a:gd name="T4" fmla="*/ 0 w 11"/>
              <a:gd name="T5" fmla="*/ 9 h 10"/>
              <a:gd name="T6" fmla="*/ 10 w 11"/>
              <a:gd name="T7" fmla="*/ 9 h 10"/>
              <a:gd name="T8" fmla="*/ 10 w 11"/>
              <a:gd name="T9" fmla="*/ 4 h 10"/>
              <a:gd name="T10" fmla="*/ 7 w 11"/>
              <a:gd name="T11" fmla="*/ 0 h 10"/>
              <a:gd name="T12" fmla="*/ 10 w 11"/>
              <a:gd name="T13" fmla="*/ 4 h 10"/>
              <a:gd name="T14" fmla="*/ 10 w 11"/>
              <a:gd name="T15" fmla="*/ 1 h 10"/>
              <a:gd name="T16" fmla="*/ 7 w 11"/>
              <a:gd name="T17" fmla="*/ 0 h 10"/>
              <a:gd name="T18" fmla="*/ 3 w 11"/>
              <a:gd name="T19" fmla="*/ 8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3" y="8"/>
                </a:moveTo>
                <a:lnTo>
                  <a:pt x="0" y="4"/>
                </a:lnTo>
                <a:lnTo>
                  <a:pt x="0" y="9"/>
                </a:lnTo>
                <a:lnTo>
                  <a:pt x="10" y="9"/>
                </a:lnTo>
                <a:lnTo>
                  <a:pt x="10" y="4"/>
                </a:lnTo>
                <a:lnTo>
                  <a:pt x="7" y="0"/>
                </a:lnTo>
                <a:lnTo>
                  <a:pt x="10" y="4"/>
                </a:lnTo>
                <a:lnTo>
                  <a:pt x="10" y="1"/>
                </a:lnTo>
                <a:lnTo>
                  <a:pt x="7" y="0"/>
                </a:lnTo>
                <a:lnTo>
                  <a:pt x="3" y="8"/>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08" name="Freeform 198"/>
          <p:cNvSpPr>
            <a:spLocks/>
          </p:cNvSpPr>
          <p:nvPr/>
        </p:nvSpPr>
        <p:spPr bwMode="auto">
          <a:xfrm>
            <a:off x="4016375" y="4395788"/>
            <a:ext cx="377825" cy="30162"/>
          </a:xfrm>
          <a:custGeom>
            <a:avLst/>
            <a:gdLst>
              <a:gd name="T0" fmla="*/ 0 w 238"/>
              <a:gd name="T1" fmla="*/ 2 h 19"/>
              <a:gd name="T2" fmla="*/ 5 w 238"/>
              <a:gd name="T3" fmla="*/ 11 h 19"/>
              <a:gd name="T4" fmla="*/ 14 w 238"/>
              <a:gd name="T5" fmla="*/ 15 h 19"/>
              <a:gd name="T6" fmla="*/ 25 w 238"/>
              <a:gd name="T7" fmla="*/ 17 h 19"/>
              <a:gd name="T8" fmla="*/ 39 w 238"/>
              <a:gd name="T9" fmla="*/ 18 h 19"/>
              <a:gd name="T10" fmla="*/ 55 w 238"/>
              <a:gd name="T11" fmla="*/ 18 h 19"/>
              <a:gd name="T12" fmla="*/ 71 w 238"/>
              <a:gd name="T13" fmla="*/ 18 h 19"/>
              <a:gd name="T14" fmla="*/ 90 w 238"/>
              <a:gd name="T15" fmla="*/ 17 h 19"/>
              <a:gd name="T16" fmla="*/ 110 w 238"/>
              <a:gd name="T17" fmla="*/ 17 h 19"/>
              <a:gd name="T18" fmla="*/ 130 w 238"/>
              <a:gd name="T19" fmla="*/ 15 h 19"/>
              <a:gd name="T20" fmla="*/ 149 w 238"/>
              <a:gd name="T21" fmla="*/ 14 h 19"/>
              <a:gd name="T22" fmla="*/ 169 w 238"/>
              <a:gd name="T23" fmla="*/ 13 h 19"/>
              <a:gd name="T24" fmla="*/ 185 w 238"/>
              <a:gd name="T25" fmla="*/ 12 h 19"/>
              <a:gd name="T26" fmla="*/ 202 w 238"/>
              <a:gd name="T27" fmla="*/ 12 h 19"/>
              <a:gd name="T28" fmla="*/ 215 w 238"/>
              <a:gd name="T29" fmla="*/ 12 h 19"/>
              <a:gd name="T30" fmla="*/ 224 w 238"/>
              <a:gd name="T31" fmla="*/ 13 h 19"/>
              <a:gd name="T32" fmla="*/ 230 w 238"/>
              <a:gd name="T33" fmla="*/ 14 h 19"/>
              <a:gd name="T34" fmla="*/ 237 w 238"/>
              <a:gd name="T35" fmla="*/ 4 h 19"/>
              <a:gd name="T36" fmla="*/ 228 w 238"/>
              <a:gd name="T37" fmla="*/ 1 h 19"/>
              <a:gd name="T38" fmla="*/ 216 w 238"/>
              <a:gd name="T39" fmla="*/ 0 h 19"/>
              <a:gd name="T40" fmla="*/ 202 w 238"/>
              <a:gd name="T41" fmla="*/ 0 h 19"/>
              <a:gd name="T42" fmla="*/ 185 w 238"/>
              <a:gd name="T43" fmla="*/ 0 h 19"/>
              <a:gd name="T44" fmla="*/ 167 w 238"/>
              <a:gd name="T45" fmla="*/ 1 h 19"/>
              <a:gd name="T46" fmla="*/ 148 w 238"/>
              <a:gd name="T47" fmla="*/ 2 h 19"/>
              <a:gd name="T48" fmla="*/ 129 w 238"/>
              <a:gd name="T49" fmla="*/ 3 h 19"/>
              <a:gd name="T50" fmla="*/ 109 w 238"/>
              <a:gd name="T51" fmla="*/ 4 h 19"/>
              <a:gd name="T52" fmla="*/ 89 w 238"/>
              <a:gd name="T53" fmla="*/ 5 h 19"/>
              <a:gd name="T54" fmla="*/ 71 w 238"/>
              <a:gd name="T55" fmla="*/ 6 h 19"/>
              <a:gd name="T56" fmla="*/ 55 w 238"/>
              <a:gd name="T57" fmla="*/ 6 h 19"/>
              <a:gd name="T58" fmla="*/ 40 w 238"/>
              <a:gd name="T59" fmla="*/ 6 h 19"/>
              <a:gd name="T60" fmla="*/ 27 w 238"/>
              <a:gd name="T61" fmla="*/ 5 h 19"/>
              <a:gd name="T62" fmla="*/ 20 w 238"/>
              <a:gd name="T63" fmla="*/ 4 h 19"/>
              <a:gd name="T64" fmla="*/ 16 w 238"/>
              <a:gd name="T65" fmla="*/ 2 h 19"/>
              <a:gd name="T66" fmla="*/ 0 w 238"/>
              <a:gd name="T67" fmla="*/ 2 h 1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8"/>
              <a:gd name="T103" fmla="*/ 0 h 19"/>
              <a:gd name="T104" fmla="*/ 238 w 238"/>
              <a:gd name="T105" fmla="*/ 19 h 1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8" h="19">
                <a:moveTo>
                  <a:pt x="0" y="2"/>
                </a:moveTo>
                <a:lnTo>
                  <a:pt x="5" y="11"/>
                </a:lnTo>
                <a:lnTo>
                  <a:pt x="14" y="15"/>
                </a:lnTo>
                <a:lnTo>
                  <a:pt x="25" y="17"/>
                </a:lnTo>
                <a:lnTo>
                  <a:pt x="39" y="18"/>
                </a:lnTo>
                <a:lnTo>
                  <a:pt x="55" y="18"/>
                </a:lnTo>
                <a:lnTo>
                  <a:pt x="71" y="18"/>
                </a:lnTo>
                <a:lnTo>
                  <a:pt x="90" y="17"/>
                </a:lnTo>
                <a:lnTo>
                  <a:pt x="110" y="17"/>
                </a:lnTo>
                <a:lnTo>
                  <a:pt x="130" y="15"/>
                </a:lnTo>
                <a:lnTo>
                  <a:pt x="149" y="14"/>
                </a:lnTo>
                <a:lnTo>
                  <a:pt x="169" y="13"/>
                </a:lnTo>
                <a:lnTo>
                  <a:pt x="185" y="12"/>
                </a:lnTo>
                <a:lnTo>
                  <a:pt x="202" y="12"/>
                </a:lnTo>
                <a:lnTo>
                  <a:pt x="215" y="12"/>
                </a:lnTo>
                <a:lnTo>
                  <a:pt x="224" y="13"/>
                </a:lnTo>
                <a:lnTo>
                  <a:pt x="230" y="14"/>
                </a:lnTo>
                <a:lnTo>
                  <a:pt x="237" y="4"/>
                </a:lnTo>
                <a:lnTo>
                  <a:pt x="228" y="1"/>
                </a:lnTo>
                <a:lnTo>
                  <a:pt x="216" y="0"/>
                </a:lnTo>
                <a:lnTo>
                  <a:pt x="202" y="0"/>
                </a:lnTo>
                <a:lnTo>
                  <a:pt x="185" y="0"/>
                </a:lnTo>
                <a:lnTo>
                  <a:pt x="167" y="1"/>
                </a:lnTo>
                <a:lnTo>
                  <a:pt x="148" y="2"/>
                </a:lnTo>
                <a:lnTo>
                  <a:pt x="129" y="3"/>
                </a:lnTo>
                <a:lnTo>
                  <a:pt x="109" y="4"/>
                </a:lnTo>
                <a:lnTo>
                  <a:pt x="89" y="5"/>
                </a:lnTo>
                <a:lnTo>
                  <a:pt x="71" y="6"/>
                </a:lnTo>
                <a:lnTo>
                  <a:pt x="55" y="6"/>
                </a:lnTo>
                <a:lnTo>
                  <a:pt x="40" y="6"/>
                </a:lnTo>
                <a:lnTo>
                  <a:pt x="27" y="5"/>
                </a:lnTo>
                <a:lnTo>
                  <a:pt x="20" y="4"/>
                </a:lnTo>
                <a:lnTo>
                  <a:pt x="16" y="2"/>
                </a:lnTo>
                <a:lnTo>
                  <a:pt x="0" y="2"/>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09" name="Freeform 199"/>
          <p:cNvSpPr>
            <a:spLocks/>
          </p:cNvSpPr>
          <p:nvPr/>
        </p:nvSpPr>
        <p:spPr bwMode="auto">
          <a:xfrm>
            <a:off x="4700588" y="4375150"/>
            <a:ext cx="161925" cy="39688"/>
          </a:xfrm>
          <a:custGeom>
            <a:avLst/>
            <a:gdLst>
              <a:gd name="T0" fmla="*/ 15 w 102"/>
              <a:gd name="T1" fmla="*/ 20 h 25"/>
              <a:gd name="T2" fmla="*/ 12 w 102"/>
              <a:gd name="T3" fmla="*/ 24 h 25"/>
              <a:gd name="T4" fmla="*/ 13 w 102"/>
              <a:gd name="T5" fmla="*/ 24 h 25"/>
              <a:gd name="T6" fmla="*/ 15 w 102"/>
              <a:gd name="T7" fmla="*/ 23 h 25"/>
              <a:gd name="T8" fmla="*/ 20 w 102"/>
              <a:gd name="T9" fmla="*/ 22 h 25"/>
              <a:gd name="T10" fmla="*/ 25 w 102"/>
              <a:gd name="T11" fmla="*/ 21 h 25"/>
              <a:gd name="T12" fmla="*/ 31 w 102"/>
              <a:gd name="T13" fmla="*/ 20 h 25"/>
              <a:gd name="T14" fmla="*/ 38 w 102"/>
              <a:gd name="T15" fmla="*/ 19 h 25"/>
              <a:gd name="T16" fmla="*/ 44 w 102"/>
              <a:gd name="T17" fmla="*/ 18 h 25"/>
              <a:gd name="T18" fmla="*/ 52 w 102"/>
              <a:gd name="T19" fmla="*/ 17 h 25"/>
              <a:gd name="T20" fmla="*/ 60 w 102"/>
              <a:gd name="T21" fmla="*/ 16 h 25"/>
              <a:gd name="T22" fmla="*/ 67 w 102"/>
              <a:gd name="T23" fmla="*/ 15 h 25"/>
              <a:gd name="T24" fmla="*/ 76 w 102"/>
              <a:gd name="T25" fmla="*/ 14 h 25"/>
              <a:gd name="T26" fmla="*/ 82 w 102"/>
              <a:gd name="T27" fmla="*/ 14 h 25"/>
              <a:gd name="T28" fmla="*/ 88 w 102"/>
              <a:gd name="T29" fmla="*/ 14 h 25"/>
              <a:gd name="T30" fmla="*/ 93 w 102"/>
              <a:gd name="T31" fmla="*/ 14 h 25"/>
              <a:gd name="T32" fmla="*/ 98 w 102"/>
              <a:gd name="T33" fmla="*/ 13 h 25"/>
              <a:gd name="T34" fmla="*/ 101 w 102"/>
              <a:gd name="T35" fmla="*/ 13 h 25"/>
              <a:gd name="T36" fmla="*/ 101 w 102"/>
              <a:gd name="T37" fmla="*/ 0 h 25"/>
              <a:gd name="T38" fmla="*/ 97 w 102"/>
              <a:gd name="T39" fmla="*/ 0 h 25"/>
              <a:gd name="T40" fmla="*/ 93 w 102"/>
              <a:gd name="T41" fmla="*/ 1 h 25"/>
              <a:gd name="T42" fmla="*/ 87 w 102"/>
              <a:gd name="T43" fmla="*/ 1 h 25"/>
              <a:gd name="T44" fmla="*/ 80 w 102"/>
              <a:gd name="T45" fmla="*/ 1 h 25"/>
              <a:gd name="T46" fmla="*/ 73 w 102"/>
              <a:gd name="T47" fmla="*/ 2 h 25"/>
              <a:gd name="T48" fmla="*/ 66 w 102"/>
              <a:gd name="T49" fmla="*/ 2 h 25"/>
              <a:gd name="T50" fmla="*/ 58 w 102"/>
              <a:gd name="T51" fmla="*/ 3 h 25"/>
              <a:gd name="T52" fmla="*/ 50 w 102"/>
              <a:gd name="T53" fmla="*/ 4 h 25"/>
              <a:gd name="T54" fmla="*/ 42 w 102"/>
              <a:gd name="T55" fmla="*/ 5 h 25"/>
              <a:gd name="T56" fmla="*/ 35 w 102"/>
              <a:gd name="T57" fmla="*/ 6 h 25"/>
              <a:gd name="T58" fmla="*/ 28 w 102"/>
              <a:gd name="T59" fmla="*/ 7 h 25"/>
              <a:gd name="T60" fmla="*/ 22 w 102"/>
              <a:gd name="T61" fmla="*/ 8 h 25"/>
              <a:gd name="T62" fmla="*/ 15 w 102"/>
              <a:gd name="T63" fmla="*/ 10 h 25"/>
              <a:gd name="T64" fmla="*/ 11 w 102"/>
              <a:gd name="T65" fmla="*/ 11 h 25"/>
              <a:gd name="T66" fmla="*/ 6 w 102"/>
              <a:gd name="T67" fmla="*/ 13 h 25"/>
              <a:gd name="T68" fmla="*/ 2 w 102"/>
              <a:gd name="T69" fmla="*/ 15 h 25"/>
              <a:gd name="T70" fmla="*/ 0 w 102"/>
              <a:gd name="T71" fmla="*/ 20 h 25"/>
              <a:gd name="T72" fmla="*/ 2 w 102"/>
              <a:gd name="T73" fmla="*/ 15 h 25"/>
              <a:gd name="T74" fmla="*/ 0 w 102"/>
              <a:gd name="T75" fmla="*/ 17 h 25"/>
              <a:gd name="T76" fmla="*/ 0 w 102"/>
              <a:gd name="T77" fmla="*/ 20 h 25"/>
              <a:gd name="T78" fmla="*/ 15 w 102"/>
              <a:gd name="T79" fmla="*/ 20 h 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25"/>
              <a:gd name="T122" fmla="*/ 102 w 102"/>
              <a:gd name="T123" fmla="*/ 25 h 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25">
                <a:moveTo>
                  <a:pt x="15" y="20"/>
                </a:moveTo>
                <a:lnTo>
                  <a:pt x="12" y="24"/>
                </a:lnTo>
                <a:lnTo>
                  <a:pt x="13" y="24"/>
                </a:lnTo>
                <a:lnTo>
                  <a:pt x="15" y="23"/>
                </a:lnTo>
                <a:lnTo>
                  <a:pt x="20" y="22"/>
                </a:lnTo>
                <a:lnTo>
                  <a:pt x="25" y="21"/>
                </a:lnTo>
                <a:lnTo>
                  <a:pt x="31" y="20"/>
                </a:lnTo>
                <a:lnTo>
                  <a:pt x="38" y="19"/>
                </a:lnTo>
                <a:lnTo>
                  <a:pt x="44" y="18"/>
                </a:lnTo>
                <a:lnTo>
                  <a:pt x="52" y="17"/>
                </a:lnTo>
                <a:lnTo>
                  <a:pt x="60" y="16"/>
                </a:lnTo>
                <a:lnTo>
                  <a:pt x="67" y="15"/>
                </a:lnTo>
                <a:lnTo>
                  <a:pt x="76" y="14"/>
                </a:lnTo>
                <a:lnTo>
                  <a:pt x="82" y="14"/>
                </a:lnTo>
                <a:lnTo>
                  <a:pt x="88" y="14"/>
                </a:lnTo>
                <a:lnTo>
                  <a:pt x="93" y="14"/>
                </a:lnTo>
                <a:lnTo>
                  <a:pt x="98" y="13"/>
                </a:lnTo>
                <a:lnTo>
                  <a:pt x="101" y="13"/>
                </a:lnTo>
                <a:lnTo>
                  <a:pt x="101" y="0"/>
                </a:lnTo>
                <a:lnTo>
                  <a:pt x="97" y="0"/>
                </a:lnTo>
                <a:lnTo>
                  <a:pt x="93" y="1"/>
                </a:lnTo>
                <a:lnTo>
                  <a:pt x="87" y="1"/>
                </a:lnTo>
                <a:lnTo>
                  <a:pt x="80" y="1"/>
                </a:lnTo>
                <a:lnTo>
                  <a:pt x="73" y="2"/>
                </a:lnTo>
                <a:lnTo>
                  <a:pt x="66" y="2"/>
                </a:lnTo>
                <a:lnTo>
                  <a:pt x="58" y="3"/>
                </a:lnTo>
                <a:lnTo>
                  <a:pt x="50" y="4"/>
                </a:lnTo>
                <a:lnTo>
                  <a:pt x="42" y="5"/>
                </a:lnTo>
                <a:lnTo>
                  <a:pt x="35" y="6"/>
                </a:lnTo>
                <a:lnTo>
                  <a:pt x="28" y="7"/>
                </a:lnTo>
                <a:lnTo>
                  <a:pt x="22" y="8"/>
                </a:lnTo>
                <a:lnTo>
                  <a:pt x="15" y="10"/>
                </a:lnTo>
                <a:lnTo>
                  <a:pt x="11" y="11"/>
                </a:lnTo>
                <a:lnTo>
                  <a:pt x="6" y="13"/>
                </a:lnTo>
                <a:lnTo>
                  <a:pt x="2" y="15"/>
                </a:lnTo>
                <a:lnTo>
                  <a:pt x="0" y="20"/>
                </a:lnTo>
                <a:lnTo>
                  <a:pt x="2" y="15"/>
                </a:lnTo>
                <a:lnTo>
                  <a:pt x="0" y="17"/>
                </a:lnTo>
                <a:lnTo>
                  <a:pt x="0" y="20"/>
                </a:lnTo>
                <a:lnTo>
                  <a:pt x="15" y="20"/>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10" name="Freeform 200"/>
          <p:cNvSpPr>
            <a:spLocks/>
          </p:cNvSpPr>
          <p:nvPr/>
        </p:nvSpPr>
        <p:spPr bwMode="auto">
          <a:xfrm>
            <a:off x="4700588" y="4414838"/>
            <a:ext cx="17462" cy="17462"/>
          </a:xfrm>
          <a:custGeom>
            <a:avLst/>
            <a:gdLst>
              <a:gd name="T0" fmla="*/ 5 w 11"/>
              <a:gd name="T1" fmla="*/ 10 h 11"/>
              <a:gd name="T2" fmla="*/ 10 w 11"/>
              <a:gd name="T3" fmla="*/ 5 h 11"/>
              <a:gd name="T4" fmla="*/ 10 w 11"/>
              <a:gd name="T5" fmla="*/ 0 h 11"/>
              <a:gd name="T6" fmla="*/ 0 w 11"/>
              <a:gd name="T7" fmla="*/ 0 h 11"/>
              <a:gd name="T8" fmla="*/ 0 w 11"/>
              <a:gd name="T9" fmla="*/ 5 h 11"/>
              <a:gd name="T10" fmla="*/ 5 w 11"/>
              <a:gd name="T11" fmla="*/ 0 h 11"/>
              <a:gd name="T12" fmla="*/ 5 w 11"/>
              <a:gd name="T13" fmla="*/ 10 h 11"/>
              <a:gd name="T14" fmla="*/ 10 w 11"/>
              <a:gd name="T15" fmla="*/ 10 h 11"/>
              <a:gd name="T16" fmla="*/ 10 w 11"/>
              <a:gd name="T17" fmla="*/ 5 h 11"/>
              <a:gd name="T18" fmla="*/ 5 w 11"/>
              <a:gd name="T19" fmla="*/ 1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0"/>
                </a:moveTo>
                <a:lnTo>
                  <a:pt x="10" y="5"/>
                </a:lnTo>
                <a:lnTo>
                  <a:pt x="10" y="0"/>
                </a:lnTo>
                <a:lnTo>
                  <a:pt x="0" y="0"/>
                </a:lnTo>
                <a:lnTo>
                  <a:pt x="0" y="5"/>
                </a:lnTo>
                <a:lnTo>
                  <a:pt x="5" y="0"/>
                </a:lnTo>
                <a:lnTo>
                  <a:pt x="5" y="10"/>
                </a:lnTo>
                <a:lnTo>
                  <a:pt x="10" y="10"/>
                </a:lnTo>
                <a:lnTo>
                  <a:pt x="10" y="5"/>
                </a:lnTo>
                <a:lnTo>
                  <a:pt x="5" y="10"/>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11" name="Freeform 201"/>
          <p:cNvSpPr>
            <a:spLocks/>
          </p:cNvSpPr>
          <p:nvPr/>
        </p:nvSpPr>
        <p:spPr bwMode="auto">
          <a:xfrm>
            <a:off x="4648200" y="4414838"/>
            <a:ext cx="57150" cy="17462"/>
          </a:xfrm>
          <a:custGeom>
            <a:avLst/>
            <a:gdLst>
              <a:gd name="T0" fmla="*/ 14 w 36"/>
              <a:gd name="T1" fmla="*/ 5 h 11"/>
              <a:gd name="T2" fmla="*/ 7 w 36"/>
              <a:gd name="T3" fmla="*/ 10 h 11"/>
              <a:gd name="T4" fmla="*/ 35 w 36"/>
              <a:gd name="T5" fmla="*/ 10 h 11"/>
              <a:gd name="T6" fmla="*/ 35 w 36"/>
              <a:gd name="T7" fmla="*/ 0 h 11"/>
              <a:gd name="T8" fmla="*/ 7 w 36"/>
              <a:gd name="T9" fmla="*/ 0 h 11"/>
              <a:gd name="T10" fmla="*/ 0 w 36"/>
              <a:gd name="T11" fmla="*/ 5 h 11"/>
              <a:gd name="T12" fmla="*/ 7 w 36"/>
              <a:gd name="T13" fmla="*/ 0 h 11"/>
              <a:gd name="T14" fmla="*/ 0 w 36"/>
              <a:gd name="T15" fmla="*/ 0 h 11"/>
              <a:gd name="T16" fmla="*/ 0 w 36"/>
              <a:gd name="T17" fmla="*/ 5 h 11"/>
              <a:gd name="T18" fmla="*/ 14 w 36"/>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11"/>
              <a:gd name="T32" fmla="*/ 36 w 3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11">
                <a:moveTo>
                  <a:pt x="14" y="5"/>
                </a:moveTo>
                <a:lnTo>
                  <a:pt x="7" y="10"/>
                </a:lnTo>
                <a:lnTo>
                  <a:pt x="35" y="10"/>
                </a:lnTo>
                <a:lnTo>
                  <a:pt x="35" y="0"/>
                </a:lnTo>
                <a:lnTo>
                  <a:pt x="7" y="0"/>
                </a:lnTo>
                <a:lnTo>
                  <a:pt x="0" y="5"/>
                </a:lnTo>
                <a:lnTo>
                  <a:pt x="7" y="0"/>
                </a:lnTo>
                <a:lnTo>
                  <a:pt x="0" y="0"/>
                </a:lnTo>
                <a:lnTo>
                  <a:pt x="0" y="5"/>
                </a:lnTo>
                <a:lnTo>
                  <a:pt x="14" y="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12" name="Freeform 202"/>
          <p:cNvSpPr>
            <a:spLocks/>
          </p:cNvSpPr>
          <p:nvPr/>
        </p:nvSpPr>
        <p:spPr bwMode="auto">
          <a:xfrm>
            <a:off x="4605338" y="4424363"/>
            <a:ext cx="60325" cy="34925"/>
          </a:xfrm>
          <a:custGeom>
            <a:avLst/>
            <a:gdLst>
              <a:gd name="T0" fmla="*/ 3 w 38"/>
              <a:gd name="T1" fmla="*/ 21 h 22"/>
              <a:gd name="T2" fmla="*/ 1 w 38"/>
              <a:gd name="T3" fmla="*/ 21 h 22"/>
              <a:gd name="T4" fmla="*/ 6 w 38"/>
              <a:gd name="T5" fmla="*/ 20 h 22"/>
              <a:gd name="T6" fmla="*/ 10 w 38"/>
              <a:gd name="T7" fmla="*/ 19 h 22"/>
              <a:gd name="T8" fmla="*/ 15 w 38"/>
              <a:gd name="T9" fmla="*/ 18 h 22"/>
              <a:gd name="T10" fmla="*/ 22 w 38"/>
              <a:gd name="T11" fmla="*/ 16 h 22"/>
              <a:gd name="T12" fmla="*/ 27 w 38"/>
              <a:gd name="T13" fmla="*/ 13 h 22"/>
              <a:gd name="T14" fmla="*/ 31 w 38"/>
              <a:gd name="T15" fmla="*/ 11 h 22"/>
              <a:gd name="T16" fmla="*/ 34 w 38"/>
              <a:gd name="T17" fmla="*/ 7 h 22"/>
              <a:gd name="T18" fmla="*/ 37 w 38"/>
              <a:gd name="T19" fmla="*/ 2 h 22"/>
              <a:gd name="T20" fmla="*/ 23 w 38"/>
              <a:gd name="T21" fmla="*/ 2 h 22"/>
              <a:gd name="T22" fmla="*/ 23 w 38"/>
              <a:gd name="T23" fmla="*/ 0 h 22"/>
              <a:gd name="T24" fmla="*/ 22 w 38"/>
              <a:gd name="T25" fmla="*/ 1 h 22"/>
              <a:gd name="T26" fmla="*/ 20 w 38"/>
              <a:gd name="T27" fmla="*/ 3 h 22"/>
              <a:gd name="T28" fmla="*/ 15 w 38"/>
              <a:gd name="T29" fmla="*/ 5 h 22"/>
              <a:gd name="T30" fmla="*/ 11 w 38"/>
              <a:gd name="T31" fmla="*/ 6 h 22"/>
              <a:gd name="T32" fmla="*/ 7 w 38"/>
              <a:gd name="T33" fmla="*/ 7 h 22"/>
              <a:gd name="T34" fmla="*/ 3 w 38"/>
              <a:gd name="T35" fmla="*/ 8 h 22"/>
              <a:gd name="T36" fmla="*/ 1 w 38"/>
              <a:gd name="T37" fmla="*/ 8 h 22"/>
              <a:gd name="T38" fmla="*/ 0 w 38"/>
              <a:gd name="T39" fmla="*/ 8 h 22"/>
              <a:gd name="T40" fmla="*/ 3 w 38"/>
              <a:gd name="T41" fmla="*/ 21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
              <a:gd name="T64" fmla="*/ 0 h 22"/>
              <a:gd name="T65" fmla="*/ 38 w 38"/>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 h="22">
                <a:moveTo>
                  <a:pt x="3" y="21"/>
                </a:moveTo>
                <a:lnTo>
                  <a:pt x="1" y="21"/>
                </a:lnTo>
                <a:lnTo>
                  <a:pt x="6" y="20"/>
                </a:lnTo>
                <a:lnTo>
                  <a:pt x="10" y="19"/>
                </a:lnTo>
                <a:lnTo>
                  <a:pt x="15" y="18"/>
                </a:lnTo>
                <a:lnTo>
                  <a:pt x="22" y="16"/>
                </a:lnTo>
                <a:lnTo>
                  <a:pt x="27" y="13"/>
                </a:lnTo>
                <a:lnTo>
                  <a:pt x="31" y="11"/>
                </a:lnTo>
                <a:lnTo>
                  <a:pt x="34" y="7"/>
                </a:lnTo>
                <a:lnTo>
                  <a:pt x="37" y="2"/>
                </a:lnTo>
                <a:lnTo>
                  <a:pt x="23" y="2"/>
                </a:lnTo>
                <a:lnTo>
                  <a:pt x="23" y="0"/>
                </a:lnTo>
                <a:lnTo>
                  <a:pt x="22" y="1"/>
                </a:lnTo>
                <a:lnTo>
                  <a:pt x="20" y="3"/>
                </a:lnTo>
                <a:lnTo>
                  <a:pt x="15" y="5"/>
                </a:lnTo>
                <a:lnTo>
                  <a:pt x="11" y="6"/>
                </a:lnTo>
                <a:lnTo>
                  <a:pt x="7" y="7"/>
                </a:lnTo>
                <a:lnTo>
                  <a:pt x="3" y="8"/>
                </a:lnTo>
                <a:lnTo>
                  <a:pt x="1" y="8"/>
                </a:lnTo>
                <a:lnTo>
                  <a:pt x="0" y="8"/>
                </a:lnTo>
                <a:lnTo>
                  <a:pt x="3" y="21"/>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13" name="Freeform 203"/>
          <p:cNvSpPr>
            <a:spLocks/>
          </p:cNvSpPr>
          <p:nvPr/>
        </p:nvSpPr>
        <p:spPr bwMode="auto">
          <a:xfrm>
            <a:off x="4114800" y="4419600"/>
            <a:ext cx="481013" cy="34925"/>
          </a:xfrm>
          <a:custGeom>
            <a:avLst/>
            <a:gdLst>
              <a:gd name="T0" fmla="*/ 0 w 303"/>
              <a:gd name="T1" fmla="*/ 19 h 22"/>
              <a:gd name="T2" fmla="*/ 0 w 303"/>
              <a:gd name="T3" fmla="*/ 19 h 22"/>
              <a:gd name="T4" fmla="*/ 16 w 303"/>
              <a:gd name="T5" fmla="*/ 19 h 22"/>
              <a:gd name="T6" fmla="*/ 32 w 303"/>
              <a:gd name="T7" fmla="*/ 19 h 22"/>
              <a:gd name="T8" fmla="*/ 51 w 303"/>
              <a:gd name="T9" fmla="*/ 19 h 22"/>
              <a:gd name="T10" fmla="*/ 70 w 303"/>
              <a:gd name="T11" fmla="*/ 20 h 22"/>
              <a:gd name="T12" fmla="*/ 89 w 303"/>
              <a:gd name="T13" fmla="*/ 20 h 22"/>
              <a:gd name="T14" fmla="*/ 110 w 303"/>
              <a:gd name="T15" fmla="*/ 20 h 22"/>
              <a:gd name="T16" fmla="*/ 129 w 303"/>
              <a:gd name="T17" fmla="*/ 21 h 22"/>
              <a:gd name="T18" fmla="*/ 150 w 303"/>
              <a:gd name="T19" fmla="*/ 21 h 22"/>
              <a:gd name="T20" fmla="*/ 172 w 303"/>
              <a:gd name="T21" fmla="*/ 21 h 22"/>
              <a:gd name="T22" fmla="*/ 191 w 303"/>
              <a:gd name="T23" fmla="*/ 20 h 22"/>
              <a:gd name="T24" fmla="*/ 212 w 303"/>
              <a:gd name="T25" fmla="*/ 20 h 22"/>
              <a:gd name="T26" fmla="*/ 231 w 303"/>
              <a:gd name="T27" fmla="*/ 19 h 22"/>
              <a:gd name="T28" fmla="*/ 250 w 303"/>
              <a:gd name="T29" fmla="*/ 18 h 22"/>
              <a:gd name="T30" fmla="*/ 269 w 303"/>
              <a:gd name="T31" fmla="*/ 17 h 22"/>
              <a:gd name="T32" fmla="*/ 285 w 303"/>
              <a:gd name="T33" fmla="*/ 15 h 22"/>
              <a:gd name="T34" fmla="*/ 302 w 303"/>
              <a:gd name="T35" fmla="*/ 13 h 22"/>
              <a:gd name="T36" fmla="*/ 299 w 303"/>
              <a:gd name="T37" fmla="*/ 0 h 22"/>
              <a:gd name="T38" fmla="*/ 283 w 303"/>
              <a:gd name="T39" fmla="*/ 2 h 22"/>
              <a:gd name="T40" fmla="*/ 267 w 303"/>
              <a:gd name="T41" fmla="*/ 5 h 22"/>
              <a:gd name="T42" fmla="*/ 249 w 303"/>
              <a:gd name="T43" fmla="*/ 5 h 22"/>
              <a:gd name="T44" fmla="*/ 230 w 303"/>
              <a:gd name="T45" fmla="*/ 7 h 22"/>
              <a:gd name="T46" fmla="*/ 211 w 303"/>
              <a:gd name="T47" fmla="*/ 8 h 22"/>
              <a:gd name="T48" fmla="*/ 191 w 303"/>
              <a:gd name="T49" fmla="*/ 8 h 22"/>
              <a:gd name="T50" fmla="*/ 172 w 303"/>
              <a:gd name="T51" fmla="*/ 9 h 22"/>
              <a:gd name="T52" fmla="*/ 150 w 303"/>
              <a:gd name="T53" fmla="*/ 9 h 22"/>
              <a:gd name="T54" fmla="*/ 129 w 303"/>
              <a:gd name="T55" fmla="*/ 9 h 22"/>
              <a:gd name="T56" fmla="*/ 110 w 303"/>
              <a:gd name="T57" fmla="*/ 8 h 22"/>
              <a:gd name="T58" fmla="*/ 89 w 303"/>
              <a:gd name="T59" fmla="*/ 8 h 22"/>
              <a:gd name="T60" fmla="*/ 70 w 303"/>
              <a:gd name="T61" fmla="*/ 8 h 22"/>
              <a:gd name="T62" fmla="*/ 51 w 303"/>
              <a:gd name="T63" fmla="*/ 7 h 22"/>
              <a:gd name="T64" fmla="*/ 32 w 303"/>
              <a:gd name="T65" fmla="*/ 7 h 22"/>
              <a:gd name="T66" fmla="*/ 16 w 303"/>
              <a:gd name="T67" fmla="*/ 7 h 22"/>
              <a:gd name="T68" fmla="*/ 0 w 303"/>
              <a:gd name="T69" fmla="*/ 7 h 22"/>
              <a:gd name="T70" fmla="*/ 0 w 303"/>
              <a:gd name="T71" fmla="*/ 19 h 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3"/>
              <a:gd name="T109" fmla="*/ 0 h 22"/>
              <a:gd name="T110" fmla="*/ 303 w 303"/>
              <a:gd name="T111" fmla="*/ 22 h 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3" h="22">
                <a:moveTo>
                  <a:pt x="0" y="19"/>
                </a:moveTo>
                <a:lnTo>
                  <a:pt x="0" y="19"/>
                </a:lnTo>
                <a:lnTo>
                  <a:pt x="16" y="19"/>
                </a:lnTo>
                <a:lnTo>
                  <a:pt x="32" y="19"/>
                </a:lnTo>
                <a:lnTo>
                  <a:pt x="51" y="19"/>
                </a:lnTo>
                <a:lnTo>
                  <a:pt x="70" y="20"/>
                </a:lnTo>
                <a:lnTo>
                  <a:pt x="89" y="20"/>
                </a:lnTo>
                <a:lnTo>
                  <a:pt x="110" y="20"/>
                </a:lnTo>
                <a:lnTo>
                  <a:pt x="129" y="21"/>
                </a:lnTo>
                <a:lnTo>
                  <a:pt x="150" y="21"/>
                </a:lnTo>
                <a:lnTo>
                  <a:pt x="172" y="21"/>
                </a:lnTo>
                <a:lnTo>
                  <a:pt x="191" y="20"/>
                </a:lnTo>
                <a:lnTo>
                  <a:pt x="212" y="20"/>
                </a:lnTo>
                <a:lnTo>
                  <a:pt x="231" y="19"/>
                </a:lnTo>
                <a:lnTo>
                  <a:pt x="250" y="18"/>
                </a:lnTo>
                <a:lnTo>
                  <a:pt x="269" y="17"/>
                </a:lnTo>
                <a:lnTo>
                  <a:pt x="285" y="15"/>
                </a:lnTo>
                <a:lnTo>
                  <a:pt x="302" y="13"/>
                </a:lnTo>
                <a:lnTo>
                  <a:pt x="299" y="0"/>
                </a:lnTo>
                <a:lnTo>
                  <a:pt x="283" y="2"/>
                </a:lnTo>
                <a:lnTo>
                  <a:pt x="267" y="5"/>
                </a:lnTo>
                <a:lnTo>
                  <a:pt x="249" y="5"/>
                </a:lnTo>
                <a:lnTo>
                  <a:pt x="230" y="7"/>
                </a:lnTo>
                <a:lnTo>
                  <a:pt x="211" y="8"/>
                </a:lnTo>
                <a:lnTo>
                  <a:pt x="191" y="8"/>
                </a:lnTo>
                <a:lnTo>
                  <a:pt x="172" y="9"/>
                </a:lnTo>
                <a:lnTo>
                  <a:pt x="150" y="9"/>
                </a:lnTo>
                <a:lnTo>
                  <a:pt x="129" y="9"/>
                </a:lnTo>
                <a:lnTo>
                  <a:pt x="110" y="8"/>
                </a:lnTo>
                <a:lnTo>
                  <a:pt x="89" y="8"/>
                </a:lnTo>
                <a:lnTo>
                  <a:pt x="70" y="8"/>
                </a:lnTo>
                <a:lnTo>
                  <a:pt x="51" y="7"/>
                </a:lnTo>
                <a:lnTo>
                  <a:pt x="32" y="7"/>
                </a:lnTo>
                <a:lnTo>
                  <a:pt x="16" y="7"/>
                </a:lnTo>
                <a:lnTo>
                  <a:pt x="0" y="7"/>
                </a:lnTo>
                <a:lnTo>
                  <a:pt x="0" y="19"/>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14" name="Freeform 204"/>
          <p:cNvSpPr>
            <a:spLocks/>
          </p:cNvSpPr>
          <p:nvPr/>
        </p:nvSpPr>
        <p:spPr bwMode="auto">
          <a:xfrm>
            <a:off x="3767138" y="4441825"/>
            <a:ext cx="346075" cy="30163"/>
          </a:xfrm>
          <a:custGeom>
            <a:avLst/>
            <a:gdLst>
              <a:gd name="T0" fmla="*/ 16 w 218"/>
              <a:gd name="T1" fmla="*/ 12 h 19"/>
              <a:gd name="T2" fmla="*/ 12 w 218"/>
              <a:gd name="T3" fmla="*/ 17 h 19"/>
              <a:gd name="T4" fmla="*/ 18 w 218"/>
              <a:gd name="T5" fmla="*/ 16 h 19"/>
              <a:gd name="T6" fmla="*/ 26 w 218"/>
              <a:gd name="T7" fmla="*/ 14 h 19"/>
              <a:gd name="T8" fmla="*/ 37 w 218"/>
              <a:gd name="T9" fmla="*/ 13 h 19"/>
              <a:gd name="T10" fmla="*/ 50 w 218"/>
              <a:gd name="T11" fmla="*/ 13 h 19"/>
              <a:gd name="T12" fmla="*/ 64 w 218"/>
              <a:gd name="T13" fmla="*/ 12 h 19"/>
              <a:gd name="T14" fmla="*/ 80 w 218"/>
              <a:gd name="T15" fmla="*/ 12 h 19"/>
              <a:gd name="T16" fmla="*/ 96 w 218"/>
              <a:gd name="T17" fmla="*/ 13 h 19"/>
              <a:gd name="T18" fmla="*/ 112 w 218"/>
              <a:gd name="T19" fmla="*/ 13 h 19"/>
              <a:gd name="T20" fmla="*/ 128 w 218"/>
              <a:gd name="T21" fmla="*/ 14 h 19"/>
              <a:gd name="T22" fmla="*/ 145 w 218"/>
              <a:gd name="T23" fmla="*/ 14 h 19"/>
              <a:gd name="T24" fmla="*/ 161 w 218"/>
              <a:gd name="T25" fmla="*/ 15 h 19"/>
              <a:gd name="T26" fmla="*/ 175 w 218"/>
              <a:gd name="T27" fmla="*/ 16 h 19"/>
              <a:gd name="T28" fmla="*/ 188 w 218"/>
              <a:gd name="T29" fmla="*/ 17 h 19"/>
              <a:gd name="T30" fmla="*/ 199 w 218"/>
              <a:gd name="T31" fmla="*/ 17 h 19"/>
              <a:gd name="T32" fmla="*/ 210 w 218"/>
              <a:gd name="T33" fmla="*/ 18 h 19"/>
              <a:gd name="T34" fmla="*/ 217 w 218"/>
              <a:gd name="T35" fmla="*/ 18 h 19"/>
              <a:gd name="T36" fmla="*/ 217 w 218"/>
              <a:gd name="T37" fmla="*/ 6 h 19"/>
              <a:gd name="T38" fmla="*/ 210 w 218"/>
              <a:gd name="T39" fmla="*/ 6 h 19"/>
              <a:gd name="T40" fmla="*/ 200 w 218"/>
              <a:gd name="T41" fmla="*/ 5 h 19"/>
              <a:gd name="T42" fmla="*/ 189 w 218"/>
              <a:gd name="T43" fmla="*/ 5 h 19"/>
              <a:gd name="T44" fmla="*/ 176 w 218"/>
              <a:gd name="T45" fmla="*/ 4 h 19"/>
              <a:gd name="T46" fmla="*/ 162 w 218"/>
              <a:gd name="T47" fmla="*/ 3 h 19"/>
              <a:gd name="T48" fmla="*/ 146 w 218"/>
              <a:gd name="T49" fmla="*/ 2 h 19"/>
              <a:gd name="T50" fmla="*/ 129 w 218"/>
              <a:gd name="T51" fmla="*/ 2 h 19"/>
              <a:gd name="T52" fmla="*/ 113 w 218"/>
              <a:gd name="T53" fmla="*/ 1 h 19"/>
              <a:gd name="T54" fmla="*/ 96 w 218"/>
              <a:gd name="T55" fmla="*/ 1 h 19"/>
              <a:gd name="T56" fmla="*/ 80 w 218"/>
              <a:gd name="T57" fmla="*/ 0 h 19"/>
              <a:gd name="T58" fmla="*/ 64 w 218"/>
              <a:gd name="T59" fmla="*/ 0 h 19"/>
              <a:gd name="T60" fmla="*/ 49 w 218"/>
              <a:gd name="T61" fmla="*/ 1 h 19"/>
              <a:gd name="T62" fmla="*/ 36 w 218"/>
              <a:gd name="T63" fmla="*/ 1 h 19"/>
              <a:gd name="T64" fmla="*/ 23 w 218"/>
              <a:gd name="T65" fmla="*/ 2 h 19"/>
              <a:gd name="T66" fmla="*/ 13 w 218"/>
              <a:gd name="T67" fmla="*/ 4 h 19"/>
              <a:gd name="T68" fmla="*/ 5 w 218"/>
              <a:gd name="T69" fmla="*/ 7 h 19"/>
              <a:gd name="T70" fmla="*/ 0 w 218"/>
              <a:gd name="T71" fmla="*/ 12 h 19"/>
              <a:gd name="T72" fmla="*/ 5 w 218"/>
              <a:gd name="T73" fmla="*/ 7 h 19"/>
              <a:gd name="T74" fmla="*/ 0 w 218"/>
              <a:gd name="T75" fmla="*/ 8 h 19"/>
              <a:gd name="T76" fmla="*/ 0 w 218"/>
              <a:gd name="T77" fmla="*/ 12 h 19"/>
              <a:gd name="T78" fmla="*/ 16 w 218"/>
              <a:gd name="T79" fmla="*/ 12 h 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18"/>
              <a:gd name="T121" fmla="*/ 0 h 19"/>
              <a:gd name="T122" fmla="*/ 218 w 218"/>
              <a:gd name="T123" fmla="*/ 19 h 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18" h="19">
                <a:moveTo>
                  <a:pt x="16" y="12"/>
                </a:moveTo>
                <a:lnTo>
                  <a:pt x="12" y="17"/>
                </a:lnTo>
                <a:lnTo>
                  <a:pt x="18" y="16"/>
                </a:lnTo>
                <a:lnTo>
                  <a:pt x="26" y="14"/>
                </a:lnTo>
                <a:lnTo>
                  <a:pt x="37" y="13"/>
                </a:lnTo>
                <a:lnTo>
                  <a:pt x="50" y="13"/>
                </a:lnTo>
                <a:lnTo>
                  <a:pt x="64" y="12"/>
                </a:lnTo>
                <a:lnTo>
                  <a:pt x="80" y="12"/>
                </a:lnTo>
                <a:lnTo>
                  <a:pt x="96" y="13"/>
                </a:lnTo>
                <a:lnTo>
                  <a:pt x="112" y="13"/>
                </a:lnTo>
                <a:lnTo>
                  <a:pt x="128" y="14"/>
                </a:lnTo>
                <a:lnTo>
                  <a:pt x="145" y="14"/>
                </a:lnTo>
                <a:lnTo>
                  <a:pt x="161" y="15"/>
                </a:lnTo>
                <a:lnTo>
                  <a:pt x="175" y="16"/>
                </a:lnTo>
                <a:lnTo>
                  <a:pt x="188" y="17"/>
                </a:lnTo>
                <a:lnTo>
                  <a:pt x="199" y="17"/>
                </a:lnTo>
                <a:lnTo>
                  <a:pt x="210" y="18"/>
                </a:lnTo>
                <a:lnTo>
                  <a:pt x="217" y="18"/>
                </a:lnTo>
                <a:lnTo>
                  <a:pt x="217" y="6"/>
                </a:lnTo>
                <a:lnTo>
                  <a:pt x="210" y="6"/>
                </a:lnTo>
                <a:lnTo>
                  <a:pt x="200" y="5"/>
                </a:lnTo>
                <a:lnTo>
                  <a:pt x="189" y="5"/>
                </a:lnTo>
                <a:lnTo>
                  <a:pt x="176" y="4"/>
                </a:lnTo>
                <a:lnTo>
                  <a:pt x="162" y="3"/>
                </a:lnTo>
                <a:lnTo>
                  <a:pt x="146" y="2"/>
                </a:lnTo>
                <a:lnTo>
                  <a:pt x="129" y="2"/>
                </a:lnTo>
                <a:lnTo>
                  <a:pt x="113" y="1"/>
                </a:lnTo>
                <a:lnTo>
                  <a:pt x="96" y="1"/>
                </a:lnTo>
                <a:lnTo>
                  <a:pt x="80" y="0"/>
                </a:lnTo>
                <a:lnTo>
                  <a:pt x="64" y="0"/>
                </a:lnTo>
                <a:lnTo>
                  <a:pt x="49" y="1"/>
                </a:lnTo>
                <a:lnTo>
                  <a:pt x="36" y="1"/>
                </a:lnTo>
                <a:lnTo>
                  <a:pt x="23" y="2"/>
                </a:lnTo>
                <a:lnTo>
                  <a:pt x="13" y="4"/>
                </a:lnTo>
                <a:lnTo>
                  <a:pt x="5" y="7"/>
                </a:lnTo>
                <a:lnTo>
                  <a:pt x="0" y="12"/>
                </a:lnTo>
                <a:lnTo>
                  <a:pt x="5" y="7"/>
                </a:lnTo>
                <a:lnTo>
                  <a:pt x="0" y="8"/>
                </a:lnTo>
                <a:lnTo>
                  <a:pt x="0" y="12"/>
                </a:lnTo>
                <a:lnTo>
                  <a:pt x="16" y="12"/>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15" name="Freeform 205"/>
          <p:cNvSpPr>
            <a:spLocks/>
          </p:cNvSpPr>
          <p:nvPr/>
        </p:nvSpPr>
        <p:spPr bwMode="auto">
          <a:xfrm>
            <a:off x="3767138" y="4467225"/>
            <a:ext cx="17462" cy="17463"/>
          </a:xfrm>
          <a:custGeom>
            <a:avLst/>
            <a:gdLst>
              <a:gd name="T0" fmla="*/ 5 w 11"/>
              <a:gd name="T1" fmla="*/ 10 h 11"/>
              <a:gd name="T2" fmla="*/ 10 w 11"/>
              <a:gd name="T3" fmla="*/ 5 h 11"/>
              <a:gd name="T4" fmla="*/ 10 w 11"/>
              <a:gd name="T5" fmla="*/ 0 h 11"/>
              <a:gd name="T6" fmla="*/ 0 w 11"/>
              <a:gd name="T7" fmla="*/ 0 h 11"/>
              <a:gd name="T8" fmla="*/ 0 w 11"/>
              <a:gd name="T9" fmla="*/ 5 h 11"/>
              <a:gd name="T10" fmla="*/ 5 w 11"/>
              <a:gd name="T11" fmla="*/ 0 h 11"/>
              <a:gd name="T12" fmla="*/ 5 w 11"/>
              <a:gd name="T13" fmla="*/ 10 h 11"/>
              <a:gd name="T14" fmla="*/ 10 w 11"/>
              <a:gd name="T15" fmla="*/ 10 h 11"/>
              <a:gd name="T16" fmla="*/ 10 w 11"/>
              <a:gd name="T17" fmla="*/ 5 h 11"/>
              <a:gd name="T18" fmla="*/ 5 w 11"/>
              <a:gd name="T19" fmla="*/ 1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0"/>
                </a:moveTo>
                <a:lnTo>
                  <a:pt x="10" y="5"/>
                </a:lnTo>
                <a:lnTo>
                  <a:pt x="10" y="0"/>
                </a:lnTo>
                <a:lnTo>
                  <a:pt x="0" y="0"/>
                </a:lnTo>
                <a:lnTo>
                  <a:pt x="0" y="5"/>
                </a:lnTo>
                <a:lnTo>
                  <a:pt x="5" y="0"/>
                </a:lnTo>
                <a:lnTo>
                  <a:pt x="5" y="10"/>
                </a:lnTo>
                <a:lnTo>
                  <a:pt x="10" y="10"/>
                </a:lnTo>
                <a:lnTo>
                  <a:pt x="10" y="5"/>
                </a:lnTo>
                <a:lnTo>
                  <a:pt x="5" y="1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16" name="Freeform 206"/>
          <p:cNvSpPr>
            <a:spLocks/>
          </p:cNvSpPr>
          <p:nvPr/>
        </p:nvSpPr>
        <p:spPr bwMode="auto">
          <a:xfrm>
            <a:off x="3740150" y="4467225"/>
            <a:ext cx="31750" cy="17463"/>
          </a:xfrm>
          <a:custGeom>
            <a:avLst/>
            <a:gdLst>
              <a:gd name="T0" fmla="*/ 0 w 20"/>
              <a:gd name="T1" fmla="*/ 5 h 11"/>
              <a:gd name="T2" fmla="*/ 0 w 20"/>
              <a:gd name="T3" fmla="*/ 10 h 11"/>
              <a:gd name="T4" fmla="*/ 19 w 20"/>
              <a:gd name="T5" fmla="*/ 10 h 11"/>
              <a:gd name="T6" fmla="*/ 19 w 20"/>
              <a:gd name="T7" fmla="*/ 0 h 11"/>
              <a:gd name="T8" fmla="*/ 0 w 20"/>
              <a:gd name="T9" fmla="*/ 0 h 11"/>
              <a:gd name="T10" fmla="*/ 0 w 20"/>
              <a:gd name="T11" fmla="*/ 5 h 11"/>
              <a:gd name="T12" fmla="*/ 0 60000 65536"/>
              <a:gd name="T13" fmla="*/ 0 60000 65536"/>
              <a:gd name="T14" fmla="*/ 0 60000 65536"/>
              <a:gd name="T15" fmla="*/ 0 60000 65536"/>
              <a:gd name="T16" fmla="*/ 0 60000 65536"/>
              <a:gd name="T17" fmla="*/ 0 60000 65536"/>
              <a:gd name="T18" fmla="*/ 0 w 20"/>
              <a:gd name="T19" fmla="*/ 0 h 11"/>
              <a:gd name="T20" fmla="*/ 20 w 2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20" h="11">
                <a:moveTo>
                  <a:pt x="0" y="5"/>
                </a:moveTo>
                <a:lnTo>
                  <a:pt x="0" y="10"/>
                </a:lnTo>
                <a:lnTo>
                  <a:pt x="19" y="10"/>
                </a:lnTo>
                <a:lnTo>
                  <a:pt x="19" y="0"/>
                </a:lnTo>
                <a:lnTo>
                  <a:pt x="0" y="0"/>
                </a:lnTo>
                <a:lnTo>
                  <a:pt x="0" y="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17" name="Freeform 207"/>
          <p:cNvSpPr>
            <a:spLocks/>
          </p:cNvSpPr>
          <p:nvPr/>
        </p:nvSpPr>
        <p:spPr bwMode="auto">
          <a:xfrm>
            <a:off x="3306763" y="4795838"/>
            <a:ext cx="482600" cy="98425"/>
          </a:xfrm>
          <a:custGeom>
            <a:avLst/>
            <a:gdLst>
              <a:gd name="T0" fmla="*/ 303 w 304"/>
              <a:gd name="T1" fmla="*/ 9 h 62"/>
              <a:gd name="T2" fmla="*/ 303 w 304"/>
              <a:gd name="T3" fmla="*/ 9 h 62"/>
              <a:gd name="T4" fmla="*/ 282 w 304"/>
              <a:gd name="T5" fmla="*/ 4 h 62"/>
              <a:gd name="T6" fmla="*/ 262 w 304"/>
              <a:gd name="T7" fmla="*/ 1 h 62"/>
              <a:gd name="T8" fmla="*/ 241 w 304"/>
              <a:gd name="T9" fmla="*/ 0 h 62"/>
              <a:gd name="T10" fmla="*/ 222 w 304"/>
              <a:gd name="T11" fmla="*/ 2 h 62"/>
              <a:gd name="T12" fmla="*/ 202 w 304"/>
              <a:gd name="T13" fmla="*/ 4 h 62"/>
              <a:gd name="T14" fmla="*/ 182 w 304"/>
              <a:gd name="T15" fmla="*/ 6 h 62"/>
              <a:gd name="T16" fmla="*/ 164 w 304"/>
              <a:gd name="T17" fmla="*/ 11 h 62"/>
              <a:gd name="T18" fmla="*/ 144 w 304"/>
              <a:gd name="T19" fmla="*/ 16 h 62"/>
              <a:gd name="T20" fmla="*/ 126 w 304"/>
              <a:gd name="T21" fmla="*/ 22 h 62"/>
              <a:gd name="T22" fmla="*/ 108 w 304"/>
              <a:gd name="T23" fmla="*/ 26 h 62"/>
              <a:gd name="T24" fmla="*/ 89 w 304"/>
              <a:gd name="T25" fmla="*/ 32 h 62"/>
              <a:gd name="T26" fmla="*/ 71 w 304"/>
              <a:gd name="T27" fmla="*/ 36 h 62"/>
              <a:gd name="T28" fmla="*/ 53 w 304"/>
              <a:gd name="T29" fmla="*/ 40 h 62"/>
              <a:gd name="T30" fmla="*/ 35 w 304"/>
              <a:gd name="T31" fmla="*/ 44 h 62"/>
              <a:gd name="T32" fmla="*/ 18 w 304"/>
              <a:gd name="T33" fmla="*/ 46 h 62"/>
              <a:gd name="T34" fmla="*/ 0 w 304"/>
              <a:gd name="T35" fmla="*/ 46 h 62"/>
              <a:gd name="T36" fmla="*/ 0 w 304"/>
              <a:gd name="T37" fmla="*/ 61 h 62"/>
              <a:gd name="T38" fmla="*/ 19 w 304"/>
              <a:gd name="T39" fmla="*/ 60 h 62"/>
              <a:gd name="T40" fmla="*/ 37 w 304"/>
              <a:gd name="T41" fmla="*/ 58 h 62"/>
              <a:gd name="T42" fmla="*/ 56 w 304"/>
              <a:gd name="T43" fmla="*/ 55 h 62"/>
              <a:gd name="T44" fmla="*/ 75 w 304"/>
              <a:gd name="T45" fmla="*/ 51 h 62"/>
              <a:gd name="T46" fmla="*/ 93 w 304"/>
              <a:gd name="T47" fmla="*/ 46 h 62"/>
              <a:gd name="T48" fmla="*/ 112 w 304"/>
              <a:gd name="T49" fmla="*/ 40 h 62"/>
              <a:gd name="T50" fmla="*/ 130 w 304"/>
              <a:gd name="T51" fmla="*/ 35 h 62"/>
              <a:gd name="T52" fmla="*/ 149 w 304"/>
              <a:gd name="T53" fmla="*/ 30 h 62"/>
              <a:gd name="T54" fmla="*/ 168 w 304"/>
              <a:gd name="T55" fmla="*/ 25 h 62"/>
              <a:gd name="T56" fmla="*/ 186 w 304"/>
              <a:gd name="T57" fmla="*/ 22 h 62"/>
              <a:gd name="T58" fmla="*/ 204 w 304"/>
              <a:gd name="T59" fmla="*/ 18 h 62"/>
              <a:gd name="T60" fmla="*/ 223 w 304"/>
              <a:gd name="T61" fmla="*/ 16 h 62"/>
              <a:gd name="T62" fmla="*/ 241 w 304"/>
              <a:gd name="T63" fmla="*/ 15 h 62"/>
              <a:gd name="T64" fmla="*/ 261 w 304"/>
              <a:gd name="T65" fmla="*/ 15 h 62"/>
              <a:gd name="T66" fmla="*/ 278 w 304"/>
              <a:gd name="T67" fmla="*/ 18 h 62"/>
              <a:gd name="T68" fmla="*/ 298 w 304"/>
              <a:gd name="T69" fmla="*/ 23 h 62"/>
              <a:gd name="T70" fmla="*/ 297 w 304"/>
              <a:gd name="T71" fmla="*/ 23 h 62"/>
              <a:gd name="T72" fmla="*/ 303 w 304"/>
              <a:gd name="T73" fmla="*/ 9 h 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4"/>
              <a:gd name="T112" fmla="*/ 0 h 62"/>
              <a:gd name="T113" fmla="*/ 304 w 304"/>
              <a:gd name="T114" fmla="*/ 62 h 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4" h="62">
                <a:moveTo>
                  <a:pt x="303" y="9"/>
                </a:moveTo>
                <a:lnTo>
                  <a:pt x="303" y="9"/>
                </a:lnTo>
                <a:lnTo>
                  <a:pt x="282" y="4"/>
                </a:lnTo>
                <a:lnTo>
                  <a:pt x="262" y="1"/>
                </a:lnTo>
                <a:lnTo>
                  <a:pt x="241" y="0"/>
                </a:lnTo>
                <a:lnTo>
                  <a:pt x="222" y="2"/>
                </a:lnTo>
                <a:lnTo>
                  <a:pt x="202" y="4"/>
                </a:lnTo>
                <a:lnTo>
                  <a:pt x="182" y="6"/>
                </a:lnTo>
                <a:lnTo>
                  <a:pt x="164" y="11"/>
                </a:lnTo>
                <a:lnTo>
                  <a:pt x="144" y="16"/>
                </a:lnTo>
                <a:lnTo>
                  <a:pt x="126" y="22"/>
                </a:lnTo>
                <a:lnTo>
                  <a:pt x="108" y="26"/>
                </a:lnTo>
                <a:lnTo>
                  <a:pt x="89" y="32"/>
                </a:lnTo>
                <a:lnTo>
                  <a:pt x="71" y="36"/>
                </a:lnTo>
                <a:lnTo>
                  <a:pt x="53" y="40"/>
                </a:lnTo>
                <a:lnTo>
                  <a:pt x="35" y="44"/>
                </a:lnTo>
                <a:lnTo>
                  <a:pt x="18" y="46"/>
                </a:lnTo>
                <a:lnTo>
                  <a:pt x="0" y="46"/>
                </a:lnTo>
                <a:lnTo>
                  <a:pt x="0" y="61"/>
                </a:lnTo>
                <a:lnTo>
                  <a:pt x="19" y="60"/>
                </a:lnTo>
                <a:lnTo>
                  <a:pt x="37" y="58"/>
                </a:lnTo>
                <a:lnTo>
                  <a:pt x="56" y="55"/>
                </a:lnTo>
                <a:lnTo>
                  <a:pt x="75" y="51"/>
                </a:lnTo>
                <a:lnTo>
                  <a:pt x="93" y="46"/>
                </a:lnTo>
                <a:lnTo>
                  <a:pt x="112" y="40"/>
                </a:lnTo>
                <a:lnTo>
                  <a:pt x="130" y="35"/>
                </a:lnTo>
                <a:lnTo>
                  <a:pt x="149" y="30"/>
                </a:lnTo>
                <a:lnTo>
                  <a:pt x="168" y="25"/>
                </a:lnTo>
                <a:lnTo>
                  <a:pt x="186" y="22"/>
                </a:lnTo>
                <a:lnTo>
                  <a:pt x="204" y="18"/>
                </a:lnTo>
                <a:lnTo>
                  <a:pt x="223" y="16"/>
                </a:lnTo>
                <a:lnTo>
                  <a:pt x="241" y="15"/>
                </a:lnTo>
                <a:lnTo>
                  <a:pt x="261" y="15"/>
                </a:lnTo>
                <a:lnTo>
                  <a:pt x="278" y="18"/>
                </a:lnTo>
                <a:lnTo>
                  <a:pt x="298" y="23"/>
                </a:lnTo>
                <a:lnTo>
                  <a:pt x="297" y="23"/>
                </a:lnTo>
                <a:lnTo>
                  <a:pt x="303" y="9"/>
                </a:lnTo>
              </a:path>
            </a:pathLst>
          </a:custGeom>
          <a:solidFill>
            <a:schemeClr val="tx1"/>
          </a:solidFill>
          <a:ln w="12700" cap="rnd" cmpd="sng">
            <a:solidFill>
              <a:srgbClr val="FF6633"/>
            </a:solidFill>
            <a:prstDash val="solid"/>
            <a:round/>
            <a:headEnd type="none" w="sm" len="sm"/>
            <a:tailEnd type="none" w="sm" len="sm"/>
          </a:ln>
        </p:spPr>
        <p:txBody>
          <a:bodyPr/>
          <a:lstStyle/>
          <a:p>
            <a:endParaRPr lang="cs-CZ"/>
          </a:p>
        </p:txBody>
      </p:sp>
      <p:sp>
        <p:nvSpPr>
          <p:cNvPr id="13518" name="Freeform 208"/>
          <p:cNvSpPr>
            <a:spLocks/>
          </p:cNvSpPr>
          <p:nvPr/>
        </p:nvSpPr>
        <p:spPr bwMode="auto">
          <a:xfrm>
            <a:off x="3810000" y="4800600"/>
            <a:ext cx="995363" cy="69850"/>
          </a:xfrm>
          <a:custGeom>
            <a:avLst/>
            <a:gdLst>
              <a:gd name="T0" fmla="*/ 618 w 627"/>
              <a:gd name="T1" fmla="*/ 0 h 44"/>
              <a:gd name="T2" fmla="*/ 579 w 627"/>
              <a:gd name="T3" fmla="*/ 1 h 44"/>
              <a:gd name="T4" fmla="*/ 541 w 627"/>
              <a:gd name="T5" fmla="*/ 3 h 44"/>
              <a:gd name="T6" fmla="*/ 502 w 627"/>
              <a:gd name="T7" fmla="*/ 5 h 44"/>
              <a:gd name="T8" fmla="*/ 464 w 627"/>
              <a:gd name="T9" fmla="*/ 9 h 44"/>
              <a:gd name="T10" fmla="*/ 425 w 627"/>
              <a:gd name="T11" fmla="*/ 13 h 44"/>
              <a:gd name="T12" fmla="*/ 386 w 627"/>
              <a:gd name="T13" fmla="*/ 18 h 44"/>
              <a:gd name="T14" fmla="*/ 349 w 627"/>
              <a:gd name="T15" fmla="*/ 21 h 44"/>
              <a:gd name="T16" fmla="*/ 310 w 627"/>
              <a:gd name="T17" fmla="*/ 25 h 44"/>
              <a:gd name="T18" fmla="*/ 272 w 627"/>
              <a:gd name="T19" fmla="*/ 27 h 44"/>
              <a:gd name="T20" fmla="*/ 234 w 627"/>
              <a:gd name="T21" fmla="*/ 29 h 44"/>
              <a:gd name="T22" fmla="*/ 195 w 627"/>
              <a:gd name="T23" fmla="*/ 29 h 44"/>
              <a:gd name="T24" fmla="*/ 157 w 627"/>
              <a:gd name="T25" fmla="*/ 27 h 44"/>
              <a:gd name="T26" fmla="*/ 120 w 627"/>
              <a:gd name="T27" fmla="*/ 25 h 44"/>
              <a:gd name="T28" fmla="*/ 82 w 627"/>
              <a:gd name="T29" fmla="*/ 18 h 44"/>
              <a:gd name="T30" fmla="*/ 44 w 627"/>
              <a:gd name="T31" fmla="*/ 11 h 44"/>
              <a:gd name="T32" fmla="*/ 6 w 627"/>
              <a:gd name="T33" fmla="*/ 1 h 44"/>
              <a:gd name="T34" fmla="*/ 21 w 627"/>
              <a:gd name="T35" fmla="*/ 19 h 44"/>
              <a:gd name="T36" fmla="*/ 59 w 627"/>
              <a:gd name="T37" fmla="*/ 30 h 44"/>
              <a:gd name="T38" fmla="*/ 98 w 627"/>
              <a:gd name="T39" fmla="*/ 36 h 44"/>
              <a:gd name="T40" fmla="*/ 138 w 627"/>
              <a:gd name="T41" fmla="*/ 40 h 44"/>
              <a:gd name="T42" fmla="*/ 175 w 627"/>
              <a:gd name="T43" fmla="*/ 43 h 44"/>
              <a:gd name="T44" fmla="*/ 214 w 627"/>
              <a:gd name="T45" fmla="*/ 43 h 44"/>
              <a:gd name="T46" fmla="*/ 254 w 627"/>
              <a:gd name="T47" fmla="*/ 42 h 44"/>
              <a:gd name="T48" fmla="*/ 292 w 627"/>
              <a:gd name="T49" fmla="*/ 40 h 44"/>
              <a:gd name="T50" fmla="*/ 331 w 627"/>
              <a:gd name="T51" fmla="*/ 37 h 44"/>
              <a:gd name="T52" fmla="*/ 369 w 627"/>
              <a:gd name="T53" fmla="*/ 33 h 44"/>
              <a:gd name="T54" fmla="*/ 408 w 627"/>
              <a:gd name="T55" fmla="*/ 30 h 44"/>
              <a:gd name="T56" fmla="*/ 447 w 627"/>
              <a:gd name="T57" fmla="*/ 25 h 44"/>
              <a:gd name="T58" fmla="*/ 484 w 627"/>
              <a:gd name="T59" fmla="*/ 21 h 44"/>
              <a:gd name="T60" fmla="*/ 523 w 627"/>
              <a:gd name="T61" fmla="*/ 18 h 44"/>
              <a:gd name="T62" fmla="*/ 562 w 627"/>
              <a:gd name="T63" fmla="*/ 16 h 44"/>
              <a:gd name="T64" fmla="*/ 599 w 627"/>
              <a:gd name="T65" fmla="*/ 14 h 44"/>
              <a:gd name="T66" fmla="*/ 626 w 627"/>
              <a:gd name="T67" fmla="*/ 7 h 44"/>
              <a:gd name="T68" fmla="*/ 626 w 627"/>
              <a:gd name="T69" fmla="*/ 14 h 44"/>
              <a:gd name="T70" fmla="*/ 610 w 627"/>
              <a:gd name="T71" fmla="*/ 7 h 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7"/>
              <a:gd name="T109" fmla="*/ 0 h 44"/>
              <a:gd name="T110" fmla="*/ 627 w 627"/>
              <a:gd name="T111" fmla="*/ 44 h 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7" h="44">
                <a:moveTo>
                  <a:pt x="610" y="7"/>
                </a:moveTo>
                <a:lnTo>
                  <a:pt x="618" y="0"/>
                </a:lnTo>
                <a:lnTo>
                  <a:pt x="599" y="0"/>
                </a:lnTo>
                <a:lnTo>
                  <a:pt x="579" y="1"/>
                </a:lnTo>
                <a:lnTo>
                  <a:pt x="560" y="2"/>
                </a:lnTo>
                <a:lnTo>
                  <a:pt x="541" y="3"/>
                </a:lnTo>
                <a:lnTo>
                  <a:pt x="522" y="4"/>
                </a:lnTo>
                <a:lnTo>
                  <a:pt x="502" y="5"/>
                </a:lnTo>
                <a:lnTo>
                  <a:pt x="483" y="7"/>
                </a:lnTo>
                <a:lnTo>
                  <a:pt x="464" y="9"/>
                </a:lnTo>
                <a:lnTo>
                  <a:pt x="444" y="11"/>
                </a:lnTo>
                <a:lnTo>
                  <a:pt x="425" y="13"/>
                </a:lnTo>
                <a:lnTo>
                  <a:pt x="406" y="15"/>
                </a:lnTo>
                <a:lnTo>
                  <a:pt x="386" y="18"/>
                </a:lnTo>
                <a:lnTo>
                  <a:pt x="367" y="19"/>
                </a:lnTo>
                <a:lnTo>
                  <a:pt x="349" y="21"/>
                </a:lnTo>
                <a:lnTo>
                  <a:pt x="330" y="23"/>
                </a:lnTo>
                <a:lnTo>
                  <a:pt x="310" y="25"/>
                </a:lnTo>
                <a:lnTo>
                  <a:pt x="291" y="25"/>
                </a:lnTo>
                <a:lnTo>
                  <a:pt x="272" y="27"/>
                </a:lnTo>
                <a:lnTo>
                  <a:pt x="253" y="28"/>
                </a:lnTo>
                <a:lnTo>
                  <a:pt x="234" y="29"/>
                </a:lnTo>
                <a:lnTo>
                  <a:pt x="214" y="29"/>
                </a:lnTo>
                <a:lnTo>
                  <a:pt x="195" y="29"/>
                </a:lnTo>
                <a:lnTo>
                  <a:pt x="176" y="28"/>
                </a:lnTo>
                <a:lnTo>
                  <a:pt x="157" y="27"/>
                </a:lnTo>
                <a:lnTo>
                  <a:pt x="139" y="26"/>
                </a:lnTo>
                <a:lnTo>
                  <a:pt x="120" y="25"/>
                </a:lnTo>
                <a:lnTo>
                  <a:pt x="100" y="22"/>
                </a:lnTo>
                <a:lnTo>
                  <a:pt x="82" y="18"/>
                </a:lnTo>
                <a:lnTo>
                  <a:pt x="62" y="15"/>
                </a:lnTo>
                <a:lnTo>
                  <a:pt x="44" y="11"/>
                </a:lnTo>
                <a:lnTo>
                  <a:pt x="25" y="6"/>
                </a:lnTo>
                <a:lnTo>
                  <a:pt x="6" y="1"/>
                </a:lnTo>
                <a:lnTo>
                  <a:pt x="0" y="14"/>
                </a:lnTo>
                <a:lnTo>
                  <a:pt x="21" y="19"/>
                </a:lnTo>
                <a:lnTo>
                  <a:pt x="40" y="25"/>
                </a:lnTo>
                <a:lnTo>
                  <a:pt x="59" y="30"/>
                </a:lnTo>
                <a:lnTo>
                  <a:pt x="78" y="33"/>
                </a:lnTo>
                <a:lnTo>
                  <a:pt x="98" y="36"/>
                </a:lnTo>
                <a:lnTo>
                  <a:pt x="117" y="39"/>
                </a:lnTo>
                <a:lnTo>
                  <a:pt x="138" y="40"/>
                </a:lnTo>
                <a:lnTo>
                  <a:pt x="157" y="41"/>
                </a:lnTo>
                <a:lnTo>
                  <a:pt x="175" y="43"/>
                </a:lnTo>
                <a:lnTo>
                  <a:pt x="195" y="43"/>
                </a:lnTo>
                <a:lnTo>
                  <a:pt x="214" y="43"/>
                </a:lnTo>
                <a:lnTo>
                  <a:pt x="234" y="43"/>
                </a:lnTo>
                <a:lnTo>
                  <a:pt x="254" y="42"/>
                </a:lnTo>
                <a:lnTo>
                  <a:pt x="273" y="41"/>
                </a:lnTo>
                <a:lnTo>
                  <a:pt x="292" y="40"/>
                </a:lnTo>
                <a:lnTo>
                  <a:pt x="311" y="39"/>
                </a:lnTo>
                <a:lnTo>
                  <a:pt x="331" y="37"/>
                </a:lnTo>
                <a:lnTo>
                  <a:pt x="350" y="35"/>
                </a:lnTo>
                <a:lnTo>
                  <a:pt x="369" y="33"/>
                </a:lnTo>
                <a:lnTo>
                  <a:pt x="389" y="32"/>
                </a:lnTo>
                <a:lnTo>
                  <a:pt x="408" y="30"/>
                </a:lnTo>
                <a:lnTo>
                  <a:pt x="427" y="27"/>
                </a:lnTo>
                <a:lnTo>
                  <a:pt x="447" y="25"/>
                </a:lnTo>
                <a:lnTo>
                  <a:pt x="466" y="24"/>
                </a:lnTo>
                <a:lnTo>
                  <a:pt x="484" y="21"/>
                </a:lnTo>
                <a:lnTo>
                  <a:pt x="503" y="20"/>
                </a:lnTo>
                <a:lnTo>
                  <a:pt x="523" y="18"/>
                </a:lnTo>
                <a:lnTo>
                  <a:pt x="542" y="17"/>
                </a:lnTo>
                <a:lnTo>
                  <a:pt x="562" y="16"/>
                </a:lnTo>
                <a:lnTo>
                  <a:pt x="580" y="15"/>
                </a:lnTo>
                <a:lnTo>
                  <a:pt x="599" y="14"/>
                </a:lnTo>
                <a:lnTo>
                  <a:pt x="618" y="14"/>
                </a:lnTo>
                <a:lnTo>
                  <a:pt x="626" y="7"/>
                </a:lnTo>
                <a:lnTo>
                  <a:pt x="618" y="14"/>
                </a:lnTo>
                <a:lnTo>
                  <a:pt x="626" y="14"/>
                </a:lnTo>
                <a:lnTo>
                  <a:pt x="626" y="7"/>
                </a:lnTo>
                <a:lnTo>
                  <a:pt x="610" y="7"/>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19" name="Freeform 209"/>
          <p:cNvSpPr>
            <a:spLocks/>
          </p:cNvSpPr>
          <p:nvPr/>
        </p:nvSpPr>
        <p:spPr bwMode="auto">
          <a:xfrm>
            <a:off x="4800600" y="4800600"/>
            <a:ext cx="44450" cy="31750"/>
          </a:xfrm>
          <a:custGeom>
            <a:avLst/>
            <a:gdLst>
              <a:gd name="T0" fmla="*/ 14 w 28"/>
              <a:gd name="T1" fmla="*/ 6 h 20"/>
              <a:gd name="T2" fmla="*/ 20 w 28"/>
              <a:gd name="T3" fmla="*/ 0 h 20"/>
              <a:gd name="T4" fmla="*/ 16 w 28"/>
              <a:gd name="T5" fmla="*/ 1 h 20"/>
              <a:gd name="T6" fmla="*/ 11 w 28"/>
              <a:gd name="T7" fmla="*/ 3 h 20"/>
              <a:gd name="T8" fmla="*/ 3 w 28"/>
              <a:gd name="T9" fmla="*/ 8 h 20"/>
              <a:gd name="T10" fmla="*/ 0 w 28"/>
              <a:gd name="T11" fmla="*/ 19 h 20"/>
              <a:gd name="T12" fmla="*/ 13 w 28"/>
              <a:gd name="T13" fmla="*/ 19 h 20"/>
              <a:gd name="T14" fmla="*/ 15 w 28"/>
              <a:gd name="T15" fmla="*/ 14 h 20"/>
              <a:gd name="T16" fmla="*/ 17 w 28"/>
              <a:gd name="T17" fmla="*/ 14 h 20"/>
              <a:gd name="T18" fmla="*/ 20 w 28"/>
              <a:gd name="T19" fmla="*/ 12 h 20"/>
              <a:gd name="T20" fmla="*/ 20 w 28"/>
              <a:gd name="T21" fmla="*/ 13 h 20"/>
              <a:gd name="T22" fmla="*/ 27 w 28"/>
              <a:gd name="T23" fmla="*/ 6 h 20"/>
              <a:gd name="T24" fmla="*/ 20 w 28"/>
              <a:gd name="T25" fmla="*/ 13 h 20"/>
              <a:gd name="T26" fmla="*/ 27 w 28"/>
              <a:gd name="T27" fmla="*/ 13 h 20"/>
              <a:gd name="T28" fmla="*/ 27 w 28"/>
              <a:gd name="T29" fmla="*/ 6 h 20"/>
              <a:gd name="T30" fmla="*/ 14 w 28"/>
              <a:gd name="T31" fmla="*/ 6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20"/>
              <a:gd name="T50" fmla="*/ 28 w 28"/>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20">
                <a:moveTo>
                  <a:pt x="14" y="6"/>
                </a:moveTo>
                <a:lnTo>
                  <a:pt x="20" y="0"/>
                </a:lnTo>
                <a:lnTo>
                  <a:pt x="16" y="1"/>
                </a:lnTo>
                <a:lnTo>
                  <a:pt x="11" y="3"/>
                </a:lnTo>
                <a:lnTo>
                  <a:pt x="3" y="8"/>
                </a:lnTo>
                <a:lnTo>
                  <a:pt x="0" y="19"/>
                </a:lnTo>
                <a:lnTo>
                  <a:pt x="13" y="19"/>
                </a:lnTo>
                <a:lnTo>
                  <a:pt x="15" y="14"/>
                </a:lnTo>
                <a:lnTo>
                  <a:pt x="17" y="14"/>
                </a:lnTo>
                <a:lnTo>
                  <a:pt x="20" y="12"/>
                </a:lnTo>
                <a:lnTo>
                  <a:pt x="20" y="13"/>
                </a:lnTo>
                <a:lnTo>
                  <a:pt x="27" y="6"/>
                </a:lnTo>
                <a:lnTo>
                  <a:pt x="20" y="13"/>
                </a:lnTo>
                <a:lnTo>
                  <a:pt x="27" y="13"/>
                </a:lnTo>
                <a:lnTo>
                  <a:pt x="27" y="6"/>
                </a:lnTo>
                <a:lnTo>
                  <a:pt x="14" y="6"/>
                </a:lnTo>
              </a:path>
            </a:pathLst>
          </a:custGeom>
          <a:solidFill>
            <a:schemeClr val="bg1"/>
          </a:solidFill>
          <a:ln w="9525" cap="rnd">
            <a:solidFill>
              <a:srgbClr val="FF6633"/>
            </a:solidFill>
            <a:round/>
            <a:headEnd type="none" w="sm" len="sm"/>
            <a:tailEnd type="none" w="sm" len="sm"/>
          </a:ln>
        </p:spPr>
        <p:txBody>
          <a:bodyPr/>
          <a:lstStyle/>
          <a:p>
            <a:endParaRPr lang="cs-CZ"/>
          </a:p>
        </p:txBody>
      </p:sp>
      <p:sp>
        <p:nvSpPr>
          <p:cNvPr id="13520" name="Freeform 210"/>
          <p:cNvSpPr>
            <a:spLocks/>
          </p:cNvSpPr>
          <p:nvPr/>
        </p:nvSpPr>
        <p:spPr bwMode="auto">
          <a:xfrm>
            <a:off x="4792663" y="4773613"/>
            <a:ext cx="17462" cy="14287"/>
          </a:xfrm>
          <a:custGeom>
            <a:avLst/>
            <a:gdLst>
              <a:gd name="T0" fmla="*/ 2 w 11"/>
              <a:gd name="T1" fmla="*/ 0 h 9"/>
              <a:gd name="T2" fmla="*/ 0 w 11"/>
              <a:gd name="T3" fmla="*/ 3 h 9"/>
              <a:gd name="T4" fmla="*/ 0 w 11"/>
              <a:gd name="T5" fmla="*/ 8 h 9"/>
              <a:gd name="T6" fmla="*/ 10 w 11"/>
              <a:gd name="T7" fmla="*/ 8 h 9"/>
              <a:gd name="T8" fmla="*/ 10 w 11"/>
              <a:gd name="T9" fmla="*/ 3 h 9"/>
              <a:gd name="T10" fmla="*/ 8 w 11"/>
              <a:gd name="T11" fmla="*/ 7 h 9"/>
              <a:gd name="T12" fmla="*/ 2 w 11"/>
              <a:gd name="T13" fmla="*/ 0 h 9"/>
              <a:gd name="T14" fmla="*/ 0 w 11"/>
              <a:gd name="T15" fmla="*/ 1 h 9"/>
              <a:gd name="T16" fmla="*/ 0 w 11"/>
              <a:gd name="T17" fmla="*/ 3 h 9"/>
              <a:gd name="T18" fmla="*/ 2 w 11"/>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9"/>
              <a:gd name="T32" fmla="*/ 11 w 11"/>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9">
                <a:moveTo>
                  <a:pt x="2" y="0"/>
                </a:moveTo>
                <a:lnTo>
                  <a:pt x="0" y="3"/>
                </a:lnTo>
                <a:lnTo>
                  <a:pt x="0" y="8"/>
                </a:lnTo>
                <a:lnTo>
                  <a:pt x="10" y="8"/>
                </a:lnTo>
                <a:lnTo>
                  <a:pt x="10" y="3"/>
                </a:lnTo>
                <a:lnTo>
                  <a:pt x="8" y="7"/>
                </a:lnTo>
                <a:lnTo>
                  <a:pt x="2" y="0"/>
                </a:lnTo>
                <a:lnTo>
                  <a:pt x="0" y="1"/>
                </a:lnTo>
                <a:lnTo>
                  <a:pt x="0" y="3"/>
                </a:lnTo>
                <a:lnTo>
                  <a:pt x="2" y="0"/>
                </a:lnTo>
              </a:path>
            </a:pathLst>
          </a:custGeom>
          <a:solidFill>
            <a:srgbClr val="000000"/>
          </a:solidFill>
          <a:ln w="9525" cap="rnd">
            <a:solidFill>
              <a:srgbClr val="FF6633"/>
            </a:solidFill>
            <a:round/>
            <a:headEnd type="none" w="sm" len="sm"/>
            <a:tailEnd type="none" w="sm" len="sm"/>
          </a:ln>
        </p:spPr>
        <p:txBody>
          <a:bodyPr/>
          <a:lstStyle/>
          <a:p>
            <a:endParaRPr lang="cs-CZ"/>
          </a:p>
        </p:txBody>
      </p:sp>
      <p:sp>
        <p:nvSpPr>
          <p:cNvPr id="13521" name="Freeform 211"/>
          <p:cNvSpPr>
            <a:spLocks/>
          </p:cNvSpPr>
          <p:nvPr/>
        </p:nvSpPr>
        <p:spPr bwMode="auto">
          <a:xfrm>
            <a:off x="4797425" y="4722813"/>
            <a:ext cx="398463" cy="77787"/>
          </a:xfrm>
          <a:custGeom>
            <a:avLst/>
            <a:gdLst>
              <a:gd name="T0" fmla="*/ 250 w 251"/>
              <a:gd name="T1" fmla="*/ 35 h 49"/>
              <a:gd name="T2" fmla="*/ 249 w 251"/>
              <a:gd name="T3" fmla="*/ 35 h 49"/>
              <a:gd name="T4" fmla="*/ 235 w 251"/>
              <a:gd name="T5" fmla="*/ 30 h 49"/>
              <a:gd name="T6" fmla="*/ 222 w 251"/>
              <a:gd name="T7" fmla="*/ 26 h 49"/>
              <a:gd name="T8" fmla="*/ 206 w 251"/>
              <a:gd name="T9" fmla="*/ 21 h 49"/>
              <a:gd name="T10" fmla="*/ 191 w 251"/>
              <a:gd name="T11" fmla="*/ 17 h 49"/>
              <a:gd name="T12" fmla="*/ 176 w 251"/>
              <a:gd name="T13" fmla="*/ 12 h 49"/>
              <a:gd name="T14" fmla="*/ 159 w 251"/>
              <a:gd name="T15" fmla="*/ 8 h 49"/>
              <a:gd name="T16" fmla="*/ 144 w 251"/>
              <a:gd name="T17" fmla="*/ 5 h 49"/>
              <a:gd name="T18" fmla="*/ 127 w 251"/>
              <a:gd name="T19" fmla="*/ 3 h 49"/>
              <a:gd name="T20" fmla="*/ 111 w 251"/>
              <a:gd name="T21" fmla="*/ 1 h 49"/>
              <a:gd name="T22" fmla="*/ 94 w 251"/>
              <a:gd name="T23" fmla="*/ 0 h 49"/>
              <a:gd name="T24" fmla="*/ 78 w 251"/>
              <a:gd name="T25" fmla="*/ 1 h 49"/>
              <a:gd name="T26" fmla="*/ 63 w 251"/>
              <a:gd name="T27" fmla="*/ 3 h 49"/>
              <a:gd name="T28" fmla="*/ 46 w 251"/>
              <a:gd name="T29" fmla="*/ 6 h 49"/>
              <a:gd name="T30" fmla="*/ 30 w 251"/>
              <a:gd name="T31" fmla="*/ 12 h 49"/>
              <a:gd name="T32" fmla="*/ 15 w 251"/>
              <a:gd name="T33" fmla="*/ 19 h 49"/>
              <a:gd name="T34" fmla="*/ 0 w 251"/>
              <a:gd name="T35" fmla="*/ 28 h 49"/>
              <a:gd name="T36" fmla="*/ 10 w 251"/>
              <a:gd name="T37" fmla="*/ 39 h 49"/>
              <a:gd name="T38" fmla="*/ 22 w 251"/>
              <a:gd name="T39" fmla="*/ 31 h 49"/>
              <a:gd name="T40" fmla="*/ 37 w 251"/>
              <a:gd name="T41" fmla="*/ 25 h 49"/>
              <a:gd name="T42" fmla="*/ 50 w 251"/>
              <a:gd name="T43" fmla="*/ 20 h 49"/>
              <a:gd name="T44" fmla="*/ 64 w 251"/>
              <a:gd name="T45" fmla="*/ 17 h 49"/>
              <a:gd name="T46" fmla="*/ 79 w 251"/>
              <a:gd name="T47" fmla="*/ 15 h 49"/>
              <a:gd name="T48" fmla="*/ 94 w 251"/>
              <a:gd name="T49" fmla="*/ 15 h 49"/>
              <a:gd name="T50" fmla="*/ 110 w 251"/>
              <a:gd name="T51" fmla="*/ 15 h 49"/>
              <a:gd name="T52" fmla="*/ 125 w 251"/>
              <a:gd name="T53" fmla="*/ 17 h 49"/>
              <a:gd name="T54" fmla="*/ 141 w 251"/>
              <a:gd name="T55" fmla="*/ 20 h 49"/>
              <a:gd name="T56" fmla="*/ 156 w 251"/>
              <a:gd name="T57" fmla="*/ 22 h 49"/>
              <a:gd name="T58" fmla="*/ 171 w 251"/>
              <a:gd name="T59" fmla="*/ 26 h 49"/>
              <a:gd name="T60" fmla="*/ 187 w 251"/>
              <a:gd name="T61" fmla="*/ 30 h 49"/>
              <a:gd name="T62" fmla="*/ 201 w 251"/>
              <a:gd name="T63" fmla="*/ 35 h 49"/>
              <a:gd name="T64" fmla="*/ 217 w 251"/>
              <a:gd name="T65" fmla="*/ 39 h 49"/>
              <a:gd name="T66" fmla="*/ 230 w 251"/>
              <a:gd name="T67" fmla="*/ 44 h 49"/>
              <a:gd name="T68" fmla="*/ 245 w 251"/>
              <a:gd name="T69" fmla="*/ 48 h 49"/>
              <a:gd name="T70" fmla="*/ 244 w 251"/>
              <a:gd name="T71" fmla="*/ 48 h 49"/>
              <a:gd name="T72" fmla="*/ 250 w 251"/>
              <a:gd name="T73" fmla="*/ 35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49"/>
              <a:gd name="T113" fmla="*/ 251 w 251"/>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49">
                <a:moveTo>
                  <a:pt x="250" y="35"/>
                </a:moveTo>
                <a:lnTo>
                  <a:pt x="249" y="35"/>
                </a:lnTo>
                <a:lnTo>
                  <a:pt x="235" y="30"/>
                </a:lnTo>
                <a:lnTo>
                  <a:pt x="222" y="26"/>
                </a:lnTo>
                <a:lnTo>
                  <a:pt x="206" y="21"/>
                </a:lnTo>
                <a:lnTo>
                  <a:pt x="191" y="17"/>
                </a:lnTo>
                <a:lnTo>
                  <a:pt x="176" y="12"/>
                </a:lnTo>
                <a:lnTo>
                  <a:pt x="159" y="8"/>
                </a:lnTo>
                <a:lnTo>
                  <a:pt x="144" y="5"/>
                </a:lnTo>
                <a:lnTo>
                  <a:pt x="127" y="3"/>
                </a:lnTo>
                <a:lnTo>
                  <a:pt x="111" y="1"/>
                </a:lnTo>
                <a:lnTo>
                  <a:pt x="94" y="0"/>
                </a:lnTo>
                <a:lnTo>
                  <a:pt x="78" y="1"/>
                </a:lnTo>
                <a:lnTo>
                  <a:pt x="63" y="3"/>
                </a:lnTo>
                <a:lnTo>
                  <a:pt x="46" y="6"/>
                </a:lnTo>
                <a:lnTo>
                  <a:pt x="30" y="12"/>
                </a:lnTo>
                <a:lnTo>
                  <a:pt x="15" y="19"/>
                </a:lnTo>
                <a:lnTo>
                  <a:pt x="0" y="28"/>
                </a:lnTo>
                <a:lnTo>
                  <a:pt x="10" y="39"/>
                </a:lnTo>
                <a:lnTo>
                  <a:pt x="22" y="31"/>
                </a:lnTo>
                <a:lnTo>
                  <a:pt x="37" y="25"/>
                </a:lnTo>
                <a:lnTo>
                  <a:pt x="50" y="20"/>
                </a:lnTo>
                <a:lnTo>
                  <a:pt x="64" y="17"/>
                </a:lnTo>
                <a:lnTo>
                  <a:pt x="79" y="15"/>
                </a:lnTo>
                <a:lnTo>
                  <a:pt x="94" y="15"/>
                </a:lnTo>
                <a:lnTo>
                  <a:pt x="110" y="15"/>
                </a:lnTo>
                <a:lnTo>
                  <a:pt x="125" y="17"/>
                </a:lnTo>
                <a:lnTo>
                  <a:pt x="141" y="20"/>
                </a:lnTo>
                <a:lnTo>
                  <a:pt x="156" y="22"/>
                </a:lnTo>
                <a:lnTo>
                  <a:pt x="171" y="26"/>
                </a:lnTo>
                <a:lnTo>
                  <a:pt x="187" y="30"/>
                </a:lnTo>
                <a:lnTo>
                  <a:pt x="201" y="35"/>
                </a:lnTo>
                <a:lnTo>
                  <a:pt x="217" y="39"/>
                </a:lnTo>
                <a:lnTo>
                  <a:pt x="230" y="44"/>
                </a:lnTo>
                <a:lnTo>
                  <a:pt x="245" y="48"/>
                </a:lnTo>
                <a:lnTo>
                  <a:pt x="244" y="48"/>
                </a:lnTo>
                <a:lnTo>
                  <a:pt x="250" y="3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22" name="Freeform 212"/>
          <p:cNvSpPr>
            <a:spLocks/>
          </p:cNvSpPr>
          <p:nvPr/>
        </p:nvSpPr>
        <p:spPr bwMode="auto">
          <a:xfrm>
            <a:off x="5194300" y="4784725"/>
            <a:ext cx="638175" cy="122238"/>
          </a:xfrm>
          <a:custGeom>
            <a:avLst/>
            <a:gdLst>
              <a:gd name="T0" fmla="*/ 395 w 402"/>
              <a:gd name="T1" fmla="*/ 61 h 77"/>
              <a:gd name="T2" fmla="*/ 373 w 402"/>
              <a:gd name="T3" fmla="*/ 60 h 77"/>
              <a:gd name="T4" fmla="*/ 351 w 402"/>
              <a:gd name="T5" fmla="*/ 60 h 77"/>
              <a:gd name="T6" fmla="*/ 326 w 402"/>
              <a:gd name="T7" fmla="*/ 58 h 77"/>
              <a:gd name="T8" fmla="*/ 301 w 402"/>
              <a:gd name="T9" fmla="*/ 57 h 77"/>
              <a:gd name="T10" fmla="*/ 275 w 402"/>
              <a:gd name="T11" fmla="*/ 55 h 77"/>
              <a:gd name="T12" fmla="*/ 249 w 402"/>
              <a:gd name="T13" fmla="*/ 52 h 77"/>
              <a:gd name="T14" fmla="*/ 223 w 402"/>
              <a:gd name="T15" fmla="*/ 48 h 77"/>
              <a:gd name="T16" fmla="*/ 197 w 402"/>
              <a:gd name="T17" fmla="*/ 44 h 77"/>
              <a:gd name="T18" fmla="*/ 171 w 402"/>
              <a:gd name="T19" fmla="*/ 41 h 77"/>
              <a:gd name="T20" fmla="*/ 146 w 402"/>
              <a:gd name="T21" fmla="*/ 36 h 77"/>
              <a:gd name="T22" fmla="*/ 119 w 402"/>
              <a:gd name="T23" fmla="*/ 31 h 77"/>
              <a:gd name="T24" fmla="*/ 95 w 402"/>
              <a:gd name="T25" fmla="*/ 25 h 77"/>
              <a:gd name="T26" fmla="*/ 71 w 402"/>
              <a:gd name="T27" fmla="*/ 19 h 77"/>
              <a:gd name="T28" fmla="*/ 48 w 402"/>
              <a:gd name="T29" fmla="*/ 14 h 77"/>
              <a:gd name="T30" fmla="*/ 26 w 402"/>
              <a:gd name="T31" fmla="*/ 6 h 77"/>
              <a:gd name="T32" fmla="*/ 6 w 402"/>
              <a:gd name="T33" fmla="*/ 0 h 77"/>
              <a:gd name="T34" fmla="*/ 11 w 402"/>
              <a:gd name="T35" fmla="*/ 18 h 77"/>
              <a:gd name="T36" fmla="*/ 32 w 402"/>
              <a:gd name="T37" fmla="*/ 24 h 77"/>
              <a:gd name="T38" fmla="*/ 54 w 402"/>
              <a:gd name="T39" fmla="*/ 32 h 77"/>
              <a:gd name="T40" fmla="*/ 79 w 402"/>
              <a:gd name="T41" fmla="*/ 37 h 77"/>
              <a:gd name="T42" fmla="*/ 103 w 402"/>
              <a:gd name="T43" fmla="*/ 44 h 77"/>
              <a:gd name="T44" fmla="*/ 129 w 402"/>
              <a:gd name="T45" fmla="*/ 48 h 77"/>
              <a:gd name="T46" fmla="*/ 155 w 402"/>
              <a:gd name="T47" fmla="*/ 53 h 77"/>
              <a:gd name="T48" fmla="*/ 181 w 402"/>
              <a:gd name="T49" fmla="*/ 57 h 77"/>
              <a:gd name="T50" fmla="*/ 208 w 402"/>
              <a:gd name="T51" fmla="*/ 61 h 77"/>
              <a:gd name="T52" fmla="*/ 234 w 402"/>
              <a:gd name="T53" fmla="*/ 65 h 77"/>
              <a:gd name="T54" fmla="*/ 261 w 402"/>
              <a:gd name="T55" fmla="*/ 68 h 77"/>
              <a:gd name="T56" fmla="*/ 288 w 402"/>
              <a:gd name="T57" fmla="*/ 70 h 77"/>
              <a:gd name="T58" fmla="*/ 312 w 402"/>
              <a:gd name="T59" fmla="*/ 72 h 77"/>
              <a:gd name="T60" fmla="*/ 337 w 402"/>
              <a:gd name="T61" fmla="*/ 74 h 77"/>
              <a:gd name="T62" fmla="*/ 362 w 402"/>
              <a:gd name="T63" fmla="*/ 75 h 77"/>
              <a:gd name="T64" fmla="*/ 384 w 402"/>
              <a:gd name="T65" fmla="*/ 76 h 77"/>
              <a:gd name="T66" fmla="*/ 389 w 402"/>
              <a:gd name="T67" fmla="*/ 73 h 77"/>
              <a:gd name="T68" fmla="*/ 398 w 402"/>
              <a:gd name="T69" fmla="*/ 61 h 77"/>
              <a:gd name="T70" fmla="*/ 401 w 402"/>
              <a:gd name="T71" fmla="*/ 63 h 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02"/>
              <a:gd name="T109" fmla="*/ 0 h 77"/>
              <a:gd name="T110" fmla="*/ 402 w 402"/>
              <a:gd name="T111" fmla="*/ 77 h 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02" h="77">
                <a:moveTo>
                  <a:pt x="401" y="63"/>
                </a:moveTo>
                <a:lnTo>
                  <a:pt x="395" y="61"/>
                </a:lnTo>
                <a:lnTo>
                  <a:pt x="384" y="61"/>
                </a:lnTo>
                <a:lnTo>
                  <a:pt x="373" y="60"/>
                </a:lnTo>
                <a:lnTo>
                  <a:pt x="362" y="60"/>
                </a:lnTo>
                <a:lnTo>
                  <a:pt x="351" y="60"/>
                </a:lnTo>
                <a:lnTo>
                  <a:pt x="338" y="59"/>
                </a:lnTo>
                <a:lnTo>
                  <a:pt x="326" y="58"/>
                </a:lnTo>
                <a:lnTo>
                  <a:pt x="313" y="57"/>
                </a:lnTo>
                <a:lnTo>
                  <a:pt x="301" y="57"/>
                </a:lnTo>
                <a:lnTo>
                  <a:pt x="289" y="56"/>
                </a:lnTo>
                <a:lnTo>
                  <a:pt x="275" y="55"/>
                </a:lnTo>
                <a:lnTo>
                  <a:pt x="262" y="53"/>
                </a:lnTo>
                <a:lnTo>
                  <a:pt x="249" y="52"/>
                </a:lnTo>
                <a:lnTo>
                  <a:pt x="236" y="50"/>
                </a:lnTo>
                <a:lnTo>
                  <a:pt x="223" y="48"/>
                </a:lnTo>
                <a:lnTo>
                  <a:pt x="210" y="46"/>
                </a:lnTo>
                <a:lnTo>
                  <a:pt x="197" y="44"/>
                </a:lnTo>
                <a:lnTo>
                  <a:pt x="184" y="43"/>
                </a:lnTo>
                <a:lnTo>
                  <a:pt x="171" y="41"/>
                </a:lnTo>
                <a:lnTo>
                  <a:pt x="158" y="38"/>
                </a:lnTo>
                <a:lnTo>
                  <a:pt x="146" y="36"/>
                </a:lnTo>
                <a:lnTo>
                  <a:pt x="132" y="33"/>
                </a:lnTo>
                <a:lnTo>
                  <a:pt x="119" y="31"/>
                </a:lnTo>
                <a:lnTo>
                  <a:pt x="106" y="29"/>
                </a:lnTo>
                <a:lnTo>
                  <a:pt x="95" y="25"/>
                </a:lnTo>
                <a:lnTo>
                  <a:pt x="83" y="22"/>
                </a:lnTo>
                <a:lnTo>
                  <a:pt x="71" y="19"/>
                </a:lnTo>
                <a:lnTo>
                  <a:pt x="59" y="17"/>
                </a:lnTo>
                <a:lnTo>
                  <a:pt x="48" y="14"/>
                </a:lnTo>
                <a:lnTo>
                  <a:pt x="36" y="10"/>
                </a:lnTo>
                <a:lnTo>
                  <a:pt x="26" y="6"/>
                </a:lnTo>
                <a:lnTo>
                  <a:pt x="16" y="4"/>
                </a:lnTo>
                <a:lnTo>
                  <a:pt x="6" y="0"/>
                </a:lnTo>
                <a:lnTo>
                  <a:pt x="0" y="14"/>
                </a:lnTo>
                <a:lnTo>
                  <a:pt x="11" y="18"/>
                </a:lnTo>
                <a:lnTo>
                  <a:pt x="21" y="20"/>
                </a:lnTo>
                <a:lnTo>
                  <a:pt x="32" y="24"/>
                </a:lnTo>
                <a:lnTo>
                  <a:pt x="43" y="28"/>
                </a:lnTo>
                <a:lnTo>
                  <a:pt x="54" y="32"/>
                </a:lnTo>
                <a:lnTo>
                  <a:pt x="67" y="34"/>
                </a:lnTo>
                <a:lnTo>
                  <a:pt x="79" y="37"/>
                </a:lnTo>
                <a:lnTo>
                  <a:pt x="91" y="40"/>
                </a:lnTo>
                <a:lnTo>
                  <a:pt x="103" y="44"/>
                </a:lnTo>
                <a:lnTo>
                  <a:pt x="116" y="46"/>
                </a:lnTo>
                <a:lnTo>
                  <a:pt x="129" y="48"/>
                </a:lnTo>
                <a:lnTo>
                  <a:pt x="142" y="51"/>
                </a:lnTo>
                <a:lnTo>
                  <a:pt x="155" y="53"/>
                </a:lnTo>
                <a:lnTo>
                  <a:pt x="167" y="56"/>
                </a:lnTo>
                <a:lnTo>
                  <a:pt x="181" y="57"/>
                </a:lnTo>
                <a:lnTo>
                  <a:pt x="195" y="59"/>
                </a:lnTo>
                <a:lnTo>
                  <a:pt x="208" y="61"/>
                </a:lnTo>
                <a:lnTo>
                  <a:pt x="221" y="63"/>
                </a:lnTo>
                <a:lnTo>
                  <a:pt x="234" y="65"/>
                </a:lnTo>
                <a:lnTo>
                  <a:pt x="248" y="67"/>
                </a:lnTo>
                <a:lnTo>
                  <a:pt x="261" y="68"/>
                </a:lnTo>
                <a:lnTo>
                  <a:pt x="274" y="70"/>
                </a:lnTo>
                <a:lnTo>
                  <a:pt x="288" y="70"/>
                </a:lnTo>
                <a:lnTo>
                  <a:pt x="300" y="71"/>
                </a:lnTo>
                <a:lnTo>
                  <a:pt x="312" y="72"/>
                </a:lnTo>
                <a:lnTo>
                  <a:pt x="325" y="73"/>
                </a:lnTo>
                <a:lnTo>
                  <a:pt x="337" y="74"/>
                </a:lnTo>
                <a:lnTo>
                  <a:pt x="349" y="75"/>
                </a:lnTo>
                <a:lnTo>
                  <a:pt x="362" y="75"/>
                </a:lnTo>
                <a:lnTo>
                  <a:pt x="373" y="75"/>
                </a:lnTo>
                <a:lnTo>
                  <a:pt x="384" y="76"/>
                </a:lnTo>
                <a:lnTo>
                  <a:pt x="395" y="76"/>
                </a:lnTo>
                <a:lnTo>
                  <a:pt x="389" y="73"/>
                </a:lnTo>
                <a:lnTo>
                  <a:pt x="401" y="63"/>
                </a:lnTo>
                <a:lnTo>
                  <a:pt x="398" y="61"/>
                </a:lnTo>
                <a:lnTo>
                  <a:pt x="395" y="61"/>
                </a:lnTo>
                <a:lnTo>
                  <a:pt x="401" y="63"/>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23" name="Freeform 213"/>
          <p:cNvSpPr>
            <a:spLocks/>
          </p:cNvSpPr>
          <p:nvPr/>
        </p:nvSpPr>
        <p:spPr bwMode="auto">
          <a:xfrm>
            <a:off x="5748338" y="4892675"/>
            <a:ext cx="88900" cy="66675"/>
          </a:xfrm>
          <a:custGeom>
            <a:avLst/>
            <a:gdLst>
              <a:gd name="T0" fmla="*/ 4 w 56"/>
              <a:gd name="T1" fmla="*/ 41 h 42"/>
              <a:gd name="T2" fmla="*/ 2 w 56"/>
              <a:gd name="T3" fmla="*/ 41 h 42"/>
              <a:gd name="T4" fmla="*/ 10 w 56"/>
              <a:gd name="T5" fmla="*/ 40 h 42"/>
              <a:gd name="T6" fmla="*/ 19 w 56"/>
              <a:gd name="T7" fmla="*/ 38 h 42"/>
              <a:gd name="T8" fmla="*/ 28 w 56"/>
              <a:gd name="T9" fmla="*/ 32 h 42"/>
              <a:gd name="T10" fmla="*/ 36 w 56"/>
              <a:gd name="T11" fmla="*/ 28 h 42"/>
              <a:gd name="T12" fmla="*/ 44 w 56"/>
              <a:gd name="T13" fmla="*/ 23 h 42"/>
              <a:gd name="T14" fmla="*/ 50 w 56"/>
              <a:gd name="T15" fmla="*/ 17 h 42"/>
              <a:gd name="T16" fmla="*/ 55 w 56"/>
              <a:gd name="T17" fmla="*/ 10 h 42"/>
              <a:gd name="T18" fmla="*/ 52 w 56"/>
              <a:gd name="T19" fmla="*/ 0 h 42"/>
              <a:gd name="T20" fmla="*/ 41 w 56"/>
              <a:gd name="T21" fmla="*/ 10 h 42"/>
              <a:gd name="T22" fmla="*/ 41 w 56"/>
              <a:gd name="T23" fmla="*/ 6 h 42"/>
              <a:gd name="T24" fmla="*/ 39 w 56"/>
              <a:gd name="T25" fmla="*/ 8 h 42"/>
              <a:gd name="T26" fmla="*/ 35 w 56"/>
              <a:gd name="T27" fmla="*/ 12 h 42"/>
              <a:gd name="T28" fmla="*/ 29 w 56"/>
              <a:gd name="T29" fmla="*/ 16 h 42"/>
              <a:gd name="T30" fmla="*/ 21 w 56"/>
              <a:gd name="T31" fmla="*/ 21 h 42"/>
              <a:gd name="T32" fmla="*/ 14 w 56"/>
              <a:gd name="T33" fmla="*/ 24 h 42"/>
              <a:gd name="T34" fmla="*/ 7 w 56"/>
              <a:gd name="T35" fmla="*/ 26 h 42"/>
              <a:gd name="T36" fmla="*/ 2 w 56"/>
              <a:gd name="T37" fmla="*/ 27 h 42"/>
              <a:gd name="T38" fmla="*/ 0 w 56"/>
              <a:gd name="T39" fmla="*/ 27 h 42"/>
              <a:gd name="T40" fmla="*/ 4 w 56"/>
              <a:gd name="T41" fmla="*/ 41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42"/>
              <a:gd name="T65" fmla="*/ 56 w 56"/>
              <a:gd name="T66" fmla="*/ 42 h 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42">
                <a:moveTo>
                  <a:pt x="4" y="41"/>
                </a:moveTo>
                <a:lnTo>
                  <a:pt x="2" y="41"/>
                </a:lnTo>
                <a:lnTo>
                  <a:pt x="10" y="40"/>
                </a:lnTo>
                <a:lnTo>
                  <a:pt x="19" y="38"/>
                </a:lnTo>
                <a:lnTo>
                  <a:pt x="28" y="32"/>
                </a:lnTo>
                <a:lnTo>
                  <a:pt x="36" y="28"/>
                </a:lnTo>
                <a:lnTo>
                  <a:pt x="44" y="23"/>
                </a:lnTo>
                <a:lnTo>
                  <a:pt x="50" y="17"/>
                </a:lnTo>
                <a:lnTo>
                  <a:pt x="55" y="10"/>
                </a:lnTo>
                <a:lnTo>
                  <a:pt x="52" y="0"/>
                </a:lnTo>
                <a:lnTo>
                  <a:pt x="41" y="10"/>
                </a:lnTo>
                <a:lnTo>
                  <a:pt x="41" y="6"/>
                </a:lnTo>
                <a:lnTo>
                  <a:pt x="39" y="8"/>
                </a:lnTo>
                <a:lnTo>
                  <a:pt x="35" y="12"/>
                </a:lnTo>
                <a:lnTo>
                  <a:pt x="29" y="16"/>
                </a:lnTo>
                <a:lnTo>
                  <a:pt x="21" y="21"/>
                </a:lnTo>
                <a:lnTo>
                  <a:pt x="14" y="24"/>
                </a:lnTo>
                <a:lnTo>
                  <a:pt x="7" y="26"/>
                </a:lnTo>
                <a:lnTo>
                  <a:pt x="2" y="27"/>
                </a:lnTo>
                <a:lnTo>
                  <a:pt x="0" y="27"/>
                </a:lnTo>
                <a:lnTo>
                  <a:pt x="4" y="41"/>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24" name="Freeform 214"/>
          <p:cNvSpPr>
            <a:spLocks/>
          </p:cNvSpPr>
          <p:nvPr/>
        </p:nvSpPr>
        <p:spPr bwMode="auto">
          <a:xfrm>
            <a:off x="4876800" y="4953000"/>
            <a:ext cx="831850" cy="120650"/>
          </a:xfrm>
          <a:custGeom>
            <a:avLst/>
            <a:gdLst>
              <a:gd name="T0" fmla="*/ 11 w 524"/>
              <a:gd name="T1" fmla="*/ 74 h 76"/>
              <a:gd name="T2" fmla="*/ 29 w 524"/>
              <a:gd name="T3" fmla="*/ 62 h 76"/>
              <a:gd name="T4" fmla="*/ 51 w 524"/>
              <a:gd name="T5" fmla="*/ 53 h 76"/>
              <a:gd name="T6" fmla="*/ 77 w 524"/>
              <a:gd name="T7" fmla="*/ 44 h 76"/>
              <a:gd name="T8" fmla="*/ 107 w 524"/>
              <a:gd name="T9" fmla="*/ 39 h 76"/>
              <a:gd name="T10" fmla="*/ 140 w 524"/>
              <a:gd name="T11" fmla="*/ 34 h 76"/>
              <a:gd name="T12" fmla="*/ 174 w 524"/>
              <a:gd name="T13" fmla="*/ 31 h 76"/>
              <a:gd name="T14" fmla="*/ 210 w 524"/>
              <a:gd name="T15" fmla="*/ 30 h 76"/>
              <a:gd name="T16" fmla="*/ 248 w 524"/>
              <a:gd name="T17" fmla="*/ 29 h 76"/>
              <a:gd name="T18" fmla="*/ 286 w 524"/>
              <a:gd name="T19" fmla="*/ 28 h 76"/>
              <a:gd name="T20" fmla="*/ 324 w 524"/>
              <a:gd name="T21" fmla="*/ 27 h 76"/>
              <a:gd name="T22" fmla="*/ 362 w 524"/>
              <a:gd name="T23" fmla="*/ 27 h 76"/>
              <a:gd name="T24" fmla="*/ 397 w 524"/>
              <a:gd name="T25" fmla="*/ 27 h 76"/>
              <a:gd name="T26" fmla="*/ 433 w 524"/>
              <a:gd name="T27" fmla="*/ 25 h 76"/>
              <a:gd name="T28" fmla="*/ 466 w 524"/>
              <a:gd name="T29" fmla="*/ 23 h 76"/>
              <a:gd name="T30" fmla="*/ 496 w 524"/>
              <a:gd name="T31" fmla="*/ 19 h 76"/>
              <a:gd name="T32" fmla="*/ 523 w 524"/>
              <a:gd name="T33" fmla="*/ 15 h 76"/>
              <a:gd name="T34" fmla="*/ 507 w 524"/>
              <a:gd name="T35" fmla="*/ 3 h 76"/>
              <a:gd name="T36" fmla="*/ 479 w 524"/>
              <a:gd name="T37" fmla="*/ 7 h 76"/>
              <a:gd name="T38" fmla="*/ 449 w 524"/>
              <a:gd name="T39" fmla="*/ 9 h 76"/>
              <a:gd name="T40" fmla="*/ 415 w 524"/>
              <a:gd name="T41" fmla="*/ 11 h 76"/>
              <a:gd name="T42" fmla="*/ 380 w 524"/>
              <a:gd name="T43" fmla="*/ 12 h 76"/>
              <a:gd name="T44" fmla="*/ 343 w 524"/>
              <a:gd name="T45" fmla="*/ 12 h 76"/>
              <a:gd name="T46" fmla="*/ 305 w 524"/>
              <a:gd name="T47" fmla="*/ 13 h 76"/>
              <a:gd name="T48" fmla="*/ 267 w 524"/>
              <a:gd name="T49" fmla="*/ 13 h 76"/>
              <a:gd name="T50" fmla="*/ 228 w 524"/>
              <a:gd name="T51" fmla="*/ 14 h 76"/>
              <a:gd name="T52" fmla="*/ 191 w 524"/>
              <a:gd name="T53" fmla="*/ 15 h 76"/>
              <a:gd name="T54" fmla="*/ 155 w 524"/>
              <a:gd name="T55" fmla="*/ 18 h 76"/>
              <a:gd name="T56" fmla="*/ 121 w 524"/>
              <a:gd name="T57" fmla="*/ 21 h 76"/>
              <a:gd name="T58" fmla="*/ 88 w 524"/>
              <a:gd name="T59" fmla="*/ 27 h 76"/>
              <a:gd name="T60" fmla="*/ 59 w 524"/>
              <a:gd name="T61" fmla="*/ 34 h 76"/>
              <a:gd name="T62" fmla="*/ 33 w 524"/>
              <a:gd name="T63" fmla="*/ 44 h 76"/>
              <a:gd name="T64" fmla="*/ 10 w 524"/>
              <a:gd name="T65" fmla="*/ 56 h 76"/>
              <a:gd name="T66" fmla="*/ 0 w 524"/>
              <a:gd name="T67" fmla="*/ 63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4"/>
              <a:gd name="T103" fmla="*/ 0 h 76"/>
              <a:gd name="T104" fmla="*/ 524 w 524"/>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4" h="76">
                <a:moveTo>
                  <a:pt x="11" y="75"/>
                </a:moveTo>
                <a:lnTo>
                  <a:pt x="11" y="74"/>
                </a:lnTo>
                <a:lnTo>
                  <a:pt x="19" y="68"/>
                </a:lnTo>
                <a:lnTo>
                  <a:pt x="29" y="62"/>
                </a:lnTo>
                <a:lnTo>
                  <a:pt x="40" y="57"/>
                </a:lnTo>
                <a:lnTo>
                  <a:pt x="51" y="53"/>
                </a:lnTo>
                <a:lnTo>
                  <a:pt x="63" y="48"/>
                </a:lnTo>
                <a:lnTo>
                  <a:pt x="77" y="44"/>
                </a:lnTo>
                <a:lnTo>
                  <a:pt x="92" y="42"/>
                </a:lnTo>
                <a:lnTo>
                  <a:pt x="107" y="39"/>
                </a:lnTo>
                <a:lnTo>
                  <a:pt x="123" y="36"/>
                </a:lnTo>
                <a:lnTo>
                  <a:pt x="140" y="34"/>
                </a:lnTo>
                <a:lnTo>
                  <a:pt x="156" y="32"/>
                </a:lnTo>
                <a:lnTo>
                  <a:pt x="174" y="31"/>
                </a:lnTo>
                <a:lnTo>
                  <a:pt x="193" y="30"/>
                </a:lnTo>
                <a:lnTo>
                  <a:pt x="210" y="30"/>
                </a:lnTo>
                <a:lnTo>
                  <a:pt x="228" y="29"/>
                </a:lnTo>
                <a:lnTo>
                  <a:pt x="248" y="29"/>
                </a:lnTo>
                <a:lnTo>
                  <a:pt x="267" y="28"/>
                </a:lnTo>
                <a:lnTo>
                  <a:pt x="286" y="28"/>
                </a:lnTo>
                <a:lnTo>
                  <a:pt x="305" y="28"/>
                </a:lnTo>
                <a:lnTo>
                  <a:pt x="324" y="27"/>
                </a:lnTo>
                <a:lnTo>
                  <a:pt x="343" y="27"/>
                </a:lnTo>
                <a:lnTo>
                  <a:pt x="362" y="27"/>
                </a:lnTo>
                <a:lnTo>
                  <a:pt x="380" y="27"/>
                </a:lnTo>
                <a:lnTo>
                  <a:pt x="397" y="27"/>
                </a:lnTo>
                <a:lnTo>
                  <a:pt x="416" y="26"/>
                </a:lnTo>
                <a:lnTo>
                  <a:pt x="433" y="25"/>
                </a:lnTo>
                <a:lnTo>
                  <a:pt x="450" y="25"/>
                </a:lnTo>
                <a:lnTo>
                  <a:pt x="466" y="23"/>
                </a:lnTo>
                <a:lnTo>
                  <a:pt x="481" y="22"/>
                </a:lnTo>
                <a:lnTo>
                  <a:pt x="496" y="19"/>
                </a:lnTo>
                <a:lnTo>
                  <a:pt x="510" y="18"/>
                </a:lnTo>
                <a:lnTo>
                  <a:pt x="523" y="15"/>
                </a:lnTo>
                <a:lnTo>
                  <a:pt x="519" y="0"/>
                </a:lnTo>
                <a:lnTo>
                  <a:pt x="507" y="3"/>
                </a:lnTo>
                <a:lnTo>
                  <a:pt x="493" y="5"/>
                </a:lnTo>
                <a:lnTo>
                  <a:pt x="479" y="7"/>
                </a:lnTo>
                <a:lnTo>
                  <a:pt x="465" y="8"/>
                </a:lnTo>
                <a:lnTo>
                  <a:pt x="449" y="9"/>
                </a:lnTo>
                <a:lnTo>
                  <a:pt x="432" y="10"/>
                </a:lnTo>
                <a:lnTo>
                  <a:pt x="415" y="11"/>
                </a:lnTo>
                <a:lnTo>
                  <a:pt x="397" y="12"/>
                </a:lnTo>
                <a:lnTo>
                  <a:pt x="380" y="12"/>
                </a:lnTo>
                <a:lnTo>
                  <a:pt x="362" y="12"/>
                </a:lnTo>
                <a:lnTo>
                  <a:pt x="343" y="12"/>
                </a:lnTo>
                <a:lnTo>
                  <a:pt x="324" y="12"/>
                </a:lnTo>
                <a:lnTo>
                  <a:pt x="305" y="13"/>
                </a:lnTo>
                <a:lnTo>
                  <a:pt x="286" y="13"/>
                </a:lnTo>
                <a:lnTo>
                  <a:pt x="267" y="13"/>
                </a:lnTo>
                <a:lnTo>
                  <a:pt x="248" y="13"/>
                </a:lnTo>
                <a:lnTo>
                  <a:pt x="228" y="14"/>
                </a:lnTo>
                <a:lnTo>
                  <a:pt x="210" y="15"/>
                </a:lnTo>
                <a:lnTo>
                  <a:pt x="191" y="15"/>
                </a:lnTo>
                <a:lnTo>
                  <a:pt x="173" y="16"/>
                </a:lnTo>
                <a:lnTo>
                  <a:pt x="155" y="18"/>
                </a:lnTo>
                <a:lnTo>
                  <a:pt x="137" y="19"/>
                </a:lnTo>
                <a:lnTo>
                  <a:pt x="121" y="21"/>
                </a:lnTo>
                <a:lnTo>
                  <a:pt x="105" y="23"/>
                </a:lnTo>
                <a:lnTo>
                  <a:pt x="88" y="27"/>
                </a:lnTo>
                <a:lnTo>
                  <a:pt x="73" y="30"/>
                </a:lnTo>
                <a:lnTo>
                  <a:pt x="59" y="34"/>
                </a:lnTo>
                <a:lnTo>
                  <a:pt x="45" y="39"/>
                </a:lnTo>
                <a:lnTo>
                  <a:pt x="33" y="44"/>
                </a:lnTo>
                <a:lnTo>
                  <a:pt x="21" y="50"/>
                </a:lnTo>
                <a:lnTo>
                  <a:pt x="10" y="56"/>
                </a:lnTo>
                <a:lnTo>
                  <a:pt x="0" y="64"/>
                </a:lnTo>
                <a:lnTo>
                  <a:pt x="0" y="63"/>
                </a:lnTo>
                <a:lnTo>
                  <a:pt x="11" y="7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25" name="Freeform 215"/>
          <p:cNvSpPr>
            <a:spLocks/>
          </p:cNvSpPr>
          <p:nvPr/>
        </p:nvSpPr>
        <p:spPr bwMode="auto">
          <a:xfrm>
            <a:off x="3962400" y="5029200"/>
            <a:ext cx="979488" cy="133350"/>
          </a:xfrm>
          <a:custGeom>
            <a:avLst/>
            <a:gdLst>
              <a:gd name="T0" fmla="*/ 0 w 617"/>
              <a:gd name="T1" fmla="*/ 36 h 84"/>
              <a:gd name="T2" fmla="*/ 30 w 617"/>
              <a:gd name="T3" fmla="*/ 46 h 84"/>
              <a:gd name="T4" fmla="*/ 62 w 617"/>
              <a:gd name="T5" fmla="*/ 55 h 84"/>
              <a:gd name="T6" fmla="*/ 99 w 617"/>
              <a:gd name="T7" fmla="*/ 63 h 84"/>
              <a:gd name="T8" fmla="*/ 139 w 617"/>
              <a:gd name="T9" fmla="*/ 70 h 84"/>
              <a:gd name="T10" fmla="*/ 180 w 617"/>
              <a:gd name="T11" fmla="*/ 76 h 84"/>
              <a:gd name="T12" fmla="*/ 224 w 617"/>
              <a:gd name="T13" fmla="*/ 79 h 84"/>
              <a:gd name="T14" fmla="*/ 268 w 617"/>
              <a:gd name="T15" fmla="*/ 82 h 84"/>
              <a:gd name="T16" fmla="*/ 313 w 617"/>
              <a:gd name="T17" fmla="*/ 83 h 84"/>
              <a:gd name="T18" fmla="*/ 358 w 617"/>
              <a:gd name="T19" fmla="*/ 82 h 84"/>
              <a:gd name="T20" fmla="*/ 402 w 617"/>
              <a:gd name="T21" fmla="*/ 79 h 84"/>
              <a:gd name="T22" fmla="*/ 445 w 617"/>
              <a:gd name="T23" fmla="*/ 75 h 84"/>
              <a:gd name="T24" fmla="*/ 485 w 617"/>
              <a:gd name="T25" fmla="*/ 67 h 84"/>
              <a:gd name="T26" fmla="*/ 524 w 617"/>
              <a:gd name="T27" fmla="*/ 57 h 84"/>
              <a:gd name="T28" fmla="*/ 559 w 617"/>
              <a:gd name="T29" fmla="*/ 45 h 84"/>
              <a:gd name="T30" fmla="*/ 589 w 617"/>
              <a:gd name="T31" fmla="*/ 30 h 84"/>
              <a:gd name="T32" fmla="*/ 616 w 617"/>
              <a:gd name="T33" fmla="*/ 12 h 84"/>
              <a:gd name="T34" fmla="*/ 594 w 617"/>
              <a:gd name="T35" fmla="*/ 9 h 84"/>
              <a:gd name="T36" fmla="*/ 567 w 617"/>
              <a:gd name="T37" fmla="*/ 25 h 84"/>
              <a:gd name="T38" fmla="*/ 536 w 617"/>
              <a:gd name="T39" fmla="*/ 37 h 84"/>
              <a:gd name="T40" fmla="*/ 500 w 617"/>
              <a:gd name="T41" fmla="*/ 48 h 84"/>
              <a:gd name="T42" fmla="*/ 462 w 617"/>
              <a:gd name="T43" fmla="*/ 56 h 84"/>
              <a:gd name="T44" fmla="*/ 421 w 617"/>
              <a:gd name="T45" fmla="*/ 62 h 84"/>
              <a:gd name="T46" fmla="*/ 379 w 617"/>
              <a:gd name="T47" fmla="*/ 66 h 84"/>
              <a:gd name="T48" fmla="*/ 335 w 617"/>
              <a:gd name="T49" fmla="*/ 68 h 84"/>
              <a:gd name="T50" fmla="*/ 291 w 617"/>
              <a:gd name="T51" fmla="*/ 68 h 84"/>
              <a:gd name="T52" fmla="*/ 247 w 617"/>
              <a:gd name="T53" fmla="*/ 66 h 84"/>
              <a:gd name="T54" fmla="*/ 203 w 617"/>
              <a:gd name="T55" fmla="*/ 62 h 84"/>
              <a:gd name="T56" fmla="*/ 161 w 617"/>
              <a:gd name="T57" fmla="*/ 58 h 84"/>
              <a:gd name="T58" fmla="*/ 121 w 617"/>
              <a:gd name="T59" fmla="*/ 51 h 84"/>
              <a:gd name="T60" fmla="*/ 84 w 617"/>
              <a:gd name="T61" fmla="*/ 45 h 84"/>
              <a:gd name="T62" fmla="*/ 51 w 617"/>
              <a:gd name="T63" fmla="*/ 36 h 84"/>
              <a:gd name="T64" fmla="*/ 20 w 617"/>
              <a:gd name="T65" fmla="*/ 27 h 84"/>
              <a:gd name="T66" fmla="*/ 5 w 617"/>
              <a:gd name="T67" fmla="*/ 21 h 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17"/>
              <a:gd name="T103" fmla="*/ 0 h 84"/>
              <a:gd name="T104" fmla="*/ 617 w 617"/>
              <a:gd name="T105" fmla="*/ 84 h 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17" h="84">
                <a:moveTo>
                  <a:pt x="2" y="36"/>
                </a:moveTo>
                <a:lnTo>
                  <a:pt x="0" y="36"/>
                </a:lnTo>
                <a:lnTo>
                  <a:pt x="14" y="41"/>
                </a:lnTo>
                <a:lnTo>
                  <a:pt x="30" y="46"/>
                </a:lnTo>
                <a:lnTo>
                  <a:pt x="46" y="50"/>
                </a:lnTo>
                <a:lnTo>
                  <a:pt x="62" y="55"/>
                </a:lnTo>
                <a:lnTo>
                  <a:pt x="80" y="60"/>
                </a:lnTo>
                <a:lnTo>
                  <a:pt x="99" y="63"/>
                </a:lnTo>
                <a:lnTo>
                  <a:pt x="119" y="66"/>
                </a:lnTo>
                <a:lnTo>
                  <a:pt x="139" y="70"/>
                </a:lnTo>
                <a:lnTo>
                  <a:pt x="159" y="73"/>
                </a:lnTo>
                <a:lnTo>
                  <a:pt x="180" y="76"/>
                </a:lnTo>
                <a:lnTo>
                  <a:pt x="202" y="78"/>
                </a:lnTo>
                <a:lnTo>
                  <a:pt x="224" y="79"/>
                </a:lnTo>
                <a:lnTo>
                  <a:pt x="246" y="81"/>
                </a:lnTo>
                <a:lnTo>
                  <a:pt x="268" y="82"/>
                </a:lnTo>
                <a:lnTo>
                  <a:pt x="291" y="83"/>
                </a:lnTo>
                <a:lnTo>
                  <a:pt x="313" y="83"/>
                </a:lnTo>
                <a:lnTo>
                  <a:pt x="335" y="83"/>
                </a:lnTo>
                <a:lnTo>
                  <a:pt x="358" y="82"/>
                </a:lnTo>
                <a:lnTo>
                  <a:pt x="380" y="81"/>
                </a:lnTo>
                <a:lnTo>
                  <a:pt x="402" y="79"/>
                </a:lnTo>
                <a:lnTo>
                  <a:pt x="424" y="77"/>
                </a:lnTo>
                <a:lnTo>
                  <a:pt x="445" y="75"/>
                </a:lnTo>
                <a:lnTo>
                  <a:pt x="465" y="71"/>
                </a:lnTo>
                <a:lnTo>
                  <a:pt x="485" y="67"/>
                </a:lnTo>
                <a:lnTo>
                  <a:pt x="505" y="62"/>
                </a:lnTo>
                <a:lnTo>
                  <a:pt x="524" y="57"/>
                </a:lnTo>
                <a:lnTo>
                  <a:pt x="541" y="51"/>
                </a:lnTo>
                <a:lnTo>
                  <a:pt x="559" y="45"/>
                </a:lnTo>
                <a:lnTo>
                  <a:pt x="574" y="37"/>
                </a:lnTo>
                <a:lnTo>
                  <a:pt x="589" y="30"/>
                </a:lnTo>
                <a:lnTo>
                  <a:pt x="603" y="21"/>
                </a:lnTo>
                <a:lnTo>
                  <a:pt x="616" y="12"/>
                </a:lnTo>
                <a:lnTo>
                  <a:pt x="605" y="0"/>
                </a:lnTo>
                <a:lnTo>
                  <a:pt x="594" y="9"/>
                </a:lnTo>
                <a:lnTo>
                  <a:pt x="581" y="17"/>
                </a:lnTo>
                <a:lnTo>
                  <a:pt x="567" y="25"/>
                </a:lnTo>
                <a:lnTo>
                  <a:pt x="552" y="31"/>
                </a:lnTo>
                <a:lnTo>
                  <a:pt x="536" y="37"/>
                </a:lnTo>
                <a:lnTo>
                  <a:pt x="519" y="43"/>
                </a:lnTo>
                <a:lnTo>
                  <a:pt x="500" y="48"/>
                </a:lnTo>
                <a:lnTo>
                  <a:pt x="482" y="52"/>
                </a:lnTo>
                <a:lnTo>
                  <a:pt x="462" y="56"/>
                </a:lnTo>
                <a:lnTo>
                  <a:pt x="443" y="60"/>
                </a:lnTo>
                <a:lnTo>
                  <a:pt x="421" y="62"/>
                </a:lnTo>
                <a:lnTo>
                  <a:pt x="401" y="64"/>
                </a:lnTo>
                <a:lnTo>
                  <a:pt x="379" y="66"/>
                </a:lnTo>
                <a:lnTo>
                  <a:pt x="358" y="67"/>
                </a:lnTo>
                <a:lnTo>
                  <a:pt x="335" y="68"/>
                </a:lnTo>
                <a:lnTo>
                  <a:pt x="313" y="68"/>
                </a:lnTo>
                <a:lnTo>
                  <a:pt x="291" y="68"/>
                </a:lnTo>
                <a:lnTo>
                  <a:pt x="268" y="67"/>
                </a:lnTo>
                <a:lnTo>
                  <a:pt x="247" y="66"/>
                </a:lnTo>
                <a:lnTo>
                  <a:pt x="225" y="64"/>
                </a:lnTo>
                <a:lnTo>
                  <a:pt x="203" y="62"/>
                </a:lnTo>
                <a:lnTo>
                  <a:pt x="182" y="61"/>
                </a:lnTo>
                <a:lnTo>
                  <a:pt x="161" y="58"/>
                </a:lnTo>
                <a:lnTo>
                  <a:pt x="141" y="55"/>
                </a:lnTo>
                <a:lnTo>
                  <a:pt x="121" y="51"/>
                </a:lnTo>
                <a:lnTo>
                  <a:pt x="103" y="48"/>
                </a:lnTo>
                <a:lnTo>
                  <a:pt x="84" y="45"/>
                </a:lnTo>
                <a:lnTo>
                  <a:pt x="66" y="40"/>
                </a:lnTo>
                <a:lnTo>
                  <a:pt x="51" y="36"/>
                </a:lnTo>
                <a:lnTo>
                  <a:pt x="34" y="32"/>
                </a:lnTo>
                <a:lnTo>
                  <a:pt x="20" y="27"/>
                </a:lnTo>
                <a:lnTo>
                  <a:pt x="6" y="22"/>
                </a:lnTo>
                <a:lnTo>
                  <a:pt x="5" y="21"/>
                </a:lnTo>
                <a:lnTo>
                  <a:pt x="2" y="36"/>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26" name="Freeform 216"/>
          <p:cNvSpPr>
            <a:spLocks/>
          </p:cNvSpPr>
          <p:nvPr/>
        </p:nvSpPr>
        <p:spPr bwMode="auto">
          <a:xfrm>
            <a:off x="3756025" y="5068888"/>
            <a:ext cx="188913" cy="49212"/>
          </a:xfrm>
          <a:custGeom>
            <a:avLst/>
            <a:gdLst>
              <a:gd name="T0" fmla="*/ 7 w 119"/>
              <a:gd name="T1" fmla="*/ 30 h 31"/>
              <a:gd name="T2" fmla="*/ 12 w 119"/>
              <a:gd name="T3" fmla="*/ 27 h 31"/>
              <a:gd name="T4" fmla="*/ 16 w 119"/>
              <a:gd name="T5" fmla="*/ 23 h 31"/>
              <a:gd name="T6" fmla="*/ 21 w 119"/>
              <a:gd name="T7" fmla="*/ 20 h 31"/>
              <a:gd name="T8" fmla="*/ 26 w 119"/>
              <a:gd name="T9" fmla="*/ 18 h 31"/>
              <a:gd name="T10" fmla="*/ 31 w 119"/>
              <a:gd name="T11" fmla="*/ 16 h 31"/>
              <a:gd name="T12" fmla="*/ 37 w 119"/>
              <a:gd name="T13" fmla="*/ 14 h 31"/>
              <a:gd name="T14" fmla="*/ 44 w 119"/>
              <a:gd name="T15" fmla="*/ 13 h 31"/>
              <a:gd name="T16" fmla="*/ 50 w 119"/>
              <a:gd name="T17" fmla="*/ 13 h 31"/>
              <a:gd name="T18" fmla="*/ 58 w 119"/>
              <a:gd name="T19" fmla="*/ 13 h 31"/>
              <a:gd name="T20" fmla="*/ 66 w 119"/>
              <a:gd name="T21" fmla="*/ 14 h 31"/>
              <a:gd name="T22" fmla="*/ 73 w 119"/>
              <a:gd name="T23" fmla="*/ 14 h 31"/>
              <a:gd name="T24" fmla="*/ 81 w 119"/>
              <a:gd name="T25" fmla="*/ 16 h 31"/>
              <a:gd name="T26" fmla="*/ 88 w 119"/>
              <a:gd name="T27" fmla="*/ 17 h 31"/>
              <a:gd name="T28" fmla="*/ 95 w 119"/>
              <a:gd name="T29" fmla="*/ 18 h 31"/>
              <a:gd name="T30" fmla="*/ 102 w 119"/>
              <a:gd name="T31" fmla="*/ 20 h 31"/>
              <a:gd name="T32" fmla="*/ 108 w 119"/>
              <a:gd name="T33" fmla="*/ 21 h 31"/>
              <a:gd name="T34" fmla="*/ 115 w 119"/>
              <a:gd name="T35" fmla="*/ 23 h 31"/>
              <a:gd name="T36" fmla="*/ 118 w 119"/>
              <a:gd name="T37" fmla="*/ 9 h 31"/>
              <a:gd name="T38" fmla="*/ 112 w 119"/>
              <a:gd name="T39" fmla="*/ 8 h 31"/>
              <a:gd name="T40" fmla="*/ 106 w 119"/>
              <a:gd name="T41" fmla="*/ 7 h 31"/>
              <a:gd name="T42" fmla="*/ 98 w 119"/>
              <a:gd name="T43" fmla="*/ 5 h 31"/>
              <a:gd name="T44" fmla="*/ 91 w 119"/>
              <a:gd name="T45" fmla="*/ 3 h 31"/>
              <a:gd name="T46" fmla="*/ 83 w 119"/>
              <a:gd name="T47" fmla="*/ 3 h 31"/>
              <a:gd name="T48" fmla="*/ 75 w 119"/>
              <a:gd name="T49" fmla="*/ 1 h 31"/>
              <a:gd name="T50" fmla="*/ 67 w 119"/>
              <a:gd name="T51" fmla="*/ 1 h 31"/>
              <a:gd name="T52" fmla="*/ 59 w 119"/>
              <a:gd name="T53" fmla="*/ 0 h 31"/>
              <a:gd name="T54" fmla="*/ 50 w 119"/>
              <a:gd name="T55" fmla="*/ 0 h 31"/>
              <a:gd name="T56" fmla="*/ 42 w 119"/>
              <a:gd name="T57" fmla="*/ 0 h 31"/>
              <a:gd name="T58" fmla="*/ 34 w 119"/>
              <a:gd name="T59" fmla="*/ 1 h 31"/>
              <a:gd name="T60" fmla="*/ 27 w 119"/>
              <a:gd name="T61" fmla="*/ 3 h 31"/>
              <a:gd name="T62" fmla="*/ 19 w 119"/>
              <a:gd name="T63" fmla="*/ 5 h 31"/>
              <a:gd name="T64" fmla="*/ 12 w 119"/>
              <a:gd name="T65" fmla="*/ 8 h 31"/>
              <a:gd name="T66" fmla="*/ 6 w 119"/>
              <a:gd name="T67" fmla="*/ 13 h 31"/>
              <a:gd name="T68" fmla="*/ 0 w 119"/>
              <a:gd name="T69" fmla="*/ 19 h 31"/>
              <a:gd name="T70" fmla="*/ 7 w 119"/>
              <a:gd name="T71" fmla="*/ 17 h 31"/>
              <a:gd name="T72" fmla="*/ 7 w 119"/>
              <a:gd name="T73" fmla="*/ 30 h 31"/>
              <a:gd name="T74" fmla="*/ 10 w 119"/>
              <a:gd name="T75" fmla="*/ 30 h 31"/>
              <a:gd name="T76" fmla="*/ 12 w 119"/>
              <a:gd name="T77" fmla="*/ 27 h 31"/>
              <a:gd name="T78" fmla="*/ 7 w 119"/>
              <a:gd name="T79" fmla="*/ 30 h 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9"/>
              <a:gd name="T121" fmla="*/ 0 h 31"/>
              <a:gd name="T122" fmla="*/ 119 w 119"/>
              <a:gd name="T123" fmla="*/ 31 h 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9" h="31">
                <a:moveTo>
                  <a:pt x="7" y="30"/>
                </a:moveTo>
                <a:lnTo>
                  <a:pt x="12" y="27"/>
                </a:lnTo>
                <a:lnTo>
                  <a:pt x="16" y="23"/>
                </a:lnTo>
                <a:lnTo>
                  <a:pt x="21" y="20"/>
                </a:lnTo>
                <a:lnTo>
                  <a:pt x="26" y="18"/>
                </a:lnTo>
                <a:lnTo>
                  <a:pt x="31" y="16"/>
                </a:lnTo>
                <a:lnTo>
                  <a:pt x="37" y="14"/>
                </a:lnTo>
                <a:lnTo>
                  <a:pt x="44" y="13"/>
                </a:lnTo>
                <a:lnTo>
                  <a:pt x="50" y="13"/>
                </a:lnTo>
                <a:lnTo>
                  <a:pt x="58" y="13"/>
                </a:lnTo>
                <a:lnTo>
                  <a:pt x="66" y="14"/>
                </a:lnTo>
                <a:lnTo>
                  <a:pt x="73" y="14"/>
                </a:lnTo>
                <a:lnTo>
                  <a:pt x="81" y="16"/>
                </a:lnTo>
                <a:lnTo>
                  <a:pt x="88" y="17"/>
                </a:lnTo>
                <a:lnTo>
                  <a:pt x="95" y="18"/>
                </a:lnTo>
                <a:lnTo>
                  <a:pt x="102" y="20"/>
                </a:lnTo>
                <a:lnTo>
                  <a:pt x="108" y="21"/>
                </a:lnTo>
                <a:lnTo>
                  <a:pt x="115" y="23"/>
                </a:lnTo>
                <a:lnTo>
                  <a:pt x="118" y="9"/>
                </a:lnTo>
                <a:lnTo>
                  <a:pt x="112" y="8"/>
                </a:lnTo>
                <a:lnTo>
                  <a:pt x="106" y="7"/>
                </a:lnTo>
                <a:lnTo>
                  <a:pt x="98" y="5"/>
                </a:lnTo>
                <a:lnTo>
                  <a:pt x="91" y="3"/>
                </a:lnTo>
                <a:lnTo>
                  <a:pt x="83" y="3"/>
                </a:lnTo>
                <a:lnTo>
                  <a:pt x="75" y="1"/>
                </a:lnTo>
                <a:lnTo>
                  <a:pt x="67" y="1"/>
                </a:lnTo>
                <a:lnTo>
                  <a:pt x="59" y="0"/>
                </a:lnTo>
                <a:lnTo>
                  <a:pt x="50" y="0"/>
                </a:lnTo>
                <a:lnTo>
                  <a:pt x="42" y="0"/>
                </a:lnTo>
                <a:lnTo>
                  <a:pt x="34" y="1"/>
                </a:lnTo>
                <a:lnTo>
                  <a:pt x="27" y="3"/>
                </a:lnTo>
                <a:lnTo>
                  <a:pt x="19" y="5"/>
                </a:lnTo>
                <a:lnTo>
                  <a:pt x="12" y="8"/>
                </a:lnTo>
                <a:lnTo>
                  <a:pt x="6" y="13"/>
                </a:lnTo>
                <a:lnTo>
                  <a:pt x="0" y="19"/>
                </a:lnTo>
                <a:lnTo>
                  <a:pt x="7" y="17"/>
                </a:lnTo>
                <a:lnTo>
                  <a:pt x="7" y="30"/>
                </a:lnTo>
                <a:lnTo>
                  <a:pt x="10" y="30"/>
                </a:lnTo>
                <a:lnTo>
                  <a:pt x="12" y="27"/>
                </a:lnTo>
                <a:lnTo>
                  <a:pt x="7" y="30"/>
                </a:lnTo>
              </a:path>
            </a:pathLst>
          </a:custGeom>
          <a:solidFill>
            <a:schemeClr val="tx1"/>
          </a:solidFill>
          <a:ln w="12700" cap="rnd" cmpd="sng">
            <a:solidFill>
              <a:srgbClr val="FF6633"/>
            </a:solidFill>
            <a:prstDash val="solid"/>
            <a:round/>
            <a:headEnd type="none" w="sm" len="sm"/>
            <a:tailEnd type="none" w="sm" len="sm"/>
          </a:ln>
        </p:spPr>
        <p:txBody>
          <a:bodyPr/>
          <a:lstStyle/>
          <a:p>
            <a:endParaRPr lang="cs-CZ"/>
          </a:p>
        </p:txBody>
      </p:sp>
      <p:sp>
        <p:nvSpPr>
          <p:cNvPr id="13527" name="Freeform 217"/>
          <p:cNvSpPr>
            <a:spLocks/>
          </p:cNvSpPr>
          <p:nvPr/>
        </p:nvSpPr>
        <p:spPr bwMode="auto">
          <a:xfrm>
            <a:off x="3648075" y="5100638"/>
            <a:ext cx="111125" cy="30162"/>
          </a:xfrm>
          <a:custGeom>
            <a:avLst/>
            <a:gdLst>
              <a:gd name="T0" fmla="*/ 0 w 70"/>
              <a:gd name="T1" fmla="*/ 18 h 19"/>
              <a:gd name="T2" fmla="*/ 9 w 70"/>
              <a:gd name="T3" fmla="*/ 17 h 19"/>
              <a:gd name="T4" fmla="*/ 17 w 70"/>
              <a:gd name="T5" fmla="*/ 17 h 19"/>
              <a:gd name="T6" fmla="*/ 27 w 70"/>
              <a:gd name="T7" fmla="*/ 17 h 19"/>
              <a:gd name="T8" fmla="*/ 36 w 70"/>
              <a:gd name="T9" fmla="*/ 15 h 19"/>
              <a:gd name="T10" fmla="*/ 44 w 70"/>
              <a:gd name="T11" fmla="*/ 14 h 19"/>
              <a:gd name="T12" fmla="*/ 52 w 70"/>
              <a:gd name="T13" fmla="*/ 13 h 19"/>
              <a:gd name="T14" fmla="*/ 61 w 70"/>
              <a:gd name="T15" fmla="*/ 12 h 19"/>
              <a:gd name="T16" fmla="*/ 69 w 70"/>
              <a:gd name="T17" fmla="*/ 12 h 19"/>
              <a:gd name="T18" fmla="*/ 69 w 70"/>
              <a:gd name="T19" fmla="*/ 0 h 19"/>
              <a:gd name="T20" fmla="*/ 60 w 70"/>
              <a:gd name="T21" fmla="*/ 0 h 19"/>
              <a:gd name="T22" fmla="*/ 52 w 70"/>
              <a:gd name="T23" fmla="*/ 1 h 19"/>
              <a:gd name="T24" fmla="*/ 42 w 70"/>
              <a:gd name="T25" fmla="*/ 2 h 19"/>
              <a:gd name="T26" fmla="*/ 34 w 70"/>
              <a:gd name="T27" fmla="*/ 3 h 19"/>
              <a:gd name="T28" fmla="*/ 25 w 70"/>
              <a:gd name="T29" fmla="*/ 4 h 19"/>
              <a:gd name="T30" fmla="*/ 17 w 70"/>
              <a:gd name="T31" fmla="*/ 5 h 19"/>
              <a:gd name="T32" fmla="*/ 8 w 70"/>
              <a:gd name="T33" fmla="*/ 5 h 19"/>
              <a:gd name="T34" fmla="*/ 0 w 70"/>
              <a:gd name="T35" fmla="*/ 6 h 19"/>
              <a:gd name="T36" fmla="*/ 0 w 70"/>
              <a:gd name="T37" fmla="*/ 18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19"/>
              <a:gd name="T59" fmla="*/ 70 w 70"/>
              <a:gd name="T60" fmla="*/ 19 h 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19">
                <a:moveTo>
                  <a:pt x="0" y="18"/>
                </a:moveTo>
                <a:lnTo>
                  <a:pt x="9" y="17"/>
                </a:lnTo>
                <a:lnTo>
                  <a:pt x="17" y="17"/>
                </a:lnTo>
                <a:lnTo>
                  <a:pt x="27" y="17"/>
                </a:lnTo>
                <a:lnTo>
                  <a:pt x="36" y="15"/>
                </a:lnTo>
                <a:lnTo>
                  <a:pt x="44" y="14"/>
                </a:lnTo>
                <a:lnTo>
                  <a:pt x="52" y="13"/>
                </a:lnTo>
                <a:lnTo>
                  <a:pt x="61" y="12"/>
                </a:lnTo>
                <a:lnTo>
                  <a:pt x="69" y="12"/>
                </a:lnTo>
                <a:lnTo>
                  <a:pt x="69" y="0"/>
                </a:lnTo>
                <a:lnTo>
                  <a:pt x="60" y="0"/>
                </a:lnTo>
                <a:lnTo>
                  <a:pt x="52" y="1"/>
                </a:lnTo>
                <a:lnTo>
                  <a:pt x="42" y="2"/>
                </a:lnTo>
                <a:lnTo>
                  <a:pt x="34" y="3"/>
                </a:lnTo>
                <a:lnTo>
                  <a:pt x="25" y="4"/>
                </a:lnTo>
                <a:lnTo>
                  <a:pt x="17" y="5"/>
                </a:lnTo>
                <a:lnTo>
                  <a:pt x="8" y="5"/>
                </a:lnTo>
                <a:lnTo>
                  <a:pt x="0" y="6"/>
                </a:lnTo>
                <a:lnTo>
                  <a:pt x="0" y="18"/>
                </a:lnTo>
              </a:path>
            </a:pathLst>
          </a:custGeom>
          <a:solidFill>
            <a:schemeClr val="tx1"/>
          </a:solidFill>
          <a:ln w="12700" cap="rnd" cmpd="sng">
            <a:solidFill>
              <a:srgbClr val="FF6633"/>
            </a:solidFill>
            <a:prstDash val="solid"/>
            <a:round/>
            <a:headEnd type="none" w="sm" len="sm"/>
            <a:tailEnd type="none" w="sm" len="sm"/>
          </a:ln>
        </p:spPr>
        <p:txBody>
          <a:bodyPr/>
          <a:lstStyle/>
          <a:p>
            <a:endParaRPr lang="cs-CZ"/>
          </a:p>
        </p:txBody>
      </p:sp>
      <p:sp>
        <p:nvSpPr>
          <p:cNvPr id="13528" name="Freeform 218"/>
          <p:cNvSpPr>
            <a:spLocks/>
          </p:cNvSpPr>
          <p:nvPr/>
        </p:nvSpPr>
        <p:spPr bwMode="auto">
          <a:xfrm>
            <a:off x="3411538" y="4718050"/>
            <a:ext cx="268287" cy="96838"/>
          </a:xfrm>
          <a:custGeom>
            <a:avLst/>
            <a:gdLst>
              <a:gd name="T0" fmla="*/ 8 w 169"/>
              <a:gd name="T1" fmla="*/ 15 h 61"/>
              <a:gd name="T2" fmla="*/ 0 w 169"/>
              <a:gd name="T3" fmla="*/ 7 h 61"/>
              <a:gd name="T4" fmla="*/ 2 w 169"/>
              <a:gd name="T5" fmla="*/ 19 h 61"/>
              <a:gd name="T6" fmla="*/ 8 w 169"/>
              <a:gd name="T7" fmla="*/ 29 h 61"/>
              <a:gd name="T8" fmla="*/ 15 w 169"/>
              <a:gd name="T9" fmla="*/ 36 h 61"/>
              <a:gd name="T10" fmla="*/ 24 w 169"/>
              <a:gd name="T11" fmla="*/ 43 h 61"/>
              <a:gd name="T12" fmla="*/ 36 w 169"/>
              <a:gd name="T13" fmla="*/ 48 h 61"/>
              <a:gd name="T14" fmla="*/ 48 w 169"/>
              <a:gd name="T15" fmla="*/ 52 h 61"/>
              <a:gd name="T16" fmla="*/ 61 w 169"/>
              <a:gd name="T17" fmla="*/ 55 h 61"/>
              <a:gd name="T18" fmla="*/ 74 w 169"/>
              <a:gd name="T19" fmla="*/ 57 h 61"/>
              <a:gd name="T20" fmla="*/ 89 w 169"/>
              <a:gd name="T21" fmla="*/ 58 h 61"/>
              <a:gd name="T22" fmla="*/ 102 w 169"/>
              <a:gd name="T23" fmla="*/ 59 h 61"/>
              <a:gd name="T24" fmla="*/ 116 w 169"/>
              <a:gd name="T25" fmla="*/ 60 h 61"/>
              <a:gd name="T26" fmla="*/ 129 w 169"/>
              <a:gd name="T27" fmla="*/ 60 h 61"/>
              <a:gd name="T28" fmla="*/ 141 w 169"/>
              <a:gd name="T29" fmla="*/ 60 h 61"/>
              <a:gd name="T30" fmla="*/ 152 w 169"/>
              <a:gd name="T31" fmla="*/ 60 h 61"/>
              <a:gd name="T32" fmla="*/ 161 w 169"/>
              <a:gd name="T33" fmla="*/ 60 h 61"/>
              <a:gd name="T34" fmla="*/ 168 w 169"/>
              <a:gd name="T35" fmla="*/ 60 h 61"/>
              <a:gd name="T36" fmla="*/ 168 w 169"/>
              <a:gd name="T37" fmla="*/ 45 h 61"/>
              <a:gd name="T38" fmla="*/ 161 w 169"/>
              <a:gd name="T39" fmla="*/ 45 h 61"/>
              <a:gd name="T40" fmla="*/ 152 w 169"/>
              <a:gd name="T41" fmla="*/ 45 h 61"/>
              <a:gd name="T42" fmla="*/ 141 w 169"/>
              <a:gd name="T43" fmla="*/ 45 h 61"/>
              <a:gd name="T44" fmla="*/ 129 w 169"/>
              <a:gd name="T45" fmla="*/ 45 h 61"/>
              <a:gd name="T46" fmla="*/ 118 w 169"/>
              <a:gd name="T47" fmla="*/ 45 h 61"/>
              <a:gd name="T48" fmla="*/ 103 w 169"/>
              <a:gd name="T49" fmla="*/ 45 h 61"/>
              <a:gd name="T50" fmla="*/ 90 w 169"/>
              <a:gd name="T51" fmla="*/ 44 h 61"/>
              <a:gd name="T52" fmla="*/ 77 w 169"/>
              <a:gd name="T53" fmla="*/ 43 h 61"/>
              <a:gd name="T54" fmla="*/ 64 w 169"/>
              <a:gd name="T55" fmla="*/ 40 h 61"/>
              <a:gd name="T56" fmla="*/ 52 w 169"/>
              <a:gd name="T57" fmla="*/ 38 h 61"/>
              <a:gd name="T58" fmla="*/ 42 w 169"/>
              <a:gd name="T59" fmla="*/ 35 h 61"/>
              <a:gd name="T60" fmla="*/ 32 w 169"/>
              <a:gd name="T61" fmla="*/ 30 h 61"/>
              <a:gd name="T62" fmla="*/ 25 w 169"/>
              <a:gd name="T63" fmla="*/ 25 h 61"/>
              <a:gd name="T64" fmla="*/ 19 w 169"/>
              <a:gd name="T65" fmla="*/ 20 h 61"/>
              <a:gd name="T66" fmla="*/ 16 w 169"/>
              <a:gd name="T67" fmla="*/ 15 h 61"/>
              <a:gd name="T68" fmla="*/ 15 w 169"/>
              <a:gd name="T69" fmla="*/ 7 h 61"/>
              <a:gd name="T70" fmla="*/ 8 w 169"/>
              <a:gd name="T71" fmla="*/ 0 h 61"/>
              <a:gd name="T72" fmla="*/ 15 w 169"/>
              <a:gd name="T73" fmla="*/ 7 h 61"/>
              <a:gd name="T74" fmla="*/ 15 w 169"/>
              <a:gd name="T75" fmla="*/ 0 h 61"/>
              <a:gd name="T76" fmla="*/ 8 w 169"/>
              <a:gd name="T77" fmla="*/ 0 h 61"/>
              <a:gd name="T78" fmla="*/ 8 w 169"/>
              <a:gd name="T79" fmla="*/ 15 h 6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
              <a:gd name="T121" fmla="*/ 0 h 61"/>
              <a:gd name="T122" fmla="*/ 169 w 169"/>
              <a:gd name="T123" fmla="*/ 61 h 6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 h="61">
                <a:moveTo>
                  <a:pt x="8" y="15"/>
                </a:moveTo>
                <a:lnTo>
                  <a:pt x="0" y="7"/>
                </a:lnTo>
                <a:lnTo>
                  <a:pt x="2" y="19"/>
                </a:lnTo>
                <a:lnTo>
                  <a:pt x="8" y="29"/>
                </a:lnTo>
                <a:lnTo>
                  <a:pt x="15" y="36"/>
                </a:lnTo>
                <a:lnTo>
                  <a:pt x="24" y="43"/>
                </a:lnTo>
                <a:lnTo>
                  <a:pt x="36" y="48"/>
                </a:lnTo>
                <a:lnTo>
                  <a:pt x="48" y="52"/>
                </a:lnTo>
                <a:lnTo>
                  <a:pt x="61" y="55"/>
                </a:lnTo>
                <a:lnTo>
                  <a:pt x="74" y="57"/>
                </a:lnTo>
                <a:lnTo>
                  <a:pt x="89" y="58"/>
                </a:lnTo>
                <a:lnTo>
                  <a:pt x="102" y="59"/>
                </a:lnTo>
                <a:lnTo>
                  <a:pt x="116" y="60"/>
                </a:lnTo>
                <a:lnTo>
                  <a:pt x="129" y="60"/>
                </a:lnTo>
                <a:lnTo>
                  <a:pt x="141" y="60"/>
                </a:lnTo>
                <a:lnTo>
                  <a:pt x="152" y="60"/>
                </a:lnTo>
                <a:lnTo>
                  <a:pt x="161" y="60"/>
                </a:lnTo>
                <a:lnTo>
                  <a:pt x="168" y="60"/>
                </a:lnTo>
                <a:lnTo>
                  <a:pt x="168" y="45"/>
                </a:lnTo>
                <a:lnTo>
                  <a:pt x="161" y="45"/>
                </a:lnTo>
                <a:lnTo>
                  <a:pt x="152" y="45"/>
                </a:lnTo>
                <a:lnTo>
                  <a:pt x="141" y="45"/>
                </a:lnTo>
                <a:lnTo>
                  <a:pt x="129" y="45"/>
                </a:lnTo>
                <a:lnTo>
                  <a:pt x="118" y="45"/>
                </a:lnTo>
                <a:lnTo>
                  <a:pt x="103" y="45"/>
                </a:lnTo>
                <a:lnTo>
                  <a:pt x="90" y="44"/>
                </a:lnTo>
                <a:lnTo>
                  <a:pt x="77" y="43"/>
                </a:lnTo>
                <a:lnTo>
                  <a:pt x="64" y="40"/>
                </a:lnTo>
                <a:lnTo>
                  <a:pt x="52" y="38"/>
                </a:lnTo>
                <a:lnTo>
                  <a:pt x="42" y="35"/>
                </a:lnTo>
                <a:lnTo>
                  <a:pt x="32" y="30"/>
                </a:lnTo>
                <a:lnTo>
                  <a:pt x="25" y="25"/>
                </a:lnTo>
                <a:lnTo>
                  <a:pt x="19" y="20"/>
                </a:lnTo>
                <a:lnTo>
                  <a:pt x="16" y="15"/>
                </a:lnTo>
                <a:lnTo>
                  <a:pt x="15" y="7"/>
                </a:lnTo>
                <a:lnTo>
                  <a:pt x="8" y="0"/>
                </a:lnTo>
                <a:lnTo>
                  <a:pt x="15" y="7"/>
                </a:lnTo>
                <a:lnTo>
                  <a:pt x="15" y="0"/>
                </a:lnTo>
                <a:lnTo>
                  <a:pt x="8" y="0"/>
                </a:lnTo>
                <a:lnTo>
                  <a:pt x="8" y="15"/>
                </a:lnTo>
              </a:path>
            </a:pathLst>
          </a:custGeom>
          <a:solidFill>
            <a:schemeClr val="tx1"/>
          </a:solidFill>
          <a:ln w="12700" cap="rnd" cmpd="sng">
            <a:solidFill>
              <a:srgbClr val="FF6633"/>
            </a:solidFill>
            <a:prstDash val="solid"/>
            <a:round/>
            <a:headEnd type="none" w="sm" len="sm"/>
            <a:tailEnd type="none" w="sm" len="sm"/>
          </a:ln>
        </p:spPr>
        <p:txBody>
          <a:bodyPr/>
          <a:lstStyle/>
          <a:p>
            <a:endParaRPr lang="cs-CZ"/>
          </a:p>
        </p:txBody>
      </p:sp>
      <p:sp>
        <p:nvSpPr>
          <p:cNvPr id="13529" name="Freeform 219"/>
          <p:cNvSpPr>
            <a:spLocks/>
          </p:cNvSpPr>
          <p:nvPr/>
        </p:nvSpPr>
        <p:spPr bwMode="auto">
          <a:xfrm>
            <a:off x="3254375" y="4705350"/>
            <a:ext cx="161925" cy="30163"/>
          </a:xfrm>
          <a:custGeom>
            <a:avLst/>
            <a:gdLst>
              <a:gd name="T0" fmla="*/ 0 w 102"/>
              <a:gd name="T1" fmla="*/ 5 h 19"/>
              <a:gd name="T2" fmla="*/ 4 w 102"/>
              <a:gd name="T3" fmla="*/ 11 h 19"/>
              <a:gd name="T4" fmla="*/ 8 w 102"/>
              <a:gd name="T5" fmla="*/ 13 h 19"/>
              <a:gd name="T6" fmla="*/ 13 w 102"/>
              <a:gd name="T7" fmla="*/ 14 h 19"/>
              <a:gd name="T8" fmla="*/ 19 w 102"/>
              <a:gd name="T9" fmla="*/ 14 h 19"/>
              <a:gd name="T10" fmla="*/ 25 w 102"/>
              <a:gd name="T11" fmla="*/ 16 h 19"/>
              <a:gd name="T12" fmla="*/ 33 w 102"/>
              <a:gd name="T13" fmla="*/ 16 h 19"/>
              <a:gd name="T14" fmla="*/ 39 w 102"/>
              <a:gd name="T15" fmla="*/ 17 h 19"/>
              <a:gd name="T16" fmla="*/ 47 w 102"/>
              <a:gd name="T17" fmla="*/ 17 h 19"/>
              <a:gd name="T18" fmla="*/ 54 w 102"/>
              <a:gd name="T19" fmla="*/ 17 h 19"/>
              <a:gd name="T20" fmla="*/ 61 w 102"/>
              <a:gd name="T21" fmla="*/ 18 h 19"/>
              <a:gd name="T22" fmla="*/ 69 w 102"/>
              <a:gd name="T23" fmla="*/ 18 h 19"/>
              <a:gd name="T24" fmla="*/ 75 w 102"/>
              <a:gd name="T25" fmla="*/ 18 h 19"/>
              <a:gd name="T26" fmla="*/ 82 w 102"/>
              <a:gd name="T27" fmla="*/ 18 h 19"/>
              <a:gd name="T28" fmla="*/ 88 w 102"/>
              <a:gd name="T29" fmla="*/ 18 h 19"/>
              <a:gd name="T30" fmla="*/ 93 w 102"/>
              <a:gd name="T31" fmla="*/ 18 h 19"/>
              <a:gd name="T32" fmla="*/ 98 w 102"/>
              <a:gd name="T33" fmla="*/ 18 h 19"/>
              <a:gd name="T34" fmla="*/ 101 w 102"/>
              <a:gd name="T35" fmla="*/ 18 h 19"/>
              <a:gd name="T36" fmla="*/ 101 w 102"/>
              <a:gd name="T37" fmla="*/ 6 h 19"/>
              <a:gd name="T38" fmla="*/ 98 w 102"/>
              <a:gd name="T39" fmla="*/ 6 h 19"/>
              <a:gd name="T40" fmla="*/ 93 w 102"/>
              <a:gd name="T41" fmla="*/ 6 h 19"/>
              <a:gd name="T42" fmla="*/ 88 w 102"/>
              <a:gd name="T43" fmla="*/ 6 h 19"/>
              <a:gd name="T44" fmla="*/ 82 w 102"/>
              <a:gd name="T45" fmla="*/ 6 h 19"/>
              <a:gd name="T46" fmla="*/ 76 w 102"/>
              <a:gd name="T47" fmla="*/ 6 h 19"/>
              <a:gd name="T48" fmla="*/ 69 w 102"/>
              <a:gd name="T49" fmla="*/ 5 h 19"/>
              <a:gd name="T50" fmla="*/ 61 w 102"/>
              <a:gd name="T51" fmla="*/ 5 h 19"/>
              <a:gd name="T52" fmla="*/ 55 w 102"/>
              <a:gd name="T53" fmla="*/ 5 h 19"/>
              <a:gd name="T54" fmla="*/ 48 w 102"/>
              <a:gd name="T55" fmla="*/ 5 h 19"/>
              <a:gd name="T56" fmla="*/ 41 w 102"/>
              <a:gd name="T57" fmla="*/ 5 h 19"/>
              <a:gd name="T58" fmla="*/ 34 w 102"/>
              <a:gd name="T59" fmla="*/ 4 h 19"/>
              <a:gd name="T60" fmla="*/ 27 w 102"/>
              <a:gd name="T61" fmla="*/ 3 h 19"/>
              <a:gd name="T62" fmla="*/ 23 w 102"/>
              <a:gd name="T63" fmla="*/ 2 h 19"/>
              <a:gd name="T64" fmla="*/ 17 w 102"/>
              <a:gd name="T65" fmla="*/ 2 h 19"/>
              <a:gd name="T66" fmla="*/ 13 w 102"/>
              <a:gd name="T67" fmla="*/ 2 h 19"/>
              <a:gd name="T68" fmla="*/ 11 w 102"/>
              <a:gd name="T69" fmla="*/ 0 h 19"/>
              <a:gd name="T70" fmla="*/ 15 w 102"/>
              <a:gd name="T71" fmla="*/ 5 h 19"/>
              <a:gd name="T72" fmla="*/ 0 w 102"/>
              <a:gd name="T73" fmla="*/ 5 h 19"/>
              <a:gd name="T74" fmla="*/ 0 w 102"/>
              <a:gd name="T75" fmla="*/ 9 h 19"/>
              <a:gd name="T76" fmla="*/ 4 w 102"/>
              <a:gd name="T77" fmla="*/ 11 h 19"/>
              <a:gd name="T78" fmla="*/ 0 w 102"/>
              <a:gd name="T79" fmla="*/ 5 h 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2"/>
              <a:gd name="T121" fmla="*/ 0 h 19"/>
              <a:gd name="T122" fmla="*/ 102 w 102"/>
              <a:gd name="T123" fmla="*/ 19 h 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2" h="19">
                <a:moveTo>
                  <a:pt x="0" y="5"/>
                </a:moveTo>
                <a:lnTo>
                  <a:pt x="4" y="11"/>
                </a:lnTo>
                <a:lnTo>
                  <a:pt x="8" y="13"/>
                </a:lnTo>
                <a:lnTo>
                  <a:pt x="13" y="14"/>
                </a:lnTo>
                <a:lnTo>
                  <a:pt x="19" y="14"/>
                </a:lnTo>
                <a:lnTo>
                  <a:pt x="25" y="16"/>
                </a:lnTo>
                <a:lnTo>
                  <a:pt x="33" y="16"/>
                </a:lnTo>
                <a:lnTo>
                  <a:pt x="39" y="17"/>
                </a:lnTo>
                <a:lnTo>
                  <a:pt x="47" y="17"/>
                </a:lnTo>
                <a:lnTo>
                  <a:pt x="54" y="17"/>
                </a:lnTo>
                <a:lnTo>
                  <a:pt x="61" y="18"/>
                </a:lnTo>
                <a:lnTo>
                  <a:pt x="69" y="18"/>
                </a:lnTo>
                <a:lnTo>
                  <a:pt x="75" y="18"/>
                </a:lnTo>
                <a:lnTo>
                  <a:pt x="82" y="18"/>
                </a:lnTo>
                <a:lnTo>
                  <a:pt x="88" y="18"/>
                </a:lnTo>
                <a:lnTo>
                  <a:pt x="93" y="18"/>
                </a:lnTo>
                <a:lnTo>
                  <a:pt x="98" y="18"/>
                </a:lnTo>
                <a:lnTo>
                  <a:pt x="101" y="18"/>
                </a:lnTo>
                <a:lnTo>
                  <a:pt x="101" y="6"/>
                </a:lnTo>
                <a:lnTo>
                  <a:pt x="98" y="6"/>
                </a:lnTo>
                <a:lnTo>
                  <a:pt x="93" y="6"/>
                </a:lnTo>
                <a:lnTo>
                  <a:pt x="88" y="6"/>
                </a:lnTo>
                <a:lnTo>
                  <a:pt x="82" y="6"/>
                </a:lnTo>
                <a:lnTo>
                  <a:pt x="76" y="6"/>
                </a:lnTo>
                <a:lnTo>
                  <a:pt x="69" y="5"/>
                </a:lnTo>
                <a:lnTo>
                  <a:pt x="61" y="5"/>
                </a:lnTo>
                <a:lnTo>
                  <a:pt x="55" y="5"/>
                </a:lnTo>
                <a:lnTo>
                  <a:pt x="48" y="5"/>
                </a:lnTo>
                <a:lnTo>
                  <a:pt x="41" y="5"/>
                </a:lnTo>
                <a:lnTo>
                  <a:pt x="34" y="4"/>
                </a:lnTo>
                <a:lnTo>
                  <a:pt x="27" y="3"/>
                </a:lnTo>
                <a:lnTo>
                  <a:pt x="23" y="2"/>
                </a:lnTo>
                <a:lnTo>
                  <a:pt x="17" y="2"/>
                </a:lnTo>
                <a:lnTo>
                  <a:pt x="13" y="2"/>
                </a:lnTo>
                <a:lnTo>
                  <a:pt x="11" y="0"/>
                </a:lnTo>
                <a:lnTo>
                  <a:pt x="15" y="5"/>
                </a:lnTo>
                <a:lnTo>
                  <a:pt x="0" y="5"/>
                </a:lnTo>
                <a:lnTo>
                  <a:pt x="0" y="9"/>
                </a:lnTo>
                <a:lnTo>
                  <a:pt x="4" y="11"/>
                </a:lnTo>
                <a:lnTo>
                  <a:pt x="0" y="5"/>
                </a:lnTo>
              </a:path>
            </a:pathLst>
          </a:custGeom>
          <a:solidFill>
            <a:schemeClr val="tx1"/>
          </a:solidFill>
          <a:ln w="12700" cap="rnd" cmpd="sng">
            <a:solidFill>
              <a:srgbClr val="FF6633"/>
            </a:solidFill>
            <a:prstDash val="solid"/>
            <a:round/>
            <a:headEnd type="none" w="sm" len="sm"/>
            <a:tailEnd type="none" w="sm" len="sm"/>
          </a:ln>
        </p:spPr>
        <p:txBody>
          <a:bodyPr/>
          <a:lstStyle/>
          <a:p>
            <a:endParaRPr lang="cs-CZ"/>
          </a:p>
        </p:txBody>
      </p:sp>
      <p:sp>
        <p:nvSpPr>
          <p:cNvPr id="13530" name="Freeform 220"/>
          <p:cNvSpPr>
            <a:spLocks/>
          </p:cNvSpPr>
          <p:nvPr/>
        </p:nvSpPr>
        <p:spPr bwMode="auto">
          <a:xfrm>
            <a:off x="3254375" y="4691063"/>
            <a:ext cx="17463" cy="17462"/>
          </a:xfrm>
          <a:custGeom>
            <a:avLst/>
            <a:gdLst>
              <a:gd name="T0" fmla="*/ 5 w 11"/>
              <a:gd name="T1" fmla="*/ 10 h 11"/>
              <a:gd name="T2" fmla="*/ 0 w 11"/>
              <a:gd name="T3" fmla="*/ 5 h 11"/>
              <a:gd name="T4" fmla="*/ 0 w 11"/>
              <a:gd name="T5" fmla="*/ 10 h 11"/>
              <a:gd name="T6" fmla="*/ 10 w 11"/>
              <a:gd name="T7" fmla="*/ 10 h 11"/>
              <a:gd name="T8" fmla="*/ 10 w 11"/>
              <a:gd name="T9" fmla="*/ 5 h 11"/>
              <a:gd name="T10" fmla="*/ 5 w 11"/>
              <a:gd name="T11" fmla="*/ 0 h 11"/>
              <a:gd name="T12" fmla="*/ 10 w 11"/>
              <a:gd name="T13" fmla="*/ 5 h 11"/>
              <a:gd name="T14" fmla="*/ 10 w 11"/>
              <a:gd name="T15" fmla="*/ 0 h 11"/>
              <a:gd name="T16" fmla="*/ 5 w 11"/>
              <a:gd name="T17" fmla="*/ 0 h 11"/>
              <a:gd name="T18" fmla="*/ 5 w 11"/>
              <a:gd name="T19" fmla="*/ 1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5" y="10"/>
                </a:moveTo>
                <a:lnTo>
                  <a:pt x="0" y="5"/>
                </a:lnTo>
                <a:lnTo>
                  <a:pt x="0" y="10"/>
                </a:lnTo>
                <a:lnTo>
                  <a:pt x="10" y="10"/>
                </a:lnTo>
                <a:lnTo>
                  <a:pt x="10" y="5"/>
                </a:lnTo>
                <a:lnTo>
                  <a:pt x="5" y="0"/>
                </a:lnTo>
                <a:lnTo>
                  <a:pt x="10" y="5"/>
                </a:lnTo>
                <a:lnTo>
                  <a:pt x="10" y="0"/>
                </a:lnTo>
                <a:lnTo>
                  <a:pt x="5" y="0"/>
                </a:lnTo>
                <a:lnTo>
                  <a:pt x="5" y="1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31" name="Freeform 221"/>
          <p:cNvSpPr>
            <a:spLocks/>
          </p:cNvSpPr>
          <p:nvPr/>
        </p:nvSpPr>
        <p:spPr bwMode="auto">
          <a:xfrm>
            <a:off x="3205163" y="4691063"/>
            <a:ext cx="53975" cy="17462"/>
          </a:xfrm>
          <a:custGeom>
            <a:avLst/>
            <a:gdLst>
              <a:gd name="T0" fmla="*/ 0 w 34"/>
              <a:gd name="T1" fmla="*/ 9 h 11"/>
              <a:gd name="T2" fmla="*/ 5 w 34"/>
              <a:gd name="T3" fmla="*/ 10 h 11"/>
              <a:gd name="T4" fmla="*/ 33 w 34"/>
              <a:gd name="T5" fmla="*/ 10 h 11"/>
              <a:gd name="T6" fmla="*/ 33 w 34"/>
              <a:gd name="T7" fmla="*/ 0 h 11"/>
              <a:gd name="T8" fmla="*/ 5 w 34"/>
              <a:gd name="T9" fmla="*/ 0 h 11"/>
              <a:gd name="T10" fmla="*/ 9 w 34"/>
              <a:gd name="T11" fmla="*/ 2 h 11"/>
              <a:gd name="T12" fmla="*/ 0 w 34"/>
              <a:gd name="T13" fmla="*/ 9 h 11"/>
              <a:gd name="T14" fmla="*/ 2 w 34"/>
              <a:gd name="T15" fmla="*/ 10 h 11"/>
              <a:gd name="T16" fmla="*/ 5 w 34"/>
              <a:gd name="T17" fmla="*/ 10 h 11"/>
              <a:gd name="T18" fmla="*/ 0 w 34"/>
              <a:gd name="T19" fmla="*/ 9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11"/>
              <a:gd name="T32" fmla="*/ 34 w 34"/>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11">
                <a:moveTo>
                  <a:pt x="0" y="9"/>
                </a:moveTo>
                <a:lnTo>
                  <a:pt x="5" y="10"/>
                </a:lnTo>
                <a:lnTo>
                  <a:pt x="33" y="10"/>
                </a:lnTo>
                <a:lnTo>
                  <a:pt x="33" y="0"/>
                </a:lnTo>
                <a:lnTo>
                  <a:pt x="5" y="0"/>
                </a:lnTo>
                <a:lnTo>
                  <a:pt x="9" y="2"/>
                </a:lnTo>
                <a:lnTo>
                  <a:pt x="0" y="9"/>
                </a:lnTo>
                <a:lnTo>
                  <a:pt x="2" y="10"/>
                </a:lnTo>
                <a:lnTo>
                  <a:pt x="5" y="10"/>
                </a:lnTo>
                <a:lnTo>
                  <a:pt x="0" y="9"/>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32" name="Freeform 222"/>
          <p:cNvSpPr>
            <a:spLocks/>
          </p:cNvSpPr>
          <p:nvPr/>
        </p:nvSpPr>
        <p:spPr bwMode="auto">
          <a:xfrm>
            <a:off x="3192463" y="4681538"/>
            <a:ext cx="22225" cy="23812"/>
          </a:xfrm>
          <a:custGeom>
            <a:avLst/>
            <a:gdLst>
              <a:gd name="T0" fmla="*/ 4 w 14"/>
              <a:gd name="T1" fmla="*/ 4 h 15"/>
              <a:gd name="T2" fmla="*/ 0 w 14"/>
              <a:gd name="T3" fmla="*/ 8 h 15"/>
              <a:gd name="T4" fmla="*/ 5 w 14"/>
              <a:gd name="T5" fmla="*/ 14 h 15"/>
              <a:gd name="T6" fmla="*/ 13 w 14"/>
              <a:gd name="T7" fmla="*/ 6 h 15"/>
              <a:gd name="T8" fmla="*/ 8 w 14"/>
              <a:gd name="T9" fmla="*/ 0 h 15"/>
              <a:gd name="T10" fmla="*/ 4 w 14"/>
              <a:gd name="T11" fmla="*/ 4 h 15"/>
              <a:gd name="T12" fmla="*/ 0 60000 65536"/>
              <a:gd name="T13" fmla="*/ 0 60000 65536"/>
              <a:gd name="T14" fmla="*/ 0 60000 65536"/>
              <a:gd name="T15" fmla="*/ 0 60000 65536"/>
              <a:gd name="T16" fmla="*/ 0 60000 65536"/>
              <a:gd name="T17" fmla="*/ 0 60000 65536"/>
              <a:gd name="T18" fmla="*/ 0 w 14"/>
              <a:gd name="T19" fmla="*/ 0 h 15"/>
              <a:gd name="T20" fmla="*/ 14 w 14"/>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14" h="15">
                <a:moveTo>
                  <a:pt x="4" y="4"/>
                </a:moveTo>
                <a:lnTo>
                  <a:pt x="0" y="8"/>
                </a:lnTo>
                <a:lnTo>
                  <a:pt x="5" y="14"/>
                </a:lnTo>
                <a:lnTo>
                  <a:pt x="13" y="6"/>
                </a:lnTo>
                <a:lnTo>
                  <a:pt x="8" y="0"/>
                </a:lnTo>
                <a:lnTo>
                  <a:pt x="4" y="4"/>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33" name="Freeform 223"/>
          <p:cNvSpPr>
            <a:spLocks/>
          </p:cNvSpPr>
          <p:nvPr/>
        </p:nvSpPr>
        <p:spPr bwMode="auto">
          <a:xfrm>
            <a:off x="3532188" y="4803775"/>
            <a:ext cx="93662" cy="76200"/>
          </a:xfrm>
          <a:custGeom>
            <a:avLst/>
            <a:gdLst>
              <a:gd name="T0" fmla="*/ 13 w 59"/>
              <a:gd name="T1" fmla="*/ 43 h 48"/>
              <a:gd name="T2" fmla="*/ 6 w 59"/>
              <a:gd name="T3" fmla="*/ 47 h 48"/>
              <a:gd name="T4" fmla="*/ 15 w 59"/>
              <a:gd name="T5" fmla="*/ 46 h 48"/>
              <a:gd name="T6" fmla="*/ 25 w 59"/>
              <a:gd name="T7" fmla="*/ 43 h 48"/>
              <a:gd name="T8" fmla="*/ 33 w 59"/>
              <a:gd name="T9" fmla="*/ 38 h 48"/>
              <a:gd name="T10" fmla="*/ 40 w 59"/>
              <a:gd name="T11" fmla="*/ 32 h 48"/>
              <a:gd name="T12" fmla="*/ 45 w 59"/>
              <a:gd name="T13" fmla="*/ 26 h 48"/>
              <a:gd name="T14" fmla="*/ 51 w 59"/>
              <a:gd name="T15" fmla="*/ 19 h 48"/>
              <a:gd name="T16" fmla="*/ 54 w 59"/>
              <a:gd name="T17" fmla="*/ 12 h 48"/>
              <a:gd name="T18" fmla="*/ 58 w 59"/>
              <a:gd name="T19" fmla="*/ 6 h 48"/>
              <a:gd name="T20" fmla="*/ 44 w 59"/>
              <a:gd name="T21" fmla="*/ 0 h 48"/>
              <a:gd name="T22" fmla="*/ 42 w 59"/>
              <a:gd name="T23" fmla="*/ 5 h 48"/>
              <a:gd name="T24" fmla="*/ 38 w 59"/>
              <a:gd name="T25" fmla="*/ 12 h 48"/>
              <a:gd name="T26" fmla="*/ 34 w 59"/>
              <a:gd name="T27" fmla="*/ 17 h 48"/>
              <a:gd name="T28" fmla="*/ 29 w 59"/>
              <a:gd name="T29" fmla="*/ 22 h 48"/>
              <a:gd name="T30" fmla="*/ 24 w 59"/>
              <a:gd name="T31" fmla="*/ 27 h 48"/>
              <a:gd name="T32" fmla="*/ 19 w 59"/>
              <a:gd name="T33" fmla="*/ 29 h 48"/>
              <a:gd name="T34" fmla="*/ 13 w 59"/>
              <a:gd name="T35" fmla="*/ 32 h 48"/>
              <a:gd name="T36" fmla="*/ 6 w 59"/>
              <a:gd name="T37" fmla="*/ 33 h 48"/>
              <a:gd name="T38" fmla="*/ 0 w 59"/>
              <a:gd name="T39" fmla="*/ 37 h 48"/>
              <a:gd name="T40" fmla="*/ 6 w 59"/>
              <a:gd name="T41" fmla="*/ 33 h 48"/>
              <a:gd name="T42" fmla="*/ 2 w 59"/>
              <a:gd name="T43" fmla="*/ 33 h 48"/>
              <a:gd name="T44" fmla="*/ 0 w 59"/>
              <a:gd name="T45" fmla="*/ 37 h 48"/>
              <a:gd name="T46" fmla="*/ 13 w 59"/>
              <a:gd name="T47" fmla="*/ 43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48"/>
              <a:gd name="T74" fmla="*/ 59 w 59"/>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48">
                <a:moveTo>
                  <a:pt x="13" y="43"/>
                </a:moveTo>
                <a:lnTo>
                  <a:pt x="6" y="47"/>
                </a:lnTo>
                <a:lnTo>
                  <a:pt x="15" y="46"/>
                </a:lnTo>
                <a:lnTo>
                  <a:pt x="25" y="43"/>
                </a:lnTo>
                <a:lnTo>
                  <a:pt x="33" y="38"/>
                </a:lnTo>
                <a:lnTo>
                  <a:pt x="40" y="32"/>
                </a:lnTo>
                <a:lnTo>
                  <a:pt x="45" y="26"/>
                </a:lnTo>
                <a:lnTo>
                  <a:pt x="51" y="19"/>
                </a:lnTo>
                <a:lnTo>
                  <a:pt x="54" y="12"/>
                </a:lnTo>
                <a:lnTo>
                  <a:pt x="58" y="6"/>
                </a:lnTo>
                <a:lnTo>
                  <a:pt x="44" y="0"/>
                </a:lnTo>
                <a:lnTo>
                  <a:pt x="42" y="5"/>
                </a:lnTo>
                <a:lnTo>
                  <a:pt x="38" y="12"/>
                </a:lnTo>
                <a:lnTo>
                  <a:pt x="34" y="17"/>
                </a:lnTo>
                <a:lnTo>
                  <a:pt x="29" y="22"/>
                </a:lnTo>
                <a:lnTo>
                  <a:pt x="24" y="27"/>
                </a:lnTo>
                <a:lnTo>
                  <a:pt x="19" y="29"/>
                </a:lnTo>
                <a:lnTo>
                  <a:pt x="13" y="32"/>
                </a:lnTo>
                <a:lnTo>
                  <a:pt x="6" y="33"/>
                </a:lnTo>
                <a:lnTo>
                  <a:pt x="0" y="37"/>
                </a:lnTo>
                <a:lnTo>
                  <a:pt x="6" y="33"/>
                </a:lnTo>
                <a:lnTo>
                  <a:pt x="2" y="33"/>
                </a:lnTo>
                <a:lnTo>
                  <a:pt x="0" y="37"/>
                </a:lnTo>
                <a:lnTo>
                  <a:pt x="13" y="43"/>
                </a:lnTo>
              </a:path>
            </a:pathLst>
          </a:custGeom>
          <a:solidFill>
            <a:schemeClr val="tx1"/>
          </a:solidFill>
          <a:ln w="12700" cap="rnd" cmpd="sng">
            <a:solidFill>
              <a:srgbClr val="FF6633"/>
            </a:solidFill>
            <a:prstDash val="solid"/>
            <a:round/>
            <a:headEnd type="none" w="sm" len="sm"/>
            <a:tailEnd type="none" w="sm" len="sm"/>
          </a:ln>
        </p:spPr>
        <p:txBody>
          <a:bodyPr/>
          <a:lstStyle/>
          <a:p>
            <a:endParaRPr lang="cs-CZ"/>
          </a:p>
        </p:txBody>
      </p:sp>
      <p:sp>
        <p:nvSpPr>
          <p:cNvPr id="13534" name="Freeform 224"/>
          <p:cNvSpPr>
            <a:spLocks/>
          </p:cNvSpPr>
          <p:nvPr/>
        </p:nvSpPr>
        <p:spPr bwMode="auto">
          <a:xfrm>
            <a:off x="3451225" y="4870450"/>
            <a:ext cx="95250" cy="87313"/>
          </a:xfrm>
          <a:custGeom>
            <a:avLst/>
            <a:gdLst>
              <a:gd name="T0" fmla="*/ 15 w 60"/>
              <a:gd name="T1" fmla="*/ 48 h 55"/>
              <a:gd name="T2" fmla="*/ 10 w 60"/>
              <a:gd name="T3" fmla="*/ 54 h 55"/>
              <a:gd name="T4" fmla="*/ 17 w 60"/>
              <a:gd name="T5" fmla="*/ 50 h 55"/>
              <a:gd name="T6" fmla="*/ 24 w 60"/>
              <a:gd name="T7" fmla="*/ 45 h 55"/>
              <a:gd name="T8" fmla="*/ 31 w 60"/>
              <a:gd name="T9" fmla="*/ 40 h 55"/>
              <a:gd name="T10" fmla="*/ 38 w 60"/>
              <a:gd name="T11" fmla="*/ 33 h 55"/>
              <a:gd name="T12" fmla="*/ 44 w 60"/>
              <a:gd name="T13" fmla="*/ 26 h 55"/>
              <a:gd name="T14" fmla="*/ 50 w 60"/>
              <a:gd name="T15" fmla="*/ 19 h 55"/>
              <a:gd name="T16" fmla="*/ 55 w 60"/>
              <a:gd name="T17" fmla="*/ 13 h 55"/>
              <a:gd name="T18" fmla="*/ 59 w 60"/>
              <a:gd name="T19" fmla="*/ 5 h 55"/>
              <a:gd name="T20" fmla="*/ 46 w 60"/>
              <a:gd name="T21" fmla="*/ 0 h 55"/>
              <a:gd name="T22" fmla="*/ 43 w 60"/>
              <a:gd name="T23" fmla="*/ 5 h 55"/>
              <a:gd name="T24" fmla="*/ 38 w 60"/>
              <a:gd name="T25" fmla="*/ 11 h 55"/>
              <a:gd name="T26" fmla="*/ 34 w 60"/>
              <a:gd name="T27" fmla="*/ 17 h 55"/>
              <a:gd name="T28" fmla="*/ 27 w 60"/>
              <a:gd name="T29" fmla="*/ 23 h 55"/>
              <a:gd name="T30" fmla="*/ 21 w 60"/>
              <a:gd name="T31" fmla="*/ 29 h 55"/>
              <a:gd name="T32" fmla="*/ 15 w 60"/>
              <a:gd name="T33" fmla="*/ 34 h 55"/>
              <a:gd name="T34" fmla="*/ 9 w 60"/>
              <a:gd name="T35" fmla="*/ 38 h 55"/>
              <a:gd name="T36" fmla="*/ 4 w 60"/>
              <a:gd name="T37" fmla="*/ 41 h 55"/>
              <a:gd name="T38" fmla="*/ 0 w 60"/>
              <a:gd name="T39" fmla="*/ 48 h 55"/>
              <a:gd name="T40" fmla="*/ 4 w 60"/>
              <a:gd name="T41" fmla="*/ 41 h 55"/>
              <a:gd name="T42" fmla="*/ 0 w 60"/>
              <a:gd name="T43" fmla="*/ 44 h 55"/>
              <a:gd name="T44" fmla="*/ 0 w 60"/>
              <a:gd name="T45" fmla="*/ 48 h 55"/>
              <a:gd name="T46" fmla="*/ 15 w 60"/>
              <a:gd name="T47" fmla="*/ 48 h 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55"/>
              <a:gd name="T74" fmla="*/ 60 w 60"/>
              <a:gd name="T75" fmla="*/ 55 h 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55">
                <a:moveTo>
                  <a:pt x="15" y="48"/>
                </a:moveTo>
                <a:lnTo>
                  <a:pt x="10" y="54"/>
                </a:lnTo>
                <a:lnTo>
                  <a:pt x="17" y="50"/>
                </a:lnTo>
                <a:lnTo>
                  <a:pt x="24" y="45"/>
                </a:lnTo>
                <a:lnTo>
                  <a:pt x="31" y="40"/>
                </a:lnTo>
                <a:lnTo>
                  <a:pt x="38" y="33"/>
                </a:lnTo>
                <a:lnTo>
                  <a:pt x="44" y="26"/>
                </a:lnTo>
                <a:lnTo>
                  <a:pt x="50" y="19"/>
                </a:lnTo>
                <a:lnTo>
                  <a:pt x="55" y="13"/>
                </a:lnTo>
                <a:lnTo>
                  <a:pt x="59" y="5"/>
                </a:lnTo>
                <a:lnTo>
                  <a:pt x="46" y="0"/>
                </a:lnTo>
                <a:lnTo>
                  <a:pt x="43" y="5"/>
                </a:lnTo>
                <a:lnTo>
                  <a:pt x="38" y="11"/>
                </a:lnTo>
                <a:lnTo>
                  <a:pt x="34" y="17"/>
                </a:lnTo>
                <a:lnTo>
                  <a:pt x="27" y="23"/>
                </a:lnTo>
                <a:lnTo>
                  <a:pt x="21" y="29"/>
                </a:lnTo>
                <a:lnTo>
                  <a:pt x="15" y="34"/>
                </a:lnTo>
                <a:lnTo>
                  <a:pt x="9" y="38"/>
                </a:lnTo>
                <a:lnTo>
                  <a:pt x="4" y="41"/>
                </a:lnTo>
                <a:lnTo>
                  <a:pt x="0" y="48"/>
                </a:lnTo>
                <a:lnTo>
                  <a:pt x="4" y="41"/>
                </a:lnTo>
                <a:lnTo>
                  <a:pt x="0" y="44"/>
                </a:lnTo>
                <a:lnTo>
                  <a:pt x="0" y="48"/>
                </a:lnTo>
                <a:lnTo>
                  <a:pt x="15" y="48"/>
                </a:lnTo>
              </a:path>
            </a:pathLst>
          </a:custGeom>
          <a:solidFill>
            <a:schemeClr val="tx1"/>
          </a:solidFill>
          <a:ln w="12700" cap="rnd" cmpd="sng">
            <a:solidFill>
              <a:srgbClr val="FF6633"/>
            </a:solidFill>
            <a:prstDash val="solid"/>
            <a:round/>
            <a:headEnd type="none" w="sm" len="sm"/>
            <a:tailEnd type="none" w="sm" len="sm"/>
          </a:ln>
        </p:spPr>
        <p:txBody>
          <a:bodyPr/>
          <a:lstStyle/>
          <a:p>
            <a:endParaRPr lang="cs-CZ"/>
          </a:p>
        </p:txBody>
      </p:sp>
      <p:sp>
        <p:nvSpPr>
          <p:cNvPr id="13535" name="Freeform 225"/>
          <p:cNvSpPr>
            <a:spLocks/>
          </p:cNvSpPr>
          <p:nvPr/>
        </p:nvSpPr>
        <p:spPr bwMode="auto">
          <a:xfrm>
            <a:off x="3386138" y="4953000"/>
            <a:ext cx="82550" cy="73025"/>
          </a:xfrm>
          <a:custGeom>
            <a:avLst/>
            <a:gdLst>
              <a:gd name="T0" fmla="*/ 7 w 52"/>
              <a:gd name="T1" fmla="*/ 45 h 46"/>
              <a:gd name="T2" fmla="*/ 14 w 52"/>
              <a:gd name="T3" fmla="*/ 38 h 46"/>
              <a:gd name="T4" fmla="*/ 18 w 52"/>
              <a:gd name="T5" fmla="*/ 34 h 46"/>
              <a:gd name="T6" fmla="*/ 23 w 52"/>
              <a:gd name="T7" fmla="*/ 30 h 46"/>
              <a:gd name="T8" fmla="*/ 30 w 52"/>
              <a:gd name="T9" fmla="*/ 25 h 46"/>
              <a:gd name="T10" fmla="*/ 37 w 52"/>
              <a:gd name="T11" fmla="*/ 19 h 46"/>
              <a:gd name="T12" fmla="*/ 43 w 52"/>
              <a:gd name="T13" fmla="*/ 14 h 46"/>
              <a:gd name="T14" fmla="*/ 48 w 52"/>
              <a:gd name="T15" fmla="*/ 8 h 46"/>
              <a:gd name="T16" fmla="*/ 51 w 52"/>
              <a:gd name="T17" fmla="*/ 1 h 46"/>
              <a:gd name="T18" fmla="*/ 37 w 52"/>
              <a:gd name="T19" fmla="*/ 1 h 46"/>
              <a:gd name="T20" fmla="*/ 37 w 52"/>
              <a:gd name="T21" fmla="*/ 0 h 46"/>
              <a:gd name="T22" fmla="*/ 33 w 52"/>
              <a:gd name="T23" fmla="*/ 4 h 46"/>
              <a:gd name="T24" fmla="*/ 28 w 52"/>
              <a:gd name="T25" fmla="*/ 8 h 46"/>
              <a:gd name="T26" fmla="*/ 21 w 52"/>
              <a:gd name="T27" fmla="*/ 14 h 46"/>
              <a:gd name="T28" fmla="*/ 13 w 52"/>
              <a:gd name="T29" fmla="*/ 19 h 46"/>
              <a:gd name="T30" fmla="*/ 8 w 52"/>
              <a:gd name="T31" fmla="*/ 25 h 46"/>
              <a:gd name="T32" fmla="*/ 3 w 52"/>
              <a:gd name="T33" fmla="*/ 30 h 46"/>
              <a:gd name="T34" fmla="*/ 0 w 52"/>
              <a:gd name="T35" fmla="*/ 38 h 46"/>
              <a:gd name="T36" fmla="*/ 7 w 52"/>
              <a:gd name="T37" fmla="*/ 31 h 46"/>
              <a:gd name="T38" fmla="*/ 7 w 52"/>
              <a:gd name="T39" fmla="*/ 45 h 46"/>
              <a:gd name="T40" fmla="*/ 14 w 52"/>
              <a:gd name="T41" fmla="*/ 45 h 46"/>
              <a:gd name="T42" fmla="*/ 14 w 52"/>
              <a:gd name="T43" fmla="*/ 38 h 46"/>
              <a:gd name="T44" fmla="*/ 7 w 52"/>
              <a:gd name="T45" fmla="*/ 45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2"/>
              <a:gd name="T70" fmla="*/ 0 h 46"/>
              <a:gd name="T71" fmla="*/ 52 w 52"/>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2" h="46">
                <a:moveTo>
                  <a:pt x="7" y="45"/>
                </a:moveTo>
                <a:lnTo>
                  <a:pt x="14" y="38"/>
                </a:lnTo>
                <a:lnTo>
                  <a:pt x="18" y="34"/>
                </a:lnTo>
                <a:lnTo>
                  <a:pt x="23" y="30"/>
                </a:lnTo>
                <a:lnTo>
                  <a:pt x="30" y="25"/>
                </a:lnTo>
                <a:lnTo>
                  <a:pt x="37" y="19"/>
                </a:lnTo>
                <a:lnTo>
                  <a:pt x="43" y="14"/>
                </a:lnTo>
                <a:lnTo>
                  <a:pt x="48" y="8"/>
                </a:lnTo>
                <a:lnTo>
                  <a:pt x="51" y="1"/>
                </a:lnTo>
                <a:lnTo>
                  <a:pt x="37" y="1"/>
                </a:lnTo>
                <a:lnTo>
                  <a:pt x="37" y="0"/>
                </a:lnTo>
                <a:lnTo>
                  <a:pt x="33" y="4"/>
                </a:lnTo>
                <a:lnTo>
                  <a:pt x="28" y="8"/>
                </a:lnTo>
                <a:lnTo>
                  <a:pt x="21" y="14"/>
                </a:lnTo>
                <a:lnTo>
                  <a:pt x="13" y="19"/>
                </a:lnTo>
                <a:lnTo>
                  <a:pt x="8" y="25"/>
                </a:lnTo>
                <a:lnTo>
                  <a:pt x="3" y="30"/>
                </a:lnTo>
                <a:lnTo>
                  <a:pt x="0" y="38"/>
                </a:lnTo>
                <a:lnTo>
                  <a:pt x="7" y="31"/>
                </a:lnTo>
                <a:lnTo>
                  <a:pt x="7" y="45"/>
                </a:lnTo>
                <a:lnTo>
                  <a:pt x="14" y="45"/>
                </a:lnTo>
                <a:lnTo>
                  <a:pt x="14" y="38"/>
                </a:lnTo>
                <a:lnTo>
                  <a:pt x="7" y="45"/>
                </a:lnTo>
              </a:path>
            </a:pathLst>
          </a:custGeom>
          <a:solidFill>
            <a:schemeClr val="tx1"/>
          </a:solidFill>
          <a:ln w="12700" cap="rnd" cmpd="sng">
            <a:solidFill>
              <a:srgbClr val="FF6633"/>
            </a:solidFill>
            <a:prstDash val="solid"/>
            <a:round/>
            <a:headEnd type="none" w="sm" len="sm"/>
            <a:tailEnd type="none" w="sm" len="sm"/>
          </a:ln>
        </p:spPr>
        <p:txBody>
          <a:bodyPr/>
          <a:lstStyle/>
          <a:p>
            <a:endParaRPr lang="cs-CZ"/>
          </a:p>
        </p:txBody>
      </p:sp>
      <p:sp>
        <p:nvSpPr>
          <p:cNvPr id="13536" name="Freeform 226"/>
          <p:cNvSpPr>
            <a:spLocks/>
          </p:cNvSpPr>
          <p:nvPr/>
        </p:nvSpPr>
        <p:spPr bwMode="auto">
          <a:xfrm>
            <a:off x="3095625" y="5008563"/>
            <a:ext cx="295275" cy="17462"/>
          </a:xfrm>
          <a:custGeom>
            <a:avLst/>
            <a:gdLst>
              <a:gd name="T0" fmla="*/ 0 w 186"/>
              <a:gd name="T1" fmla="*/ 5 h 11"/>
              <a:gd name="T2" fmla="*/ 0 w 186"/>
              <a:gd name="T3" fmla="*/ 10 h 11"/>
              <a:gd name="T4" fmla="*/ 185 w 186"/>
              <a:gd name="T5" fmla="*/ 10 h 11"/>
              <a:gd name="T6" fmla="*/ 185 w 186"/>
              <a:gd name="T7" fmla="*/ 0 h 11"/>
              <a:gd name="T8" fmla="*/ 0 w 186"/>
              <a:gd name="T9" fmla="*/ 0 h 11"/>
              <a:gd name="T10" fmla="*/ 0 w 186"/>
              <a:gd name="T11" fmla="*/ 5 h 11"/>
              <a:gd name="T12" fmla="*/ 0 60000 65536"/>
              <a:gd name="T13" fmla="*/ 0 60000 65536"/>
              <a:gd name="T14" fmla="*/ 0 60000 65536"/>
              <a:gd name="T15" fmla="*/ 0 60000 65536"/>
              <a:gd name="T16" fmla="*/ 0 60000 65536"/>
              <a:gd name="T17" fmla="*/ 0 60000 65536"/>
              <a:gd name="T18" fmla="*/ 0 w 186"/>
              <a:gd name="T19" fmla="*/ 0 h 11"/>
              <a:gd name="T20" fmla="*/ 186 w 186"/>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86" h="11">
                <a:moveTo>
                  <a:pt x="0" y="5"/>
                </a:moveTo>
                <a:lnTo>
                  <a:pt x="0" y="10"/>
                </a:lnTo>
                <a:lnTo>
                  <a:pt x="185" y="10"/>
                </a:lnTo>
                <a:lnTo>
                  <a:pt x="185" y="0"/>
                </a:lnTo>
                <a:lnTo>
                  <a:pt x="0" y="0"/>
                </a:lnTo>
                <a:lnTo>
                  <a:pt x="0" y="5"/>
                </a:lnTo>
              </a:path>
            </a:pathLst>
          </a:custGeom>
          <a:solidFill>
            <a:schemeClr val="tx1"/>
          </a:solidFill>
          <a:ln w="12700" cap="rnd" cmpd="sng">
            <a:solidFill>
              <a:srgbClr val="FF6633"/>
            </a:solidFill>
            <a:prstDash val="solid"/>
            <a:round/>
            <a:headEnd type="none" w="sm" len="sm"/>
            <a:tailEnd type="none" w="sm" len="sm"/>
          </a:ln>
        </p:spPr>
        <p:txBody>
          <a:bodyPr/>
          <a:lstStyle/>
          <a:p>
            <a:endParaRPr lang="cs-CZ"/>
          </a:p>
        </p:txBody>
      </p:sp>
      <p:sp>
        <p:nvSpPr>
          <p:cNvPr id="13537" name="Line 227"/>
          <p:cNvSpPr>
            <a:spLocks noChangeShapeType="1"/>
          </p:cNvSpPr>
          <p:nvPr/>
        </p:nvSpPr>
        <p:spPr bwMode="auto">
          <a:xfrm>
            <a:off x="4194175" y="4194175"/>
            <a:ext cx="0" cy="6350"/>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538" name="Freeform 228"/>
          <p:cNvSpPr>
            <a:spLocks/>
          </p:cNvSpPr>
          <p:nvPr/>
        </p:nvSpPr>
        <p:spPr bwMode="auto">
          <a:xfrm>
            <a:off x="4213225" y="4176713"/>
            <a:ext cx="7938" cy="23812"/>
          </a:xfrm>
          <a:custGeom>
            <a:avLst/>
            <a:gdLst>
              <a:gd name="T0" fmla="*/ 4 w 5"/>
              <a:gd name="T1" fmla="*/ 0 h 15"/>
              <a:gd name="T2" fmla="*/ 4 w 5"/>
              <a:gd name="T3" fmla="*/ 0 h 15"/>
              <a:gd name="T4" fmla="*/ 4 w 5"/>
              <a:gd name="T5" fmla="*/ 2 h 15"/>
              <a:gd name="T6" fmla="*/ 4 w 5"/>
              <a:gd name="T7" fmla="*/ 4 h 15"/>
              <a:gd name="T8" fmla="*/ 2 w 5"/>
              <a:gd name="T9" fmla="*/ 6 h 15"/>
              <a:gd name="T10" fmla="*/ 2 w 5"/>
              <a:gd name="T11" fmla="*/ 13 h 15"/>
              <a:gd name="T12" fmla="*/ 0 w 5"/>
              <a:gd name="T13" fmla="*/ 14 h 15"/>
              <a:gd name="T14" fmla="*/ 0 60000 65536"/>
              <a:gd name="T15" fmla="*/ 0 60000 65536"/>
              <a:gd name="T16" fmla="*/ 0 60000 65536"/>
              <a:gd name="T17" fmla="*/ 0 60000 65536"/>
              <a:gd name="T18" fmla="*/ 0 60000 65536"/>
              <a:gd name="T19" fmla="*/ 0 60000 65536"/>
              <a:gd name="T20" fmla="*/ 0 60000 65536"/>
              <a:gd name="T21" fmla="*/ 0 w 5"/>
              <a:gd name="T22" fmla="*/ 0 h 15"/>
              <a:gd name="T23" fmla="*/ 5 w 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5">
                <a:moveTo>
                  <a:pt x="4" y="0"/>
                </a:moveTo>
                <a:lnTo>
                  <a:pt x="4" y="0"/>
                </a:lnTo>
                <a:lnTo>
                  <a:pt x="4" y="2"/>
                </a:lnTo>
                <a:lnTo>
                  <a:pt x="4" y="4"/>
                </a:lnTo>
                <a:lnTo>
                  <a:pt x="2" y="6"/>
                </a:lnTo>
                <a:lnTo>
                  <a:pt x="2" y="13"/>
                </a:lnTo>
                <a:lnTo>
                  <a:pt x="0" y="14"/>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39" name="Freeform 229"/>
          <p:cNvSpPr>
            <a:spLocks/>
          </p:cNvSpPr>
          <p:nvPr/>
        </p:nvSpPr>
        <p:spPr bwMode="auto">
          <a:xfrm>
            <a:off x="4233863" y="4183063"/>
            <a:ext cx="11112" cy="22225"/>
          </a:xfrm>
          <a:custGeom>
            <a:avLst/>
            <a:gdLst>
              <a:gd name="T0" fmla="*/ 6 w 7"/>
              <a:gd name="T1" fmla="*/ 0 h 14"/>
              <a:gd name="T2" fmla="*/ 6 w 7"/>
              <a:gd name="T3" fmla="*/ 0 h 14"/>
              <a:gd name="T4" fmla="*/ 5 w 7"/>
              <a:gd name="T5" fmla="*/ 4 h 14"/>
              <a:gd name="T6" fmla="*/ 3 w 7"/>
              <a:gd name="T7" fmla="*/ 8 h 14"/>
              <a:gd name="T8" fmla="*/ 1 w 7"/>
              <a:gd name="T9" fmla="*/ 12 h 14"/>
              <a:gd name="T10" fmla="*/ 0 w 7"/>
              <a:gd name="T11" fmla="*/ 13 h 14"/>
              <a:gd name="T12" fmla="*/ 0 60000 65536"/>
              <a:gd name="T13" fmla="*/ 0 60000 65536"/>
              <a:gd name="T14" fmla="*/ 0 60000 65536"/>
              <a:gd name="T15" fmla="*/ 0 60000 65536"/>
              <a:gd name="T16" fmla="*/ 0 60000 65536"/>
              <a:gd name="T17" fmla="*/ 0 60000 65536"/>
              <a:gd name="T18" fmla="*/ 0 w 7"/>
              <a:gd name="T19" fmla="*/ 0 h 14"/>
              <a:gd name="T20" fmla="*/ 7 w 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7" h="14">
                <a:moveTo>
                  <a:pt x="6" y="0"/>
                </a:moveTo>
                <a:lnTo>
                  <a:pt x="6" y="0"/>
                </a:lnTo>
                <a:lnTo>
                  <a:pt x="5" y="4"/>
                </a:lnTo>
                <a:lnTo>
                  <a:pt x="3" y="8"/>
                </a:lnTo>
                <a:lnTo>
                  <a:pt x="1" y="12"/>
                </a:lnTo>
                <a:lnTo>
                  <a:pt x="0" y="13"/>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40" name="Freeform 230"/>
          <p:cNvSpPr>
            <a:spLocks/>
          </p:cNvSpPr>
          <p:nvPr/>
        </p:nvSpPr>
        <p:spPr bwMode="auto">
          <a:xfrm>
            <a:off x="4160838" y="4173538"/>
            <a:ext cx="7937" cy="26987"/>
          </a:xfrm>
          <a:custGeom>
            <a:avLst/>
            <a:gdLst>
              <a:gd name="T0" fmla="*/ 0 w 5"/>
              <a:gd name="T1" fmla="*/ 0 h 17"/>
              <a:gd name="T2" fmla="*/ 0 w 5"/>
              <a:gd name="T3" fmla="*/ 0 h 17"/>
              <a:gd name="T4" fmla="*/ 0 w 5"/>
              <a:gd name="T5" fmla="*/ 3 h 17"/>
              <a:gd name="T6" fmla="*/ 1 w 5"/>
              <a:gd name="T7" fmla="*/ 7 h 17"/>
              <a:gd name="T8" fmla="*/ 2 w 5"/>
              <a:gd name="T9" fmla="*/ 11 h 17"/>
              <a:gd name="T10" fmla="*/ 2 w 5"/>
              <a:gd name="T11" fmla="*/ 15 h 17"/>
              <a:gd name="T12" fmla="*/ 4 w 5"/>
              <a:gd name="T13" fmla="*/ 16 h 17"/>
              <a:gd name="T14" fmla="*/ 0 60000 65536"/>
              <a:gd name="T15" fmla="*/ 0 60000 65536"/>
              <a:gd name="T16" fmla="*/ 0 60000 65536"/>
              <a:gd name="T17" fmla="*/ 0 60000 65536"/>
              <a:gd name="T18" fmla="*/ 0 60000 65536"/>
              <a:gd name="T19" fmla="*/ 0 60000 65536"/>
              <a:gd name="T20" fmla="*/ 0 60000 65536"/>
              <a:gd name="T21" fmla="*/ 0 w 5"/>
              <a:gd name="T22" fmla="*/ 0 h 17"/>
              <a:gd name="T23" fmla="*/ 5 w 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7">
                <a:moveTo>
                  <a:pt x="0" y="0"/>
                </a:moveTo>
                <a:lnTo>
                  <a:pt x="0" y="0"/>
                </a:lnTo>
                <a:lnTo>
                  <a:pt x="0" y="3"/>
                </a:lnTo>
                <a:lnTo>
                  <a:pt x="1" y="7"/>
                </a:lnTo>
                <a:lnTo>
                  <a:pt x="2" y="11"/>
                </a:lnTo>
                <a:lnTo>
                  <a:pt x="2" y="15"/>
                </a:lnTo>
                <a:lnTo>
                  <a:pt x="4" y="16"/>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41" name="Freeform 231"/>
          <p:cNvSpPr>
            <a:spLocks/>
          </p:cNvSpPr>
          <p:nvPr/>
        </p:nvSpPr>
        <p:spPr bwMode="auto">
          <a:xfrm>
            <a:off x="4117975" y="4114800"/>
            <a:ext cx="82550" cy="85725"/>
          </a:xfrm>
          <a:custGeom>
            <a:avLst/>
            <a:gdLst>
              <a:gd name="T0" fmla="*/ 0 w 16"/>
              <a:gd name="T1" fmla="*/ 0 h 11"/>
              <a:gd name="T2" fmla="*/ 0 w 16"/>
              <a:gd name="T3" fmla="*/ 0 h 11"/>
              <a:gd name="T4" fmla="*/ 4 w 16"/>
              <a:gd name="T5" fmla="*/ 3 h 11"/>
              <a:gd name="T6" fmla="*/ 5 w 16"/>
              <a:gd name="T7" fmla="*/ 5 h 11"/>
              <a:gd name="T8" fmla="*/ 7 w 16"/>
              <a:gd name="T9" fmla="*/ 6 h 11"/>
              <a:gd name="T10" fmla="*/ 11 w 16"/>
              <a:gd name="T11" fmla="*/ 6 h 11"/>
              <a:gd name="T12" fmla="*/ 13 w 16"/>
              <a:gd name="T13" fmla="*/ 9 h 11"/>
              <a:gd name="T14" fmla="*/ 15 w 16"/>
              <a:gd name="T15" fmla="*/ 10 h 1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1"/>
              <a:gd name="T26" fmla="*/ 16 w 16"/>
              <a:gd name="T27" fmla="*/ 11 h 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1">
                <a:moveTo>
                  <a:pt x="0" y="0"/>
                </a:moveTo>
                <a:lnTo>
                  <a:pt x="0" y="0"/>
                </a:lnTo>
                <a:lnTo>
                  <a:pt x="4" y="3"/>
                </a:lnTo>
                <a:lnTo>
                  <a:pt x="5" y="5"/>
                </a:lnTo>
                <a:lnTo>
                  <a:pt x="7" y="6"/>
                </a:lnTo>
                <a:lnTo>
                  <a:pt x="11" y="6"/>
                </a:lnTo>
                <a:lnTo>
                  <a:pt x="13" y="9"/>
                </a:lnTo>
                <a:lnTo>
                  <a:pt x="15" y="1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42" name="Freeform 232"/>
          <p:cNvSpPr>
            <a:spLocks/>
          </p:cNvSpPr>
          <p:nvPr/>
        </p:nvSpPr>
        <p:spPr bwMode="auto">
          <a:xfrm>
            <a:off x="4108450" y="4216400"/>
            <a:ext cx="28575" cy="11113"/>
          </a:xfrm>
          <a:custGeom>
            <a:avLst/>
            <a:gdLst>
              <a:gd name="T0" fmla="*/ 0 w 18"/>
              <a:gd name="T1" fmla="*/ 0 h 7"/>
              <a:gd name="T2" fmla="*/ 0 w 18"/>
              <a:gd name="T3" fmla="*/ 0 h 7"/>
              <a:gd name="T4" fmla="*/ 4 w 18"/>
              <a:gd name="T5" fmla="*/ 1 h 7"/>
              <a:gd name="T6" fmla="*/ 9 w 18"/>
              <a:gd name="T7" fmla="*/ 4 h 7"/>
              <a:gd name="T8" fmla="*/ 13 w 18"/>
              <a:gd name="T9" fmla="*/ 6 h 7"/>
              <a:gd name="T10" fmla="*/ 17 w 18"/>
              <a:gd name="T11" fmla="*/ 6 h 7"/>
              <a:gd name="T12" fmla="*/ 0 60000 65536"/>
              <a:gd name="T13" fmla="*/ 0 60000 65536"/>
              <a:gd name="T14" fmla="*/ 0 60000 65536"/>
              <a:gd name="T15" fmla="*/ 0 60000 65536"/>
              <a:gd name="T16" fmla="*/ 0 60000 65536"/>
              <a:gd name="T17" fmla="*/ 0 60000 65536"/>
              <a:gd name="T18" fmla="*/ 0 w 18"/>
              <a:gd name="T19" fmla="*/ 0 h 7"/>
              <a:gd name="T20" fmla="*/ 18 w 18"/>
              <a:gd name="T21" fmla="*/ 7 h 7"/>
            </a:gdLst>
            <a:ahLst/>
            <a:cxnLst>
              <a:cxn ang="T12">
                <a:pos x="T0" y="T1"/>
              </a:cxn>
              <a:cxn ang="T13">
                <a:pos x="T2" y="T3"/>
              </a:cxn>
              <a:cxn ang="T14">
                <a:pos x="T4" y="T5"/>
              </a:cxn>
              <a:cxn ang="T15">
                <a:pos x="T6" y="T7"/>
              </a:cxn>
              <a:cxn ang="T16">
                <a:pos x="T8" y="T9"/>
              </a:cxn>
              <a:cxn ang="T17">
                <a:pos x="T10" y="T11"/>
              </a:cxn>
            </a:cxnLst>
            <a:rect l="T18" t="T19" r="T20" b="T21"/>
            <a:pathLst>
              <a:path w="18" h="7">
                <a:moveTo>
                  <a:pt x="0" y="0"/>
                </a:moveTo>
                <a:lnTo>
                  <a:pt x="0" y="0"/>
                </a:lnTo>
                <a:lnTo>
                  <a:pt x="4" y="1"/>
                </a:lnTo>
                <a:lnTo>
                  <a:pt x="9" y="4"/>
                </a:lnTo>
                <a:lnTo>
                  <a:pt x="13" y="6"/>
                </a:lnTo>
                <a:lnTo>
                  <a:pt x="17" y="6"/>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43" name="Freeform 233"/>
          <p:cNvSpPr>
            <a:spLocks/>
          </p:cNvSpPr>
          <p:nvPr/>
        </p:nvSpPr>
        <p:spPr bwMode="auto">
          <a:xfrm>
            <a:off x="4114800" y="4267200"/>
            <a:ext cx="22225" cy="3175"/>
          </a:xfrm>
          <a:custGeom>
            <a:avLst/>
            <a:gdLst>
              <a:gd name="T0" fmla="*/ 13 w 14"/>
              <a:gd name="T1" fmla="*/ 0 h 2"/>
              <a:gd name="T2" fmla="*/ 13 w 14"/>
              <a:gd name="T3" fmla="*/ 0 h 2"/>
              <a:gd name="T4" fmla="*/ 10 w 14"/>
              <a:gd name="T5" fmla="*/ 0 h 2"/>
              <a:gd name="T6" fmla="*/ 6 w 14"/>
              <a:gd name="T7" fmla="*/ 0 h 2"/>
              <a:gd name="T8" fmla="*/ 3 w 14"/>
              <a:gd name="T9" fmla="*/ 1 h 2"/>
              <a:gd name="T10" fmla="*/ 0 w 14"/>
              <a:gd name="T11" fmla="*/ 1 h 2"/>
              <a:gd name="T12" fmla="*/ 0 60000 65536"/>
              <a:gd name="T13" fmla="*/ 0 60000 65536"/>
              <a:gd name="T14" fmla="*/ 0 60000 65536"/>
              <a:gd name="T15" fmla="*/ 0 60000 65536"/>
              <a:gd name="T16" fmla="*/ 0 60000 65536"/>
              <a:gd name="T17" fmla="*/ 0 60000 65536"/>
              <a:gd name="T18" fmla="*/ 0 w 14"/>
              <a:gd name="T19" fmla="*/ 0 h 2"/>
              <a:gd name="T20" fmla="*/ 14 w 14"/>
              <a:gd name="T21" fmla="*/ 2 h 2"/>
            </a:gdLst>
            <a:ahLst/>
            <a:cxnLst>
              <a:cxn ang="T12">
                <a:pos x="T0" y="T1"/>
              </a:cxn>
              <a:cxn ang="T13">
                <a:pos x="T2" y="T3"/>
              </a:cxn>
              <a:cxn ang="T14">
                <a:pos x="T4" y="T5"/>
              </a:cxn>
              <a:cxn ang="T15">
                <a:pos x="T6" y="T7"/>
              </a:cxn>
              <a:cxn ang="T16">
                <a:pos x="T8" y="T9"/>
              </a:cxn>
              <a:cxn ang="T17">
                <a:pos x="T10" y="T11"/>
              </a:cxn>
            </a:cxnLst>
            <a:rect l="T18" t="T19" r="T20" b="T21"/>
            <a:pathLst>
              <a:path w="14" h="2">
                <a:moveTo>
                  <a:pt x="13" y="0"/>
                </a:moveTo>
                <a:lnTo>
                  <a:pt x="13" y="0"/>
                </a:lnTo>
                <a:lnTo>
                  <a:pt x="10" y="0"/>
                </a:lnTo>
                <a:lnTo>
                  <a:pt x="6" y="0"/>
                </a:lnTo>
                <a:lnTo>
                  <a:pt x="3" y="1"/>
                </a:lnTo>
                <a:lnTo>
                  <a:pt x="0" y="1"/>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44" name="Freeform 234"/>
          <p:cNvSpPr>
            <a:spLocks/>
          </p:cNvSpPr>
          <p:nvPr/>
        </p:nvSpPr>
        <p:spPr bwMode="auto">
          <a:xfrm>
            <a:off x="4056063" y="4344988"/>
            <a:ext cx="4762" cy="23812"/>
          </a:xfrm>
          <a:custGeom>
            <a:avLst/>
            <a:gdLst>
              <a:gd name="T0" fmla="*/ 2 w 3"/>
              <a:gd name="T1" fmla="*/ 0 h 15"/>
              <a:gd name="T2" fmla="*/ 2 w 3"/>
              <a:gd name="T3" fmla="*/ 0 h 15"/>
              <a:gd name="T4" fmla="*/ 2 w 3"/>
              <a:gd name="T5" fmla="*/ 5 h 15"/>
              <a:gd name="T6" fmla="*/ 2 w 3"/>
              <a:gd name="T7" fmla="*/ 8 h 15"/>
              <a:gd name="T8" fmla="*/ 1 w 3"/>
              <a:gd name="T9" fmla="*/ 11 h 15"/>
              <a:gd name="T10" fmla="*/ 0 w 3"/>
              <a:gd name="T11" fmla="*/ 14 h 15"/>
              <a:gd name="T12" fmla="*/ 0 60000 65536"/>
              <a:gd name="T13" fmla="*/ 0 60000 65536"/>
              <a:gd name="T14" fmla="*/ 0 60000 65536"/>
              <a:gd name="T15" fmla="*/ 0 60000 65536"/>
              <a:gd name="T16" fmla="*/ 0 60000 65536"/>
              <a:gd name="T17" fmla="*/ 0 60000 65536"/>
              <a:gd name="T18" fmla="*/ 0 w 3"/>
              <a:gd name="T19" fmla="*/ 0 h 15"/>
              <a:gd name="T20" fmla="*/ 3 w 3"/>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 h="15">
                <a:moveTo>
                  <a:pt x="2" y="0"/>
                </a:moveTo>
                <a:lnTo>
                  <a:pt x="2" y="0"/>
                </a:lnTo>
                <a:lnTo>
                  <a:pt x="2" y="5"/>
                </a:lnTo>
                <a:lnTo>
                  <a:pt x="2" y="8"/>
                </a:lnTo>
                <a:lnTo>
                  <a:pt x="1" y="11"/>
                </a:lnTo>
                <a:lnTo>
                  <a:pt x="0" y="14"/>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45" name="Freeform 235"/>
          <p:cNvSpPr>
            <a:spLocks/>
          </p:cNvSpPr>
          <p:nvPr/>
        </p:nvSpPr>
        <p:spPr bwMode="auto">
          <a:xfrm>
            <a:off x="4068763" y="4351338"/>
            <a:ext cx="19050" cy="23812"/>
          </a:xfrm>
          <a:custGeom>
            <a:avLst/>
            <a:gdLst>
              <a:gd name="T0" fmla="*/ 11 w 12"/>
              <a:gd name="T1" fmla="*/ 0 h 15"/>
              <a:gd name="T2" fmla="*/ 11 w 12"/>
              <a:gd name="T3" fmla="*/ 0 h 15"/>
              <a:gd name="T4" fmla="*/ 10 w 12"/>
              <a:gd name="T5" fmla="*/ 2 h 15"/>
              <a:gd name="T6" fmla="*/ 9 w 12"/>
              <a:gd name="T7" fmla="*/ 4 h 15"/>
              <a:gd name="T8" fmla="*/ 8 w 12"/>
              <a:gd name="T9" fmla="*/ 6 h 15"/>
              <a:gd name="T10" fmla="*/ 7 w 12"/>
              <a:gd name="T11" fmla="*/ 6 h 15"/>
              <a:gd name="T12" fmla="*/ 6 w 12"/>
              <a:gd name="T13" fmla="*/ 8 h 15"/>
              <a:gd name="T14" fmla="*/ 5 w 12"/>
              <a:gd name="T15" fmla="*/ 9 h 15"/>
              <a:gd name="T16" fmla="*/ 4 w 12"/>
              <a:gd name="T17" fmla="*/ 10 h 15"/>
              <a:gd name="T18" fmla="*/ 2 w 12"/>
              <a:gd name="T19" fmla="*/ 10 h 15"/>
              <a:gd name="T20" fmla="*/ 2 w 12"/>
              <a:gd name="T21" fmla="*/ 12 h 15"/>
              <a:gd name="T22" fmla="*/ 2 w 12"/>
              <a:gd name="T23" fmla="*/ 13 h 15"/>
              <a:gd name="T24" fmla="*/ 1 w 12"/>
              <a:gd name="T25" fmla="*/ 14 h 15"/>
              <a:gd name="T26" fmla="*/ 0 w 12"/>
              <a:gd name="T27" fmla="*/ 14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
              <a:gd name="T43" fmla="*/ 0 h 15"/>
              <a:gd name="T44" fmla="*/ 12 w 12"/>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 h="15">
                <a:moveTo>
                  <a:pt x="11" y="0"/>
                </a:moveTo>
                <a:lnTo>
                  <a:pt x="11" y="0"/>
                </a:lnTo>
                <a:lnTo>
                  <a:pt x="10" y="2"/>
                </a:lnTo>
                <a:lnTo>
                  <a:pt x="9" y="4"/>
                </a:lnTo>
                <a:lnTo>
                  <a:pt x="8" y="6"/>
                </a:lnTo>
                <a:lnTo>
                  <a:pt x="7" y="6"/>
                </a:lnTo>
                <a:lnTo>
                  <a:pt x="6" y="8"/>
                </a:lnTo>
                <a:lnTo>
                  <a:pt x="5" y="9"/>
                </a:lnTo>
                <a:lnTo>
                  <a:pt x="4" y="10"/>
                </a:lnTo>
                <a:lnTo>
                  <a:pt x="2" y="10"/>
                </a:lnTo>
                <a:lnTo>
                  <a:pt x="2" y="12"/>
                </a:lnTo>
                <a:lnTo>
                  <a:pt x="2" y="13"/>
                </a:lnTo>
                <a:lnTo>
                  <a:pt x="1" y="14"/>
                </a:lnTo>
                <a:lnTo>
                  <a:pt x="0" y="14"/>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46" name="Line 236"/>
          <p:cNvSpPr>
            <a:spLocks noChangeShapeType="1"/>
          </p:cNvSpPr>
          <p:nvPr/>
        </p:nvSpPr>
        <p:spPr bwMode="auto">
          <a:xfrm flipH="1">
            <a:off x="4094163" y="4370388"/>
            <a:ext cx="17462" cy="1587"/>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547" name="Freeform 237"/>
          <p:cNvSpPr>
            <a:spLocks/>
          </p:cNvSpPr>
          <p:nvPr/>
        </p:nvSpPr>
        <p:spPr bwMode="auto">
          <a:xfrm>
            <a:off x="4022725" y="4332288"/>
            <a:ext cx="4763" cy="23812"/>
          </a:xfrm>
          <a:custGeom>
            <a:avLst/>
            <a:gdLst>
              <a:gd name="T0" fmla="*/ 0 w 3"/>
              <a:gd name="T1" fmla="*/ 0 h 15"/>
              <a:gd name="T2" fmla="*/ 0 w 3"/>
              <a:gd name="T3" fmla="*/ 0 h 15"/>
              <a:gd name="T4" fmla="*/ 0 w 3"/>
              <a:gd name="T5" fmla="*/ 2 h 15"/>
              <a:gd name="T6" fmla="*/ 2 w 3"/>
              <a:gd name="T7" fmla="*/ 3 h 15"/>
              <a:gd name="T8" fmla="*/ 2 w 3"/>
              <a:gd name="T9" fmla="*/ 5 h 15"/>
              <a:gd name="T10" fmla="*/ 2 w 3"/>
              <a:gd name="T11" fmla="*/ 6 h 15"/>
              <a:gd name="T12" fmla="*/ 2 w 3"/>
              <a:gd name="T13" fmla="*/ 14 h 15"/>
              <a:gd name="T14" fmla="*/ 0 60000 65536"/>
              <a:gd name="T15" fmla="*/ 0 60000 65536"/>
              <a:gd name="T16" fmla="*/ 0 60000 65536"/>
              <a:gd name="T17" fmla="*/ 0 60000 65536"/>
              <a:gd name="T18" fmla="*/ 0 60000 65536"/>
              <a:gd name="T19" fmla="*/ 0 60000 65536"/>
              <a:gd name="T20" fmla="*/ 0 60000 65536"/>
              <a:gd name="T21" fmla="*/ 0 w 3"/>
              <a:gd name="T22" fmla="*/ 0 h 15"/>
              <a:gd name="T23" fmla="*/ 3 w 3"/>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5">
                <a:moveTo>
                  <a:pt x="0" y="0"/>
                </a:moveTo>
                <a:lnTo>
                  <a:pt x="0" y="0"/>
                </a:lnTo>
                <a:lnTo>
                  <a:pt x="0" y="2"/>
                </a:lnTo>
                <a:lnTo>
                  <a:pt x="2" y="3"/>
                </a:lnTo>
                <a:lnTo>
                  <a:pt x="2" y="5"/>
                </a:lnTo>
                <a:lnTo>
                  <a:pt x="2" y="6"/>
                </a:lnTo>
                <a:lnTo>
                  <a:pt x="2" y="14"/>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48" name="Freeform 238"/>
          <p:cNvSpPr>
            <a:spLocks/>
          </p:cNvSpPr>
          <p:nvPr/>
        </p:nvSpPr>
        <p:spPr bwMode="auto">
          <a:xfrm>
            <a:off x="3990975" y="4338638"/>
            <a:ext cx="14288" cy="20637"/>
          </a:xfrm>
          <a:custGeom>
            <a:avLst/>
            <a:gdLst>
              <a:gd name="T0" fmla="*/ 0 w 9"/>
              <a:gd name="T1" fmla="*/ 0 h 13"/>
              <a:gd name="T2" fmla="*/ 0 w 9"/>
              <a:gd name="T3" fmla="*/ 0 h 13"/>
              <a:gd name="T4" fmla="*/ 1 w 9"/>
              <a:gd name="T5" fmla="*/ 4 h 13"/>
              <a:gd name="T6" fmla="*/ 4 w 9"/>
              <a:gd name="T7" fmla="*/ 7 h 13"/>
              <a:gd name="T8" fmla="*/ 7 w 9"/>
              <a:gd name="T9" fmla="*/ 10 h 13"/>
              <a:gd name="T10" fmla="*/ 8 w 9"/>
              <a:gd name="T11" fmla="*/ 12 h 13"/>
              <a:gd name="T12" fmla="*/ 0 60000 65536"/>
              <a:gd name="T13" fmla="*/ 0 60000 65536"/>
              <a:gd name="T14" fmla="*/ 0 60000 65536"/>
              <a:gd name="T15" fmla="*/ 0 60000 65536"/>
              <a:gd name="T16" fmla="*/ 0 60000 65536"/>
              <a:gd name="T17" fmla="*/ 0 60000 65536"/>
              <a:gd name="T18" fmla="*/ 0 w 9"/>
              <a:gd name="T19" fmla="*/ 0 h 13"/>
              <a:gd name="T20" fmla="*/ 9 w 9"/>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9" h="13">
                <a:moveTo>
                  <a:pt x="0" y="0"/>
                </a:moveTo>
                <a:lnTo>
                  <a:pt x="0" y="0"/>
                </a:lnTo>
                <a:lnTo>
                  <a:pt x="1" y="4"/>
                </a:lnTo>
                <a:lnTo>
                  <a:pt x="4" y="7"/>
                </a:lnTo>
                <a:lnTo>
                  <a:pt x="7" y="10"/>
                </a:lnTo>
                <a:lnTo>
                  <a:pt x="8" y="12"/>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49" name="Freeform 239"/>
          <p:cNvSpPr>
            <a:spLocks/>
          </p:cNvSpPr>
          <p:nvPr/>
        </p:nvSpPr>
        <p:spPr bwMode="auto">
          <a:xfrm>
            <a:off x="3963988" y="4360863"/>
            <a:ext cx="28575" cy="19050"/>
          </a:xfrm>
          <a:custGeom>
            <a:avLst/>
            <a:gdLst>
              <a:gd name="T0" fmla="*/ 0 w 18"/>
              <a:gd name="T1" fmla="*/ 0 h 12"/>
              <a:gd name="T2" fmla="*/ 0 w 18"/>
              <a:gd name="T3" fmla="*/ 0 h 12"/>
              <a:gd name="T4" fmla="*/ 3 w 18"/>
              <a:gd name="T5" fmla="*/ 2 h 12"/>
              <a:gd name="T6" fmla="*/ 9 w 18"/>
              <a:gd name="T7" fmla="*/ 6 h 12"/>
              <a:gd name="T8" fmla="*/ 14 w 18"/>
              <a:gd name="T9" fmla="*/ 9 h 12"/>
              <a:gd name="T10" fmla="*/ 17 w 18"/>
              <a:gd name="T11" fmla="*/ 11 h 12"/>
              <a:gd name="T12" fmla="*/ 0 60000 65536"/>
              <a:gd name="T13" fmla="*/ 0 60000 65536"/>
              <a:gd name="T14" fmla="*/ 0 60000 65536"/>
              <a:gd name="T15" fmla="*/ 0 60000 65536"/>
              <a:gd name="T16" fmla="*/ 0 60000 65536"/>
              <a:gd name="T17" fmla="*/ 0 60000 65536"/>
              <a:gd name="T18" fmla="*/ 0 w 18"/>
              <a:gd name="T19" fmla="*/ 0 h 12"/>
              <a:gd name="T20" fmla="*/ 18 w 18"/>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8" h="12">
                <a:moveTo>
                  <a:pt x="0" y="0"/>
                </a:moveTo>
                <a:lnTo>
                  <a:pt x="0" y="0"/>
                </a:lnTo>
                <a:lnTo>
                  <a:pt x="3" y="2"/>
                </a:lnTo>
                <a:lnTo>
                  <a:pt x="9" y="6"/>
                </a:lnTo>
                <a:lnTo>
                  <a:pt x="14" y="9"/>
                </a:lnTo>
                <a:lnTo>
                  <a:pt x="17" y="11"/>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50" name="Freeform 240"/>
          <p:cNvSpPr>
            <a:spLocks/>
          </p:cNvSpPr>
          <p:nvPr/>
        </p:nvSpPr>
        <p:spPr bwMode="auto">
          <a:xfrm>
            <a:off x="3967163" y="4391025"/>
            <a:ext cx="25400" cy="7938"/>
          </a:xfrm>
          <a:custGeom>
            <a:avLst/>
            <a:gdLst>
              <a:gd name="T0" fmla="*/ 0 w 16"/>
              <a:gd name="T1" fmla="*/ 0 h 5"/>
              <a:gd name="T2" fmla="*/ 0 w 16"/>
              <a:gd name="T3" fmla="*/ 0 h 5"/>
              <a:gd name="T4" fmla="*/ 3 w 16"/>
              <a:gd name="T5" fmla="*/ 0 h 5"/>
              <a:gd name="T6" fmla="*/ 7 w 16"/>
              <a:gd name="T7" fmla="*/ 1 h 5"/>
              <a:gd name="T8" fmla="*/ 9 w 16"/>
              <a:gd name="T9" fmla="*/ 1 h 5"/>
              <a:gd name="T10" fmla="*/ 12 w 16"/>
              <a:gd name="T11" fmla="*/ 2 h 5"/>
              <a:gd name="T12" fmla="*/ 15 w 16"/>
              <a:gd name="T13" fmla="*/ 4 h 5"/>
              <a:gd name="T14" fmla="*/ 0 60000 65536"/>
              <a:gd name="T15" fmla="*/ 0 60000 65536"/>
              <a:gd name="T16" fmla="*/ 0 60000 65536"/>
              <a:gd name="T17" fmla="*/ 0 60000 65536"/>
              <a:gd name="T18" fmla="*/ 0 60000 65536"/>
              <a:gd name="T19" fmla="*/ 0 60000 65536"/>
              <a:gd name="T20" fmla="*/ 0 60000 65536"/>
              <a:gd name="T21" fmla="*/ 0 w 16"/>
              <a:gd name="T22" fmla="*/ 0 h 5"/>
              <a:gd name="T23" fmla="*/ 16 w 16"/>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5">
                <a:moveTo>
                  <a:pt x="0" y="0"/>
                </a:moveTo>
                <a:lnTo>
                  <a:pt x="0" y="0"/>
                </a:lnTo>
                <a:lnTo>
                  <a:pt x="3" y="0"/>
                </a:lnTo>
                <a:lnTo>
                  <a:pt x="7" y="1"/>
                </a:lnTo>
                <a:lnTo>
                  <a:pt x="9" y="1"/>
                </a:lnTo>
                <a:lnTo>
                  <a:pt x="12" y="2"/>
                </a:lnTo>
                <a:lnTo>
                  <a:pt x="15" y="4"/>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51" name="Line 241"/>
          <p:cNvSpPr>
            <a:spLocks noChangeShapeType="1"/>
          </p:cNvSpPr>
          <p:nvPr/>
        </p:nvSpPr>
        <p:spPr bwMode="auto">
          <a:xfrm>
            <a:off x="3987800" y="4414838"/>
            <a:ext cx="12700" cy="0"/>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552" name="Line 242"/>
          <p:cNvSpPr>
            <a:spLocks noChangeShapeType="1"/>
          </p:cNvSpPr>
          <p:nvPr/>
        </p:nvSpPr>
        <p:spPr bwMode="auto">
          <a:xfrm>
            <a:off x="3783013" y="4398963"/>
            <a:ext cx="1587" cy="1587"/>
          </a:xfrm>
          <a:prstGeom prst="line">
            <a:avLst/>
          </a:prstGeom>
          <a:noFill/>
          <a:ln w="12700">
            <a:solidFill>
              <a:srgbClr val="FF663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cs-CZ"/>
          </a:p>
        </p:txBody>
      </p:sp>
      <p:sp>
        <p:nvSpPr>
          <p:cNvPr id="13553" name="Freeform 243"/>
          <p:cNvSpPr>
            <a:spLocks/>
          </p:cNvSpPr>
          <p:nvPr/>
        </p:nvSpPr>
        <p:spPr bwMode="auto">
          <a:xfrm>
            <a:off x="3733800" y="4419600"/>
            <a:ext cx="7938" cy="28575"/>
          </a:xfrm>
          <a:custGeom>
            <a:avLst/>
            <a:gdLst>
              <a:gd name="T0" fmla="*/ 0 w 5"/>
              <a:gd name="T1" fmla="*/ 0 h 18"/>
              <a:gd name="T2" fmla="*/ 0 w 5"/>
              <a:gd name="T3" fmla="*/ 10 h 18"/>
              <a:gd name="T4" fmla="*/ 2 w 5"/>
              <a:gd name="T5" fmla="*/ 10 h 18"/>
              <a:gd name="T6" fmla="*/ 2 w 5"/>
              <a:gd name="T7" fmla="*/ 14 h 18"/>
              <a:gd name="T8" fmla="*/ 4 w 5"/>
              <a:gd name="T9" fmla="*/ 17 h 18"/>
              <a:gd name="T10" fmla="*/ 0 60000 65536"/>
              <a:gd name="T11" fmla="*/ 0 60000 65536"/>
              <a:gd name="T12" fmla="*/ 0 60000 65536"/>
              <a:gd name="T13" fmla="*/ 0 60000 65536"/>
              <a:gd name="T14" fmla="*/ 0 60000 65536"/>
              <a:gd name="T15" fmla="*/ 0 w 5"/>
              <a:gd name="T16" fmla="*/ 0 h 18"/>
              <a:gd name="T17" fmla="*/ 5 w 5"/>
              <a:gd name="T18" fmla="*/ 18 h 18"/>
            </a:gdLst>
            <a:ahLst/>
            <a:cxnLst>
              <a:cxn ang="T10">
                <a:pos x="T0" y="T1"/>
              </a:cxn>
              <a:cxn ang="T11">
                <a:pos x="T2" y="T3"/>
              </a:cxn>
              <a:cxn ang="T12">
                <a:pos x="T4" y="T5"/>
              </a:cxn>
              <a:cxn ang="T13">
                <a:pos x="T6" y="T7"/>
              </a:cxn>
              <a:cxn ang="T14">
                <a:pos x="T8" y="T9"/>
              </a:cxn>
            </a:cxnLst>
            <a:rect l="T15" t="T16" r="T17" b="T18"/>
            <a:pathLst>
              <a:path w="5" h="18">
                <a:moveTo>
                  <a:pt x="0" y="0"/>
                </a:moveTo>
                <a:lnTo>
                  <a:pt x="0" y="10"/>
                </a:lnTo>
                <a:lnTo>
                  <a:pt x="2" y="10"/>
                </a:lnTo>
                <a:lnTo>
                  <a:pt x="2" y="14"/>
                </a:lnTo>
                <a:lnTo>
                  <a:pt x="4" y="17"/>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54" name="Freeform 244"/>
          <p:cNvSpPr>
            <a:spLocks/>
          </p:cNvSpPr>
          <p:nvPr/>
        </p:nvSpPr>
        <p:spPr bwMode="auto">
          <a:xfrm>
            <a:off x="3714750" y="4394200"/>
            <a:ext cx="26988" cy="22225"/>
          </a:xfrm>
          <a:custGeom>
            <a:avLst/>
            <a:gdLst>
              <a:gd name="T0" fmla="*/ 0 w 17"/>
              <a:gd name="T1" fmla="*/ 0 h 14"/>
              <a:gd name="T2" fmla="*/ 12 w 17"/>
              <a:gd name="T3" fmla="*/ 10 h 14"/>
              <a:gd name="T4" fmla="*/ 14 w 17"/>
              <a:gd name="T5" fmla="*/ 10 h 14"/>
              <a:gd name="T6" fmla="*/ 15 w 17"/>
              <a:gd name="T7" fmla="*/ 10 h 14"/>
              <a:gd name="T8" fmla="*/ 16 w 17"/>
              <a:gd name="T9" fmla="*/ 12 h 14"/>
              <a:gd name="T10" fmla="*/ 16 w 17"/>
              <a:gd name="T11" fmla="*/ 13 h 14"/>
              <a:gd name="T12" fmla="*/ 0 60000 65536"/>
              <a:gd name="T13" fmla="*/ 0 60000 65536"/>
              <a:gd name="T14" fmla="*/ 0 60000 65536"/>
              <a:gd name="T15" fmla="*/ 0 60000 65536"/>
              <a:gd name="T16" fmla="*/ 0 60000 65536"/>
              <a:gd name="T17" fmla="*/ 0 60000 65536"/>
              <a:gd name="T18" fmla="*/ 0 w 17"/>
              <a:gd name="T19" fmla="*/ 0 h 14"/>
              <a:gd name="T20" fmla="*/ 17 w 17"/>
              <a:gd name="T21" fmla="*/ 14 h 14"/>
            </a:gdLst>
            <a:ahLst/>
            <a:cxnLst>
              <a:cxn ang="T12">
                <a:pos x="T0" y="T1"/>
              </a:cxn>
              <a:cxn ang="T13">
                <a:pos x="T2" y="T3"/>
              </a:cxn>
              <a:cxn ang="T14">
                <a:pos x="T4" y="T5"/>
              </a:cxn>
              <a:cxn ang="T15">
                <a:pos x="T6" y="T7"/>
              </a:cxn>
              <a:cxn ang="T16">
                <a:pos x="T8" y="T9"/>
              </a:cxn>
              <a:cxn ang="T17">
                <a:pos x="T10" y="T11"/>
              </a:cxn>
            </a:cxnLst>
            <a:rect l="T18" t="T19" r="T20" b="T21"/>
            <a:pathLst>
              <a:path w="17" h="14">
                <a:moveTo>
                  <a:pt x="0" y="0"/>
                </a:moveTo>
                <a:lnTo>
                  <a:pt x="12" y="10"/>
                </a:lnTo>
                <a:lnTo>
                  <a:pt x="14" y="10"/>
                </a:lnTo>
                <a:lnTo>
                  <a:pt x="15" y="10"/>
                </a:lnTo>
                <a:lnTo>
                  <a:pt x="16" y="12"/>
                </a:lnTo>
                <a:lnTo>
                  <a:pt x="16" y="13"/>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55" name="Freeform 245"/>
          <p:cNvSpPr>
            <a:spLocks/>
          </p:cNvSpPr>
          <p:nvPr/>
        </p:nvSpPr>
        <p:spPr bwMode="auto">
          <a:xfrm>
            <a:off x="3695700" y="4422775"/>
            <a:ext cx="26988" cy="15875"/>
          </a:xfrm>
          <a:custGeom>
            <a:avLst/>
            <a:gdLst>
              <a:gd name="T0" fmla="*/ 0 w 17"/>
              <a:gd name="T1" fmla="*/ 0 h 10"/>
              <a:gd name="T2" fmla="*/ 0 w 17"/>
              <a:gd name="T3" fmla="*/ 0 h 10"/>
              <a:gd name="T4" fmla="*/ 2 w 17"/>
              <a:gd name="T5" fmla="*/ 0 h 10"/>
              <a:gd name="T6" fmla="*/ 5 w 17"/>
              <a:gd name="T7" fmla="*/ 1 h 10"/>
              <a:gd name="T8" fmla="*/ 7 w 17"/>
              <a:gd name="T9" fmla="*/ 2 h 10"/>
              <a:gd name="T10" fmla="*/ 8 w 17"/>
              <a:gd name="T11" fmla="*/ 5 h 10"/>
              <a:gd name="T12" fmla="*/ 12 w 17"/>
              <a:gd name="T13" fmla="*/ 5 h 10"/>
              <a:gd name="T14" fmla="*/ 12 w 17"/>
              <a:gd name="T15" fmla="*/ 7 h 10"/>
              <a:gd name="T16" fmla="*/ 13 w 17"/>
              <a:gd name="T17" fmla="*/ 7 h 10"/>
              <a:gd name="T18" fmla="*/ 15 w 17"/>
              <a:gd name="T19" fmla="*/ 6 h 10"/>
              <a:gd name="T20" fmla="*/ 15 w 17"/>
              <a:gd name="T21" fmla="*/ 7 h 10"/>
              <a:gd name="T22" fmla="*/ 16 w 17"/>
              <a:gd name="T23" fmla="*/ 9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10"/>
              <a:gd name="T38" fmla="*/ 17 w 17"/>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10">
                <a:moveTo>
                  <a:pt x="0" y="0"/>
                </a:moveTo>
                <a:lnTo>
                  <a:pt x="0" y="0"/>
                </a:lnTo>
                <a:lnTo>
                  <a:pt x="2" y="0"/>
                </a:lnTo>
                <a:lnTo>
                  <a:pt x="5" y="1"/>
                </a:lnTo>
                <a:lnTo>
                  <a:pt x="7" y="2"/>
                </a:lnTo>
                <a:lnTo>
                  <a:pt x="8" y="5"/>
                </a:lnTo>
                <a:lnTo>
                  <a:pt x="12" y="5"/>
                </a:lnTo>
                <a:lnTo>
                  <a:pt x="12" y="7"/>
                </a:lnTo>
                <a:lnTo>
                  <a:pt x="13" y="7"/>
                </a:lnTo>
                <a:lnTo>
                  <a:pt x="15" y="6"/>
                </a:lnTo>
                <a:lnTo>
                  <a:pt x="15" y="7"/>
                </a:lnTo>
                <a:lnTo>
                  <a:pt x="16" y="9"/>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56" name="Freeform 246"/>
          <p:cNvSpPr>
            <a:spLocks/>
          </p:cNvSpPr>
          <p:nvPr/>
        </p:nvSpPr>
        <p:spPr bwMode="auto">
          <a:xfrm>
            <a:off x="3690938" y="4456113"/>
            <a:ext cx="31750" cy="9525"/>
          </a:xfrm>
          <a:custGeom>
            <a:avLst/>
            <a:gdLst>
              <a:gd name="T0" fmla="*/ 0 w 20"/>
              <a:gd name="T1" fmla="*/ 0 h 6"/>
              <a:gd name="T2" fmla="*/ 0 w 20"/>
              <a:gd name="T3" fmla="*/ 0 h 6"/>
              <a:gd name="T4" fmla="*/ 2 w 20"/>
              <a:gd name="T5" fmla="*/ 0 h 6"/>
              <a:gd name="T6" fmla="*/ 4 w 20"/>
              <a:gd name="T7" fmla="*/ 1 h 6"/>
              <a:gd name="T8" fmla="*/ 7 w 20"/>
              <a:gd name="T9" fmla="*/ 1 h 6"/>
              <a:gd name="T10" fmla="*/ 11 w 20"/>
              <a:gd name="T11" fmla="*/ 1 h 6"/>
              <a:gd name="T12" fmla="*/ 14 w 20"/>
              <a:gd name="T13" fmla="*/ 3 h 6"/>
              <a:gd name="T14" fmla="*/ 16 w 20"/>
              <a:gd name="T15" fmla="*/ 3 h 6"/>
              <a:gd name="T16" fmla="*/ 18 w 20"/>
              <a:gd name="T17" fmla="*/ 4 h 6"/>
              <a:gd name="T18" fmla="*/ 19 w 20"/>
              <a:gd name="T19" fmla="*/ 5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6"/>
              <a:gd name="T32" fmla="*/ 20 w 20"/>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6">
                <a:moveTo>
                  <a:pt x="0" y="0"/>
                </a:moveTo>
                <a:lnTo>
                  <a:pt x="0" y="0"/>
                </a:lnTo>
                <a:lnTo>
                  <a:pt x="2" y="0"/>
                </a:lnTo>
                <a:lnTo>
                  <a:pt x="4" y="1"/>
                </a:lnTo>
                <a:lnTo>
                  <a:pt x="7" y="1"/>
                </a:lnTo>
                <a:lnTo>
                  <a:pt x="11" y="1"/>
                </a:lnTo>
                <a:lnTo>
                  <a:pt x="14" y="3"/>
                </a:lnTo>
                <a:lnTo>
                  <a:pt x="16" y="3"/>
                </a:lnTo>
                <a:lnTo>
                  <a:pt x="18" y="4"/>
                </a:lnTo>
                <a:lnTo>
                  <a:pt x="19" y="5"/>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57" name="Freeform 247"/>
          <p:cNvSpPr>
            <a:spLocks/>
          </p:cNvSpPr>
          <p:nvPr/>
        </p:nvSpPr>
        <p:spPr bwMode="auto">
          <a:xfrm>
            <a:off x="3733800" y="4495800"/>
            <a:ext cx="28575" cy="3175"/>
          </a:xfrm>
          <a:custGeom>
            <a:avLst/>
            <a:gdLst>
              <a:gd name="T0" fmla="*/ 0 w 18"/>
              <a:gd name="T1" fmla="*/ 1 h 2"/>
              <a:gd name="T2" fmla="*/ 0 w 18"/>
              <a:gd name="T3" fmla="*/ 1 h 2"/>
              <a:gd name="T4" fmla="*/ 3 w 18"/>
              <a:gd name="T5" fmla="*/ 1 h 2"/>
              <a:gd name="T6" fmla="*/ 9 w 18"/>
              <a:gd name="T7" fmla="*/ 1 h 2"/>
              <a:gd name="T8" fmla="*/ 14 w 18"/>
              <a:gd name="T9" fmla="*/ 1 h 2"/>
              <a:gd name="T10" fmla="*/ 17 w 18"/>
              <a:gd name="T11" fmla="*/ 0 h 2"/>
              <a:gd name="T12" fmla="*/ 0 60000 65536"/>
              <a:gd name="T13" fmla="*/ 0 60000 65536"/>
              <a:gd name="T14" fmla="*/ 0 60000 65536"/>
              <a:gd name="T15" fmla="*/ 0 60000 65536"/>
              <a:gd name="T16" fmla="*/ 0 60000 65536"/>
              <a:gd name="T17" fmla="*/ 0 60000 65536"/>
              <a:gd name="T18" fmla="*/ 0 w 18"/>
              <a:gd name="T19" fmla="*/ 0 h 2"/>
              <a:gd name="T20" fmla="*/ 18 w 18"/>
              <a:gd name="T21" fmla="*/ 2 h 2"/>
            </a:gdLst>
            <a:ahLst/>
            <a:cxnLst>
              <a:cxn ang="T12">
                <a:pos x="T0" y="T1"/>
              </a:cxn>
              <a:cxn ang="T13">
                <a:pos x="T2" y="T3"/>
              </a:cxn>
              <a:cxn ang="T14">
                <a:pos x="T4" y="T5"/>
              </a:cxn>
              <a:cxn ang="T15">
                <a:pos x="T6" y="T7"/>
              </a:cxn>
              <a:cxn ang="T16">
                <a:pos x="T8" y="T9"/>
              </a:cxn>
              <a:cxn ang="T17">
                <a:pos x="T10" y="T11"/>
              </a:cxn>
            </a:cxnLst>
            <a:rect l="T18" t="T19" r="T20" b="T21"/>
            <a:pathLst>
              <a:path w="18" h="2">
                <a:moveTo>
                  <a:pt x="0" y="1"/>
                </a:moveTo>
                <a:lnTo>
                  <a:pt x="0" y="1"/>
                </a:lnTo>
                <a:lnTo>
                  <a:pt x="3" y="1"/>
                </a:lnTo>
                <a:lnTo>
                  <a:pt x="9" y="1"/>
                </a:lnTo>
                <a:lnTo>
                  <a:pt x="14" y="1"/>
                </a:lnTo>
                <a:lnTo>
                  <a:pt x="17" y="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58" name="Freeform 248"/>
          <p:cNvSpPr>
            <a:spLocks/>
          </p:cNvSpPr>
          <p:nvPr/>
        </p:nvSpPr>
        <p:spPr bwMode="auto">
          <a:xfrm>
            <a:off x="3733800" y="4495800"/>
            <a:ext cx="31750" cy="17463"/>
          </a:xfrm>
          <a:custGeom>
            <a:avLst/>
            <a:gdLst>
              <a:gd name="T0" fmla="*/ 0 w 20"/>
              <a:gd name="T1" fmla="*/ 10 h 11"/>
              <a:gd name="T2" fmla="*/ 0 w 20"/>
              <a:gd name="T3" fmla="*/ 10 h 11"/>
              <a:gd name="T4" fmla="*/ 4 w 20"/>
              <a:gd name="T5" fmla="*/ 10 h 11"/>
              <a:gd name="T6" fmla="*/ 7 w 20"/>
              <a:gd name="T7" fmla="*/ 9 h 11"/>
              <a:gd name="T8" fmla="*/ 10 w 20"/>
              <a:gd name="T9" fmla="*/ 9 h 11"/>
              <a:gd name="T10" fmla="*/ 13 w 20"/>
              <a:gd name="T11" fmla="*/ 8 h 11"/>
              <a:gd name="T12" fmla="*/ 15 w 20"/>
              <a:gd name="T13" fmla="*/ 6 h 11"/>
              <a:gd name="T14" fmla="*/ 15 w 20"/>
              <a:gd name="T15" fmla="*/ 4 h 11"/>
              <a:gd name="T16" fmla="*/ 17 w 20"/>
              <a:gd name="T17" fmla="*/ 4 h 11"/>
              <a:gd name="T18" fmla="*/ 17 w 20"/>
              <a:gd name="T19" fmla="*/ 2 h 11"/>
              <a:gd name="T20" fmla="*/ 19 w 2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11"/>
              <a:gd name="T35" fmla="*/ 20 w 20"/>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11">
                <a:moveTo>
                  <a:pt x="0" y="10"/>
                </a:moveTo>
                <a:lnTo>
                  <a:pt x="0" y="10"/>
                </a:lnTo>
                <a:lnTo>
                  <a:pt x="4" y="10"/>
                </a:lnTo>
                <a:lnTo>
                  <a:pt x="7" y="9"/>
                </a:lnTo>
                <a:lnTo>
                  <a:pt x="10" y="9"/>
                </a:lnTo>
                <a:lnTo>
                  <a:pt x="13" y="8"/>
                </a:lnTo>
                <a:lnTo>
                  <a:pt x="15" y="6"/>
                </a:lnTo>
                <a:lnTo>
                  <a:pt x="15" y="4"/>
                </a:lnTo>
                <a:lnTo>
                  <a:pt x="17" y="4"/>
                </a:lnTo>
                <a:lnTo>
                  <a:pt x="17" y="2"/>
                </a:lnTo>
                <a:lnTo>
                  <a:pt x="19" y="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59" name="Freeform 249"/>
          <p:cNvSpPr>
            <a:spLocks/>
          </p:cNvSpPr>
          <p:nvPr/>
        </p:nvSpPr>
        <p:spPr bwMode="auto">
          <a:xfrm>
            <a:off x="3751263" y="4513263"/>
            <a:ext cx="11112" cy="20637"/>
          </a:xfrm>
          <a:custGeom>
            <a:avLst/>
            <a:gdLst>
              <a:gd name="T0" fmla="*/ 0 w 7"/>
              <a:gd name="T1" fmla="*/ 12 h 13"/>
              <a:gd name="T2" fmla="*/ 0 w 7"/>
              <a:gd name="T3" fmla="*/ 12 h 13"/>
              <a:gd name="T4" fmla="*/ 0 w 7"/>
              <a:gd name="T5" fmla="*/ 10 h 13"/>
              <a:gd name="T6" fmla="*/ 2 w 7"/>
              <a:gd name="T7" fmla="*/ 7 h 13"/>
              <a:gd name="T8" fmla="*/ 3 w 7"/>
              <a:gd name="T9" fmla="*/ 4 h 13"/>
              <a:gd name="T10" fmla="*/ 4 w 7"/>
              <a:gd name="T11" fmla="*/ 2 h 13"/>
              <a:gd name="T12" fmla="*/ 6 w 7"/>
              <a:gd name="T13" fmla="*/ 0 h 13"/>
              <a:gd name="T14" fmla="*/ 0 60000 65536"/>
              <a:gd name="T15" fmla="*/ 0 60000 65536"/>
              <a:gd name="T16" fmla="*/ 0 60000 65536"/>
              <a:gd name="T17" fmla="*/ 0 60000 65536"/>
              <a:gd name="T18" fmla="*/ 0 60000 65536"/>
              <a:gd name="T19" fmla="*/ 0 60000 65536"/>
              <a:gd name="T20" fmla="*/ 0 60000 65536"/>
              <a:gd name="T21" fmla="*/ 0 w 7"/>
              <a:gd name="T22" fmla="*/ 0 h 13"/>
              <a:gd name="T23" fmla="*/ 7 w 7"/>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3">
                <a:moveTo>
                  <a:pt x="0" y="12"/>
                </a:moveTo>
                <a:lnTo>
                  <a:pt x="0" y="12"/>
                </a:lnTo>
                <a:lnTo>
                  <a:pt x="0" y="10"/>
                </a:lnTo>
                <a:lnTo>
                  <a:pt x="2" y="7"/>
                </a:lnTo>
                <a:lnTo>
                  <a:pt x="3" y="4"/>
                </a:lnTo>
                <a:lnTo>
                  <a:pt x="4" y="2"/>
                </a:lnTo>
                <a:lnTo>
                  <a:pt x="6" y="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60" name="Freeform 250"/>
          <p:cNvSpPr>
            <a:spLocks/>
          </p:cNvSpPr>
          <p:nvPr/>
        </p:nvSpPr>
        <p:spPr bwMode="auto">
          <a:xfrm>
            <a:off x="5926138" y="3760788"/>
            <a:ext cx="112712" cy="117475"/>
          </a:xfrm>
          <a:custGeom>
            <a:avLst/>
            <a:gdLst>
              <a:gd name="T0" fmla="*/ 31 w 71"/>
              <a:gd name="T1" fmla="*/ 8 h 74"/>
              <a:gd name="T2" fmla="*/ 30 w 71"/>
              <a:gd name="T3" fmla="*/ 8 h 74"/>
              <a:gd name="T4" fmla="*/ 28 w 71"/>
              <a:gd name="T5" fmla="*/ 9 h 74"/>
              <a:gd name="T6" fmla="*/ 25 w 71"/>
              <a:gd name="T7" fmla="*/ 12 h 74"/>
              <a:gd name="T8" fmla="*/ 22 w 71"/>
              <a:gd name="T9" fmla="*/ 14 h 74"/>
              <a:gd name="T10" fmla="*/ 19 w 71"/>
              <a:gd name="T11" fmla="*/ 16 h 74"/>
              <a:gd name="T12" fmla="*/ 17 w 71"/>
              <a:gd name="T13" fmla="*/ 18 h 74"/>
              <a:gd name="T14" fmla="*/ 14 w 71"/>
              <a:gd name="T15" fmla="*/ 19 h 74"/>
              <a:gd name="T16" fmla="*/ 13 w 71"/>
              <a:gd name="T17" fmla="*/ 19 h 74"/>
              <a:gd name="T18" fmla="*/ 9 w 71"/>
              <a:gd name="T19" fmla="*/ 23 h 74"/>
              <a:gd name="T20" fmla="*/ 6 w 71"/>
              <a:gd name="T21" fmla="*/ 27 h 74"/>
              <a:gd name="T22" fmla="*/ 5 w 71"/>
              <a:gd name="T23" fmla="*/ 30 h 74"/>
              <a:gd name="T24" fmla="*/ 5 w 71"/>
              <a:gd name="T25" fmla="*/ 32 h 74"/>
              <a:gd name="T26" fmla="*/ 3 w 71"/>
              <a:gd name="T27" fmla="*/ 37 h 74"/>
              <a:gd name="T28" fmla="*/ 2 w 71"/>
              <a:gd name="T29" fmla="*/ 42 h 74"/>
              <a:gd name="T30" fmla="*/ 1 w 71"/>
              <a:gd name="T31" fmla="*/ 46 h 74"/>
              <a:gd name="T32" fmla="*/ 0 w 71"/>
              <a:gd name="T33" fmla="*/ 51 h 74"/>
              <a:gd name="T34" fmla="*/ 0 w 71"/>
              <a:gd name="T35" fmla="*/ 55 h 74"/>
              <a:gd name="T36" fmla="*/ 2 w 71"/>
              <a:gd name="T37" fmla="*/ 58 h 74"/>
              <a:gd name="T38" fmla="*/ 6 w 71"/>
              <a:gd name="T39" fmla="*/ 58 h 74"/>
              <a:gd name="T40" fmla="*/ 6 w 71"/>
              <a:gd name="T41" fmla="*/ 66 h 74"/>
              <a:gd name="T42" fmla="*/ 9 w 71"/>
              <a:gd name="T43" fmla="*/ 66 h 74"/>
              <a:gd name="T44" fmla="*/ 14 w 71"/>
              <a:gd name="T45" fmla="*/ 68 h 74"/>
              <a:gd name="T46" fmla="*/ 18 w 71"/>
              <a:gd name="T47" fmla="*/ 71 h 74"/>
              <a:gd name="T48" fmla="*/ 20 w 71"/>
              <a:gd name="T49" fmla="*/ 73 h 74"/>
              <a:gd name="T50" fmla="*/ 35 w 71"/>
              <a:gd name="T51" fmla="*/ 73 h 74"/>
              <a:gd name="T52" fmla="*/ 40 w 71"/>
              <a:gd name="T53" fmla="*/ 69 h 74"/>
              <a:gd name="T54" fmla="*/ 40 w 71"/>
              <a:gd name="T55" fmla="*/ 67 h 74"/>
              <a:gd name="T56" fmla="*/ 41 w 71"/>
              <a:gd name="T57" fmla="*/ 65 h 74"/>
              <a:gd name="T58" fmla="*/ 41 w 71"/>
              <a:gd name="T59" fmla="*/ 61 h 74"/>
              <a:gd name="T60" fmla="*/ 43 w 71"/>
              <a:gd name="T61" fmla="*/ 56 h 74"/>
              <a:gd name="T62" fmla="*/ 45 w 71"/>
              <a:gd name="T63" fmla="*/ 53 h 74"/>
              <a:gd name="T64" fmla="*/ 48 w 71"/>
              <a:gd name="T65" fmla="*/ 49 h 74"/>
              <a:gd name="T66" fmla="*/ 49 w 71"/>
              <a:gd name="T67" fmla="*/ 47 h 74"/>
              <a:gd name="T68" fmla="*/ 51 w 71"/>
              <a:gd name="T69" fmla="*/ 46 h 74"/>
              <a:gd name="T70" fmla="*/ 52 w 71"/>
              <a:gd name="T71" fmla="*/ 43 h 74"/>
              <a:gd name="T72" fmla="*/ 53 w 71"/>
              <a:gd name="T73" fmla="*/ 41 h 74"/>
              <a:gd name="T74" fmla="*/ 55 w 71"/>
              <a:gd name="T75" fmla="*/ 40 h 74"/>
              <a:gd name="T76" fmla="*/ 58 w 71"/>
              <a:gd name="T77" fmla="*/ 39 h 74"/>
              <a:gd name="T78" fmla="*/ 59 w 71"/>
              <a:gd name="T79" fmla="*/ 36 h 74"/>
              <a:gd name="T80" fmla="*/ 61 w 71"/>
              <a:gd name="T81" fmla="*/ 33 h 74"/>
              <a:gd name="T82" fmla="*/ 64 w 71"/>
              <a:gd name="T83" fmla="*/ 31 h 74"/>
              <a:gd name="T84" fmla="*/ 66 w 71"/>
              <a:gd name="T85" fmla="*/ 31 h 74"/>
              <a:gd name="T86" fmla="*/ 66 w 71"/>
              <a:gd name="T87" fmla="*/ 23 h 74"/>
              <a:gd name="T88" fmla="*/ 70 w 71"/>
              <a:gd name="T89" fmla="*/ 23 h 74"/>
              <a:gd name="T90" fmla="*/ 70 w 71"/>
              <a:gd name="T91" fmla="*/ 0 h 74"/>
              <a:gd name="T92" fmla="*/ 40 w 71"/>
              <a:gd name="T93" fmla="*/ 0 h 74"/>
              <a:gd name="T94" fmla="*/ 31 w 71"/>
              <a:gd name="T95" fmla="*/ 8 h 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
              <a:gd name="T145" fmla="*/ 0 h 74"/>
              <a:gd name="T146" fmla="*/ 71 w 71"/>
              <a:gd name="T147" fmla="*/ 74 h 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 h="74">
                <a:moveTo>
                  <a:pt x="31" y="8"/>
                </a:moveTo>
                <a:lnTo>
                  <a:pt x="30" y="8"/>
                </a:lnTo>
                <a:lnTo>
                  <a:pt x="28" y="9"/>
                </a:lnTo>
                <a:lnTo>
                  <a:pt x="25" y="12"/>
                </a:lnTo>
                <a:lnTo>
                  <a:pt x="22" y="14"/>
                </a:lnTo>
                <a:lnTo>
                  <a:pt x="19" y="16"/>
                </a:lnTo>
                <a:lnTo>
                  <a:pt x="17" y="18"/>
                </a:lnTo>
                <a:lnTo>
                  <a:pt x="14" y="19"/>
                </a:lnTo>
                <a:lnTo>
                  <a:pt x="13" y="19"/>
                </a:lnTo>
                <a:lnTo>
                  <a:pt x="9" y="23"/>
                </a:lnTo>
                <a:lnTo>
                  <a:pt x="6" y="27"/>
                </a:lnTo>
                <a:lnTo>
                  <a:pt x="5" y="30"/>
                </a:lnTo>
                <a:lnTo>
                  <a:pt x="5" y="32"/>
                </a:lnTo>
                <a:lnTo>
                  <a:pt x="3" y="37"/>
                </a:lnTo>
                <a:lnTo>
                  <a:pt x="2" y="42"/>
                </a:lnTo>
                <a:lnTo>
                  <a:pt x="1" y="46"/>
                </a:lnTo>
                <a:lnTo>
                  <a:pt x="0" y="51"/>
                </a:lnTo>
                <a:lnTo>
                  <a:pt x="0" y="55"/>
                </a:lnTo>
                <a:lnTo>
                  <a:pt x="2" y="58"/>
                </a:lnTo>
                <a:lnTo>
                  <a:pt x="6" y="58"/>
                </a:lnTo>
                <a:lnTo>
                  <a:pt x="6" y="66"/>
                </a:lnTo>
                <a:lnTo>
                  <a:pt x="9" y="66"/>
                </a:lnTo>
                <a:lnTo>
                  <a:pt x="14" y="68"/>
                </a:lnTo>
                <a:lnTo>
                  <a:pt x="18" y="71"/>
                </a:lnTo>
                <a:lnTo>
                  <a:pt x="20" y="73"/>
                </a:lnTo>
                <a:lnTo>
                  <a:pt x="35" y="73"/>
                </a:lnTo>
                <a:lnTo>
                  <a:pt x="40" y="69"/>
                </a:lnTo>
                <a:lnTo>
                  <a:pt x="40" y="67"/>
                </a:lnTo>
                <a:lnTo>
                  <a:pt x="41" y="65"/>
                </a:lnTo>
                <a:lnTo>
                  <a:pt x="41" y="61"/>
                </a:lnTo>
                <a:lnTo>
                  <a:pt x="43" y="56"/>
                </a:lnTo>
                <a:lnTo>
                  <a:pt x="45" y="53"/>
                </a:lnTo>
                <a:lnTo>
                  <a:pt x="48" y="49"/>
                </a:lnTo>
                <a:lnTo>
                  <a:pt x="49" y="47"/>
                </a:lnTo>
                <a:lnTo>
                  <a:pt x="51" y="46"/>
                </a:lnTo>
                <a:lnTo>
                  <a:pt x="52" y="43"/>
                </a:lnTo>
                <a:lnTo>
                  <a:pt x="53" y="41"/>
                </a:lnTo>
                <a:lnTo>
                  <a:pt x="55" y="40"/>
                </a:lnTo>
                <a:lnTo>
                  <a:pt x="58" y="39"/>
                </a:lnTo>
                <a:lnTo>
                  <a:pt x="59" y="36"/>
                </a:lnTo>
                <a:lnTo>
                  <a:pt x="61" y="33"/>
                </a:lnTo>
                <a:lnTo>
                  <a:pt x="64" y="31"/>
                </a:lnTo>
                <a:lnTo>
                  <a:pt x="66" y="31"/>
                </a:lnTo>
                <a:lnTo>
                  <a:pt x="66" y="23"/>
                </a:lnTo>
                <a:lnTo>
                  <a:pt x="70" y="23"/>
                </a:lnTo>
                <a:lnTo>
                  <a:pt x="70" y="0"/>
                </a:lnTo>
                <a:lnTo>
                  <a:pt x="40" y="0"/>
                </a:lnTo>
                <a:lnTo>
                  <a:pt x="31" y="8"/>
                </a:lnTo>
              </a:path>
            </a:pathLst>
          </a:custGeom>
          <a:solidFill>
            <a:srgbClr val="505050"/>
          </a:solidFill>
          <a:ln w="12700" cap="rnd" cmpd="sng">
            <a:solidFill>
              <a:srgbClr val="FF6633"/>
            </a:solidFill>
            <a:prstDash val="solid"/>
            <a:round/>
            <a:headEnd type="none" w="sm" len="sm"/>
            <a:tailEnd type="none" w="sm" len="sm"/>
          </a:ln>
        </p:spPr>
        <p:txBody>
          <a:bodyPr/>
          <a:lstStyle/>
          <a:p>
            <a:endParaRPr lang="cs-CZ"/>
          </a:p>
        </p:txBody>
      </p:sp>
      <p:sp>
        <p:nvSpPr>
          <p:cNvPr id="13561" name="Freeform 251"/>
          <p:cNvSpPr>
            <a:spLocks/>
          </p:cNvSpPr>
          <p:nvPr/>
        </p:nvSpPr>
        <p:spPr bwMode="auto">
          <a:xfrm>
            <a:off x="5926138" y="3760788"/>
            <a:ext cx="122237" cy="127000"/>
          </a:xfrm>
          <a:custGeom>
            <a:avLst/>
            <a:gdLst>
              <a:gd name="T0" fmla="*/ 34 w 77"/>
              <a:gd name="T1" fmla="*/ 9 h 80"/>
              <a:gd name="T2" fmla="*/ 34 w 77"/>
              <a:gd name="T3" fmla="*/ 9 h 80"/>
              <a:gd name="T4" fmla="*/ 33 w 77"/>
              <a:gd name="T5" fmla="*/ 9 h 80"/>
              <a:gd name="T6" fmla="*/ 30 w 77"/>
              <a:gd name="T7" fmla="*/ 10 h 80"/>
              <a:gd name="T8" fmla="*/ 27 w 77"/>
              <a:gd name="T9" fmla="*/ 13 h 80"/>
              <a:gd name="T10" fmla="*/ 24 w 77"/>
              <a:gd name="T11" fmla="*/ 15 h 80"/>
              <a:gd name="T12" fmla="*/ 21 w 77"/>
              <a:gd name="T13" fmla="*/ 17 h 80"/>
              <a:gd name="T14" fmla="*/ 18 w 77"/>
              <a:gd name="T15" fmla="*/ 20 h 80"/>
              <a:gd name="T16" fmla="*/ 15 w 77"/>
              <a:gd name="T17" fmla="*/ 21 h 80"/>
              <a:gd name="T18" fmla="*/ 14 w 77"/>
              <a:gd name="T19" fmla="*/ 21 h 80"/>
              <a:gd name="T20" fmla="*/ 10 w 77"/>
              <a:gd name="T21" fmla="*/ 25 h 80"/>
              <a:gd name="T22" fmla="*/ 6 w 77"/>
              <a:gd name="T23" fmla="*/ 29 h 80"/>
              <a:gd name="T24" fmla="*/ 5 w 77"/>
              <a:gd name="T25" fmla="*/ 32 h 80"/>
              <a:gd name="T26" fmla="*/ 5 w 77"/>
              <a:gd name="T27" fmla="*/ 35 h 80"/>
              <a:gd name="T28" fmla="*/ 3 w 77"/>
              <a:gd name="T29" fmla="*/ 40 h 80"/>
              <a:gd name="T30" fmla="*/ 2 w 77"/>
              <a:gd name="T31" fmla="*/ 45 h 80"/>
              <a:gd name="T32" fmla="*/ 1 w 77"/>
              <a:gd name="T33" fmla="*/ 50 h 80"/>
              <a:gd name="T34" fmla="*/ 0 w 77"/>
              <a:gd name="T35" fmla="*/ 55 h 80"/>
              <a:gd name="T36" fmla="*/ 0 w 77"/>
              <a:gd name="T37" fmla="*/ 59 h 80"/>
              <a:gd name="T38" fmla="*/ 2 w 77"/>
              <a:gd name="T39" fmla="*/ 63 h 80"/>
              <a:gd name="T40" fmla="*/ 6 w 77"/>
              <a:gd name="T41" fmla="*/ 63 h 80"/>
              <a:gd name="T42" fmla="*/ 6 w 77"/>
              <a:gd name="T43" fmla="*/ 71 h 80"/>
              <a:gd name="T44" fmla="*/ 10 w 77"/>
              <a:gd name="T45" fmla="*/ 71 h 80"/>
              <a:gd name="T46" fmla="*/ 15 w 77"/>
              <a:gd name="T47" fmla="*/ 74 h 80"/>
              <a:gd name="T48" fmla="*/ 20 w 77"/>
              <a:gd name="T49" fmla="*/ 77 h 80"/>
              <a:gd name="T50" fmla="*/ 22 w 77"/>
              <a:gd name="T51" fmla="*/ 79 h 80"/>
              <a:gd name="T52" fmla="*/ 38 w 77"/>
              <a:gd name="T53" fmla="*/ 79 h 80"/>
              <a:gd name="T54" fmla="*/ 43 w 77"/>
              <a:gd name="T55" fmla="*/ 75 h 80"/>
              <a:gd name="T56" fmla="*/ 43 w 77"/>
              <a:gd name="T57" fmla="*/ 73 h 80"/>
              <a:gd name="T58" fmla="*/ 44 w 77"/>
              <a:gd name="T59" fmla="*/ 70 h 80"/>
              <a:gd name="T60" fmla="*/ 45 w 77"/>
              <a:gd name="T61" fmla="*/ 66 h 80"/>
              <a:gd name="T62" fmla="*/ 47 w 77"/>
              <a:gd name="T63" fmla="*/ 61 h 80"/>
              <a:gd name="T64" fmla="*/ 49 w 77"/>
              <a:gd name="T65" fmla="*/ 57 h 80"/>
              <a:gd name="T66" fmla="*/ 52 w 77"/>
              <a:gd name="T67" fmla="*/ 53 h 80"/>
              <a:gd name="T68" fmla="*/ 53 w 77"/>
              <a:gd name="T69" fmla="*/ 51 h 80"/>
              <a:gd name="T70" fmla="*/ 55 w 77"/>
              <a:gd name="T71" fmla="*/ 50 h 80"/>
              <a:gd name="T72" fmla="*/ 56 w 77"/>
              <a:gd name="T73" fmla="*/ 47 h 80"/>
              <a:gd name="T74" fmla="*/ 57 w 77"/>
              <a:gd name="T75" fmla="*/ 44 h 80"/>
              <a:gd name="T76" fmla="*/ 60 w 77"/>
              <a:gd name="T77" fmla="*/ 43 h 80"/>
              <a:gd name="T78" fmla="*/ 63 w 77"/>
              <a:gd name="T79" fmla="*/ 42 h 80"/>
              <a:gd name="T80" fmla="*/ 64 w 77"/>
              <a:gd name="T81" fmla="*/ 39 h 80"/>
              <a:gd name="T82" fmla="*/ 66 w 77"/>
              <a:gd name="T83" fmla="*/ 36 h 80"/>
              <a:gd name="T84" fmla="*/ 69 w 77"/>
              <a:gd name="T85" fmla="*/ 34 h 80"/>
              <a:gd name="T86" fmla="*/ 72 w 77"/>
              <a:gd name="T87" fmla="*/ 34 h 80"/>
              <a:gd name="T88" fmla="*/ 72 w 77"/>
              <a:gd name="T89" fmla="*/ 25 h 80"/>
              <a:gd name="T90" fmla="*/ 76 w 77"/>
              <a:gd name="T91" fmla="*/ 25 h 80"/>
              <a:gd name="T92" fmla="*/ 76 w 77"/>
              <a:gd name="T93" fmla="*/ 0 h 80"/>
              <a:gd name="T94" fmla="*/ 43 w 77"/>
              <a:gd name="T95" fmla="*/ 0 h 80"/>
              <a:gd name="T96" fmla="*/ 34 w 77"/>
              <a:gd name="T97" fmla="*/ 9 h 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
              <a:gd name="T148" fmla="*/ 0 h 80"/>
              <a:gd name="T149" fmla="*/ 77 w 77"/>
              <a:gd name="T150" fmla="*/ 80 h 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 h="80">
                <a:moveTo>
                  <a:pt x="34" y="9"/>
                </a:moveTo>
                <a:lnTo>
                  <a:pt x="34" y="9"/>
                </a:lnTo>
                <a:lnTo>
                  <a:pt x="33" y="9"/>
                </a:lnTo>
                <a:lnTo>
                  <a:pt x="30" y="10"/>
                </a:lnTo>
                <a:lnTo>
                  <a:pt x="27" y="13"/>
                </a:lnTo>
                <a:lnTo>
                  <a:pt x="24" y="15"/>
                </a:lnTo>
                <a:lnTo>
                  <a:pt x="21" y="17"/>
                </a:lnTo>
                <a:lnTo>
                  <a:pt x="18" y="20"/>
                </a:lnTo>
                <a:lnTo>
                  <a:pt x="15" y="21"/>
                </a:lnTo>
                <a:lnTo>
                  <a:pt x="14" y="21"/>
                </a:lnTo>
                <a:lnTo>
                  <a:pt x="10" y="25"/>
                </a:lnTo>
                <a:lnTo>
                  <a:pt x="6" y="29"/>
                </a:lnTo>
                <a:lnTo>
                  <a:pt x="5" y="32"/>
                </a:lnTo>
                <a:lnTo>
                  <a:pt x="5" y="35"/>
                </a:lnTo>
                <a:lnTo>
                  <a:pt x="3" y="40"/>
                </a:lnTo>
                <a:lnTo>
                  <a:pt x="2" y="45"/>
                </a:lnTo>
                <a:lnTo>
                  <a:pt x="1" y="50"/>
                </a:lnTo>
                <a:lnTo>
                  <a:pt x="0" y="55"/>
                </a:lnTo>
                <a:lnTo>
                  <a:pt x="0" y="59"/>
                </a:lnTo>
                <a:lnTo>
                  <a:pt x="2" y="63"/>
                </a:lnTo>
                <a:lnTo>
                  <a:pt x="6" y="63"/>
                </a:lnTo>
                <a:lnTo>
                  <a:pt x="6" y="71"/>
                </a:lnTo>
                <a:lnTo>
                  <a:pt x="10" y="71"/>
                </a:lnTo>
                <a:lnTo>
                  <a:pt x="15" y="74"/>
                </a:lnTo>
                <a:lnTo>
                  <a:pt x="20" y="77"/>
                </a:lnTo>
                <a:lnTo>
                  <a:pt x="22" y="79"/>
                </a:lnTo>
                <a:lnTo>
                  <a:pt x="38" y="79"/>
                </a:lnTo>
                <a:lnTo>
                  <a:pt x="43" y="75"/>
                </a:lnTo>
                <a:lnTo>
                  <a:pt x="43" y="73"/>
                </a:lnTo>
                <a:lnTo>
                  <a:pt x="44" y="70"/>
                </a:lnTo>
                <a:lnTo>
                  <a:pt x="45" y="66"/>
                </a:lnTo>
                <a:lnTo>
                  <a:pt x="47" y="61"/>
                </a:lnTo>
                <a:lnTo>
                  <a:pt x="49" y="57"/>
                </a:lnTo>
                <a:lnTo>
                  <a:pt x="52" y="53"/>
                </a:lnTo>
                <a:lnTo>
                  <a:pt x="53" y="51"/>
                </a:lnTo>
                <a:lnTo>
                  <a:pt x="55" y="50"/>
                </a:lnTo>
                <a:lnTo>
                  <a:pt x="56" y="47"/>
                </a:lnTo>
                <a:lnTo>
                  <a:pt x="57" y="44"/>
                </a:lnTo>
                <a:lnTo>
                  <a:pt x="60" y="43"/>
                </a:lnTo>
                <a:lnTo>
                  <a:pt x="63" y="42"/>
                </a:lnTo>
                <a:lnTo>
                  <a:pt x="64" y="39"/>
                </a:lnTo>
                <a:lnTo>
                  <a:pt x="66" y="36"/>
                </a:lnTo>
                <a:lnTo>
                  <a:pt x="69" y="34"/>
                </a:lnTo>
                <a:lnTo>
                  <a:pt x="72" y="34"/>
                </a:lnTo>
                <a:lnTo>
                  <a:pt x="72" y="25"/>
                </a:lnTo>
                <a:lnTo>
                  <a:pt x="76" y="25"/>
                </a:lnTo>
                <a:lnTo>
                  <a:pt x="76" y="0"/>
                </a:lnTo>
                <a:lnTo>
                  <a:pt x="43" y="0"/>
                </a:lnTo>
                <a:lnTo>
                  <a:pt x="34" y="9"/>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62" name="Freeform 252"/>
          <p:cNvSpPr>
            <a:spLocks/>
          </p:cNvSpPr>
          <p:nvPr/>
        </p:nvSpPr>
        <p:spPr bwMode="auto">
          <a:xfrm>
            <a:off x="5942013" y="4024313"/>
            <a:ext cx="76200" cy="123825"/>
          </a:xfrm>
          <a:custGeom>
            <a:avLst/>
            <a:gdLst>
              <a:gd name="T0" fmla="*/ 33 w 48"/>
              <a:gd name="T1" fmla="*/ 0 h 78"/>
              <a:gd name="T2" fmla="*/ 31 w 48"/>
              <a:gd name="T3" fmla="*/ 0 h 78"/>
              <a:gd name="T4" fmla="*/ 27 w 48"/>
              <a:gd name="T5" fmla="*/ 0 h 78"/>
              <a:gd name="T6" fmla="*/ 24 w 48"/>
              <a:gd name="T7" fmla="*/ 0 h 78"/>
              <a:gd name="T8" fmla="*/ 20 w 48"/>
              <a:gd name="T9" fmla="*/ 1 h 78"/>
              <a:gd name="T10" fmla="*/ 17 w 48"/>
              <a:gd name="T11" fmla="*/ 2 h 78"/>
              <a:gd name="T12" fmla="*/ 14 w 48"/>
              <a:gd name="T13" fmla="*/ 2 h 78"/>
              <a:gd name="T14" fmla="*/ 12 w 48"/>
              <a:gd name="T15" fmla="*/ 3 h 78"/>
              <a:gd name="T16" fmla="*/ 11 w 48"/>
              <a:gd name="T17" fmla="*/ 5 h 78"/>
              <a:gd name="T18" fmla="*/ 11 w 48"/>
              <a:gd name="T19" fmla="*/ 12 h 78"/>
              <a:gd name="T20" fmla="*/ 0 w 48"/>
              <a:gd name="T21" fmla="*/ 19 h 78"/>
              <a:gd name="T22" fmla="*/ 0 w 48"/>
              <a:gd name="T23" fmla="*/ 25 h 78"/>
              <a:gd name="T24" fmla="*/ 0 w 48"/>
              <a:gd name="T25" fmla="*/ 32 h 78"/>
              <a:gd name="T26" fmla="*/ 1 w 48"/>
              <a:gd name="T27" fmla="*/ 38 h 78"/>
              <a:gd name="T28" fmla="*/ 2 w 48"/>
              <a:gd name="T29" fmla="*/ 45 h 78"/>
              <a:gd name="T30" fmla="*/ 3 w 48"/>
              <a:gd name="T31" fmla="*/ 50 h 78"/>
              <a:gd name="T32" fmla="*/ 3 w 48"/>
              <a:gd name="T33" fmla="*/ 56 h 78"/>
              <a:gd name="T34" fmla="*/ 4 w 48"/>
              <a:gd name="T35" fmla="*/ 61 h 78"/>
              <a:gd name="T36" fmla="*/ 4 w 48"/>
              <a:gd name="T37" fmla="*/ 66 h 78"/>
              <a:gd name="T38" fmla="*/ 6 w 48"/>
              <a:gd name="T39" fmla="*/ 67 h 78"/>
              <a:gd name="T40" fmla="*/ 8 w 48"/>
              <a:gd name="T41" fmla="*/ 69 h 78"/>
              <a:gd name="T42" fmla="*/ 11 w 48"/>
              <a:gd name="T43" fmla="*/ 71 h 78"/>
              <a:gd name="T44" fmla="*/ 11 w 48"/>
              <a:gd name="T45" fmla="*/ 73 h 78"/>
              <a:gd name="T46" fmla="*/ 14 w 48"/>
              <a:gd name="T47" fmla="*/ 77 h 78"/>
              <a:gd name="T48" fmla="*/ 25 w 48"/>
              <a:gd name="T49" fmla="*/ 77 h 78"/>
              <a:gd name="T50" fmla="*/ 26 w 48"/>
              <a:gd name="T51" fmla="*/ 75 h 78"/>
              <a:gd name="T52" fmla="*/ 27 w 48"/>
              <a:gd name="T53" fmla="*/ 71 h 78"/>
              <a:gd name="T54" fmla="*/ 27 w 48"/>
              <a:gd name="T55" fmla="*/ 67 h 78"/>
              <a:gd name="T56" fmla="*/ 29 w 48"/>
              <a:gd name="T57" fmla="*/ 62 h 78"/>
              <a:gd name="T58" fmla="*/ 31 w 48"/>
              <a:gd name="T59" fmla="*/ 57 h 78"/>
              <a:gd name="T60" fmla="*/ 34 w 48"/>
              <a:gd name="T61" fmla="*/ 53 h 78"/>
              <a:gd name="T62" fmla="*/ 35 w 48"/>
              <a:gd name="T63" fmla="*/ 49 h 78"/>
              <a:gd name="T64" fmla="*/ 36 w 48"/>
              <a:gd name="T65" fmla="*/ 46 h 78"/>
              <a:gd name="T66" fmla="*/ 40 w 48"/>
              <a:gd name="T67" fmla="*/ 46 h 78"/>
              <a:gd name="T68" fmla="*/ 40 w 48"/>
              <a:gd name="T69" fmla="*/ 39 h 78"/>
              <a:gd name="T70" fmla="*/ 43 w 48"/>
              <a:gd name="T71" fmla="*/ 38 h 78"/>
              <a:gd name="T72" fmla="*/ 43 w 48"/>
              <a:gd name="T73" fmla="*/ 37 h 78"/>
              <a:gd name="T74" fmla="*/ 44 w 48"/>
              <a:gd name="T75" fmla="*/ 35 h 78"/>
              <a:gd name="T76" fmla="*/ 47 w 48"/>
              <a:gd name="T77" fmla="*/ 35 h 78"/>
              <a:gd name="T78" fmla="*/ 47 w 48"/>
              <a:gd name="T79" fmla="*/ 16 h 78"/>
              <a:gd name="T80" fmla="*/ 40 w 48"/>
              <a:gd name="T81" fmla="*/ 16 h 78"/>
              <a:gd name="T82" fmla="*/ 36 w 48"/>
              <a:gd name="T83" fmla="*/ 12 h 78"/>
              <a:gd name="T84" fmla="*/ 33 w 48"/>
              <a:gd name="T85" fmla="*/ 0 h 7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78"/>
              <a:gd name="T131" fmla="*/ 48 w 48"/>
              <a:gd name="T132" fmla="*/ 78 h 7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78">
                <a:moveTo>
                  <a:pt x="33" y="0"/>
                </a:moveTo>
                <a:lnTo>
                  <a:pt x="31" y="0"/>
                </a:lnTo>
                <a:lnTo>
                  <a:pt x="27" y="0"/>
                </a:lnTo>
                <a:lnTo>
                  <a:pt x="24" y="0"/>
                </a:lnTo>
                <a:lnTo>
                  <a:pt x="20" y="1"/>
                </a:lnTo>
                <a:lnTo>
                  <a:pt x="17" y="2"/>
                </a:lnTo>
                <a:lnTo>
                  <a:pt x="14" y="2"/>
                </a:lnTo>
                <a:lnTo>
                  <a:pt x="12" y="3"/>
                </a:lnTo>
                <a:lnTo>
                  <a:pt x="11" y="5"/>
                </a:lnTo>
                <a:lnTo>
                  <a:pt x="11" y="12"/>
                </a:lnTo>
                <a:lnTo>
                  <a:pt x="0" y="19"/>
                </a:lnTo>
                <a:lnTo>
                  <a:pt x="0" y="25"/>
                </a:lnTo>
                <a:lnTo>
                  <a:pt x="0" y="32"/>
                </a:lnTo>
                <a:lnTo>
                  <a:pt x="1" y="38"/>
                </a:lnTo>
                <a:lnTo>
                  <a:pt x="2" y="45"/>
                </a:lnTo>
                <a:lnTo>
                  <a:pt x="3" y="50"/>
                </a:lnTo>
                <a:lnTo>
                  <a:pt x="3" y="56"/>
                </a:lnTo>
                <a:lnTo>
                  <a:pt x="4" y="61"/>
                </a:lnTo>
                <a:lnTo>
                  <a:pt x="4" y="66"/>
                </a:lnTo>
                <a:lnTo>
                  <a:pt x="6" y="67"/>
                </a:lnTo>
                <a:lnTo>
                  <a:pt x="8" y="69"/>
                </a:lnTo>
                <a:lnTo>
                  <a:pt x="11" y="71"/>
                </a:lnTo>
                <a:lnTo>
                  <a:pt x="11" y="73"/>
                </a:lnTo>
                <a:lnTo>
                  <a:pt x="14" y="77"/>
                </a:lnTo>
                <a:lnTo>
                  <a:pt x="25" y="77"/>
                </a:lnTo>
                <a:lnTo>
                  <a:pt x="26" y="75"/>
                </a:lnTo>
                <a:lnTo>
                  <a:pt x="27" y="71"/>
                </a:lnTo>
                <a:lnTo>
                  <a:pt x="27" y="67"/>
                </a:lnTo>
                <a:lnTo>
                  <a:pt x="29" y="62"/>
                </a:lnTo>
                <a:lnTo>
                  <a:pt x="31" y="57"/>
                </a:lnTo>
                <a:lnTo>
                  <a:pt x="34" y="53"/>
                </a:lnTo>
                <a:lnTo>
                  <a:pt x="35" y="49"/>
                </a:lnTo>
                <a:lnTo>
                  <a:pt x="36" y="46"/>
                </a:lnTo>
                <a:lnTo>
                  <a:pt x="40" y="46"/>
                </a:lnTo>
                <a:lnTo>
                  <a:pt x="40" y="39"/>
                </a:lnTo>
                <a:lnTo>
                  <a:pt x="43" y="38"/>
                </a:lnTo>
                <a:lnTo>
                  <a:pt x="43" y="37"/>
                </a:lnTo>
                <a:lnTo>
                  <a:pt x="44" y="35"/>
                </a:lnTo>
                <a:lnTo>
                  <a:pt x="47" y="35"/>
                </a:lnTo>
                <a:lnTo>
                  <a:pt x="47" y="16"/>
                </a:lnTo>
                <a:lnTo>
                  <a:pt x="40" y="16"/>
                </a:lnTo>
                <a:lnTo>
                  <a:pt x="36" y="12"/>
                </a:lnTo>
                <a:lnTo>
                  <a:pt x="33" y="0"/>
                </a:lnTo>
              </a:path>
            </a:pathLst>
          </a:custGeom>
          <a:solidFill>
            <a:schemeClr val="bg1"/>
          </a:solidFill>
          <a:ln w="9525" cap="rnd">
            <a:solidFill>
              <a:srgbClr val="FF6633"/>
            </a:solidFill>
            <a:round/>
            <a:headEnd type="none" w="sm" len="sm"/>
            <a:tailEnd type="none" w="sm" len="sm"/>
          </a:ln>
        </p:spPr>
        <p:txBody>
          <a:bodyPr/>
          <a:lstStyle/>
          <a:p>
            <a:endParaRPr lang="cs-CZ"/>
          </a:p>
        </p:txBody>
      </p:sp>
      <p:sp>
        <p:nvSpPr>
          <p:cNvPr id="13563" name="Freeform 253"/>
          <p:cNvSpPr>
            <a:spLocks/>
          </p:cNvSpPr>
          <p:nvPr/>
        </p:nvSpPr>
        <p:spPr bwMode="auto">
          <a:xfrm>
            <a:off x="5942013" y="4024313"/>
            <a:ext cx="85725" cy="133350"/>
          </a:xfrm>
          <a:custGeom>
            <a:avLst/>
            <a:gdLst>
              <a:gd name="T0" fmla="*/ 37 w 54"/>
              <a:gd name="T1" fmla="*/ 0 h 84"/>
              <a:gd name="T2" fmla="*/ 37 w 54"/>
              <a:gd name="T3" fmla="*/ 0 h 84"/>
              <a:gd name="T4" fmla="*/ 35 w 54"/>
              <a:gd name="T5" fmla="*/ 0 h 84"/>
              <a:gd name="T6" fmla="*/ 31 w 54"/>
              <a:gd name="T7" fmla="*/ 0 h 84"/>
              <a:gd name="T8" fmla="*/ 27 w 54"/>
              <a:gd name="T9" fmla="*/ 0 h 84"/>
              <a:gd name="T10" fmla="*/ 23 w 54"/>
              <a:gd name="T11" fmla="*/ 1 h 84"/>
              <a:gd name="T12" fmla="*/ 19 w 54"/>
              <a:gd name="T13" fmla="*/ 2 h 84"/>
              <a:gd name="T14" fmla="*/ 16 w 54"/>
              <a:gd name="T15" fmla="*/ 2 h 84"/>
              <a:gd name="T16" fmla="*/ 14 w 54"/>
              <a:gd name="T17" fmla="*/ 3 h 84"/>
              <a:gd name="T18" fmla="*/ 12 w 54"/>
              <a:gd name="T19" fmla="*/ 5 h 84"/>
              <a:gd name="T20" fmla="*/ 12 w 54"/>
              <a:gd name="T21" fmla="*/ 13 h 84"/>
              <a:gd name="T22" fmla="*/ 0 w 54"/>
              <a:gd name="T23" fmla="*/ 21 h 84"/>
              <a:gd name="T24" fmla="*/ 0 w 54"/>
              <a:gd name="T25" fmla="*/ 27 h 84"/>
              <a:gd name="T26" fmla="*/ 0 w 54"/>
              <a:gd name="T27" fmla="*/ 34 h 84"/>
              <a:gd name="T28" fmla="*/ 1 w 54"/>
              <a:gd name="T29" fmla="*/ 41 h 84"/>
              <a:gd name="T30" fmla="*/ 2 w 54"/>
              <a:gd name="T31" fmla="*/ 48 h 84"/>
              <a:gd name="T32" fmla="*/ 3 w 54"/>
              <a:gd name="T33" fmla="*/ 54 h 84"/>
              <a:gd name="T34" fmla="*/ 3 w 54"/>
              <a:gd name="T35" fmla="*/ 60 h 84"/>
              <a:gd name="T36" fmla="*/ 4 w 54"/>
              <a:gd name="T37" fmla="*/ 66 h 84"/>
              <a:gd name="T38" fmla="*/ 4 w 54"/>
              <a:gd name="T39" fmla="*/ 71 h 84"/>
              <a:gd name="T40" fmla="*/ 7 w 54"/>
              <a:gd name="T41" fmla="*/ 72 h 84"/>
              <a:gd name="T42" fmla="*/ 9 w 54"/>
              <a:gd name="T43" fmla="*/ 74 h 84"/>
              <a:gd name="T44" fmla="*/ 12 w 54"/>
              <a:gd name="T45" fmla="*/ 76 h 84"/>
              <a:gd name="T46" fmla="*/ 12 w 54"/>
              <a:gd name="T47" fmla="*/ 79 h 84"/>
              <a:gd name="T48" fmla="*/ 16 w 54"/>
              <a:gd name="T49" fmla="*/ 83 h 84"/>
              <a:gd name="T50" fmla="*/ 28 w 54"/>
              <a:gd name="T51" fmla="*/ 83 h 84"/>
              <a:gd name="T52" fmla="*/ 29 w 54"/>
              <a:gd name="T53" fmla="*/ 81 h 84"/>
              <a:gd name="T54" fmla="*/ 30 w 54"/>
              <a:gd name="T55" fmla="*/ 77 h 84"/>
              <a:gd name="T56" fmla="*/ 31 w 54"/>
              <a:gd name="T57" fmla="*/ 72 h 84"/>
              <a:gd name="T58" fmla="*/ 33 w 54"/>
              <a:gd name="T59" fmla="*/ 67 h 84"/>
              <a:gd name="T60" fmla="*/ 35 w 54"/>
              <a:gd name="T61" fmla="*/ 61 h 84"/>
              <a:gd name="T62" fmla="*/ 38 w 54"/>
              <a:gd name="T63" fmla="*/ 57 h 84"/>
              <a:gd name="T64" fmla="*/ 39 w 54"/>
              <a:gd name="T65" fmla="*/ 53 h 84"/>
              <a:gd name="T66" fmla="*/ 41 w 54"/>
              <a:gd name="T67" fmla="*/ 50 h 84"/>
              <a:gd name="T68" fmla="*/ 45 w 54"/>
              <a:gd name="T69" fmla="*/ 50 h 84"/>
              <a:gd name="T70" fmla="*/ 45 w 54"/>
              <a:gd name="T71" fmla="*/ 42 h 84"/>
              <a:gd name="T72" fmla="*/ 49 w 54"/>
              <a:gd name="T73" fmla="*/ 41 h 84"/>
              <a:gd name="T74" fmla="*/ 49 w 54"/>
              <a:gd name="T75" fmla="*/ 40 h 84"/>
              <a:gd name="T76" fmla="*/ 50 w 54"/>
              <a:gd name="T77" fmla="*/ 38 h 84"/>
              <a:gd name="T78" fmla="*/ 53 w 54"/>
              <a:gd name="T79" fmla="*/ 38 h 84"/>
              <a:gd name="T80" fmla="*/ 53 w 54"/>
              <a:gd name="T81" fmla="*/ 17 h 84"/>
              <a:gd name="T82" fmla="*/ 45 w 54"/>
              <a:gd name="T83" fmla="*/ 17 h 84"/>
              <a:gd name="T84" fmla="*/ 41 w 54"/>
              <a:gd name="T85" fmla="*/ 13 h 84"/>
              <a:gd name="T86" fmla="*/ 37 w 54"/>
              <a:gd name="T87" fmla="*/ 0 h 8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4"/>
              <a:gd name="T133" fmla="*/ 0 h 84"/>
              <a:gd name="T134" fmla="*/ 54 w 54"/>
              <a:gd name="T135" fmla="*/ 84 h 8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4" h="84">
                <a:moveTo>
                  <a:pt x="37" y="0"/>
                </a:moveTo>
                <a:lnTo>
                  <a:pt x="37" y="0"/>
                </a:lnTo>
                <a:lnTo>
                  <a:pt x="35" y="0"/>
                </a:lnTo>
                <a:lnTo>
                  <a:pt x="31" y="0"/>
                </a:lnTo>
                <a:lnTo>
                  <a:pt x="27" y="0"/>
                </a:lnTo>
                <a:lnTo>
                  <a:pt x="23" y="1"/>
                </a:lnTo>
                <a:lnTo>
                  <a:pt x="19" y="2"/>
                </a:lnTo>
                <a:lnTo>
                  <a:pt x="16" y="2"/>
                </a:lnTo>
                <a:lnTo>
                  <a:pt x="14" y="3"/>
                </a:lnTo>
                <a:lnTo>
                  <a:pt x="12" y="5"/>
                </a:lnTo>
                <a:lnTo>
                  <a:pt x="12" y="13"/>
                </a:lnTo>
                <a:lnTo>
                  <a:pt x="0" y="21"/>
                </a:lnTo>
                <a:lnTo>
                  <a:pt x="0" y="27"/>
                </a:lnTo>
                <a:lnTo>
                  <a:pt x="0" y="34"/>
                </a:lnTo>
                <a:lnTo>
                  <a:pt x="1" y="41"/>
                </a:lnTo>
                <a:lnTo>
                  <a:pt x="2" y="48"/>
                </a:lnTo>
                <a:lnTo>
                  <a:pt x="3" y="54"/>
                </a:lnTo>
                <a:lnTo>
                  <a:pt x="3" y="60"/>
                </a:lnTo>
                <a:lnTo>
                  <a:pt x="4" y="66"/>
                </a:lnTo>
                <a:lnTo>
                  <a:pt x="4" y="71"/>
                </a:lnTo>
                <a:lnTo>
                  <a:pt x="7" y="72"/>
                </a:lnTo>
                <a:lnTo>
                  <a:pt x="9" y="74"/>
                </a:lnTo>
                <a:lnTo>
                  <a:pt x="12" y="76"/>
                </a:lnTo>
                <a:lnTo>
                  <a:pt x="12" y="79"/>
                </a:lnTo>
                <a:lnTo>
                  <a:pt x="16" y="83"/>
                </a:lnTo>
                <a:lnTo>
                  <a:pt x="28" y="83"/>
                </a:lnTo>
                <a:lnTo>
                  <a:pt x="29" y="81"/>
                </a:lnTo>
                <a:lnTo>
                  <a:pt x="30" y="77"/>
                </a:lnTo>
                <a:lnTo>
                  <a:pt x="31" y="72"/>
                </a:lnTo>
                <a:lnTo>
                  <a:pt x="33" y="67"/>
                </a:lnTo>
                <a:lnTo>
                  <a:pt x="35" y="61"/>
                </a:lnTo>
                <a:lnTo>
                  <a:pt x="38" y="57"/>
                </a:lnTo>
                <a:lnTo>
                  <a:pt x="39" y="53"/>
                </a:lnTo>
                <a:lnTo>
                  <a:pt x="41" y="50"/>
                </a:lnTo>
                <a:lnTo>
                  <a:pt x="45" y="50"/>
                </a:lnTo>
                <a:lnTo>
                  <a:pt x="45" y="42"/>
                </a:lnTo>
                <a:lnTo>
                  <a:pt x="49" y="41"/>
                </a:lnTo>
                <a:lnTo>
                  <a:pt x="49" y="40"/>
                </a:lnTo>
                <a:lnTo>
                  <a:pt x="50" y="38"/>
                </a:lnTo>
                <a:lnTo>
                  <a:pt x="53" y="38"/>
                </a:lnTo>
                <a:lnTo>
                  <a:pt x="53" y="17"/>
                </a:lnTo>
                <a:lnTo>
                  <a:pt x="45" y="17"/>
                </a:lnTo>
                <a:lnTo>
                  <a:pt x="41" y="13"/>
                </a:lnTo>
                <a:lnTo>
                  <a:pt x="37" y="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64" name="Freeform 254"/>
          <p:cNvSpPr>
            <a:spLocks/>
          </p:cNvSpPr>
          <p:nvPr/>
        </p:nvSpPr>
        <p:spPr bwMode="auto">
          <a:xfrm>
            <a:off x="5935663" y="4210050"/>
            <a:ext cx="90487" cy="96838"/>
          </a:xfrm>
          <a:custGeom>
            <a:avLst/>
            <a:gdLst>
              <a:gd name="T0" fmla="*/ 33 w 57"/>
              <a:gd name="T1" fmla="*/ 0 h 61"/>
              <a:gd name="T2" fmla="*/ 31 w 57"/>
              <a:gd name="T3" fmla="*/ 0 h 61"/>
              <a:gd name="T4" fmla="*/ 28 w 57"/>
              <a:gd name="T5" fmla="*/ 3 h 61"/>
              <a:gd name="T6" fmla="*/ 25 w 57"/>
              <a:gd name="T7" fmla="*/ 5 h 61"/>
              <a:gd name="T8" fmla="*/ 22 w 57"/>
              <a:gd name="T9" fmla="*/ 7 h 61"/>
              <a:gd name="T10" fmla="*/ 18 w 57"/>
              <a:gd name="T11" fmla="*/ 10 h 61"/>
              <a:gd name="T12" fmla="*/ 15 w 57"/>
              <a:gd name="T13" fmla="*/ 13 h 61"/>
              <a:gd name="T14" fmla="*/ 13 w 57"/>
              <a:gd name="T15" fmla="*/ 15 h 61"/>
              <a:gd name="T16" fmla="*/ 11 w 57"/>
              <a:gd name="T17" fmla="*/ 15 h 61"/>
              <a:gd name="T18" fmla="*/ 9 w 57"/>
              <a:gd name="T19" fmla="*/ 18 h 61"/>
              <a:gd name="T20" fmla="*/ 5 w 57"/>
              <a:gd name="T21" fmla="*/ 24 h 61"/>
              <a:gd name="T22" fmla="*/ 1 w 57"/>
              <a:gd name="T23" fmla="*/ 28 h 61"/>
              <a:gd name="T24" fmla="*/ 0 w 57"/>
              <a:gd name="T25" fmla="*/ 30 h 61"/>
              <a:gd name="T26" fmla="*/ 0 w 57"/>
              <a:gd name="T27" fmla="*/ 53 h 61"/>
              <a:gd name="T28" fmla="*/ 4 w 57"/>
              <a:gd name="T29" fmla="*/ 56 h 61"/>
              <a:gd name="T30" fmla="*/ 11 w 57"/>
              <a:gd name="T31" fmla="*/ 56 h 61"/>
              <a:gd name="T32" fmla="*/ 11 w 57"/>
              <a:gd name="T33" fmla="*/ 60 h 61"/>
              <a:gd name="T34" fmla="*/ 41 w 57"/>
              <a:gd name="T35" fmla="*/ 60 h 61"/>
              <a:gd name="T36" fmla="*/ 44 w 57"/>
              <a:gd name="T37" fmla="*/ 56 h 61"/>
              <a:gd name="T38" fmla="*/ 44 w 57"/>
              <a:gd name="T39" fmla="*/ 49 h 61"/>
              <a:gd name="T40" fmla="*/ 48 w 57"/>
              <a:gd name="T41" fmla="*/ 49 h 61"/>
              <a:gd name="T42" fmla="*/ 48 w 57"/>
              <a:gd name="T43" fmla="*/ 41 h 61"/>
              <a:gd name="T44" fmla="*/ 51 w 57"/>
              <a:gd name="T45" fmla="*/ 41 h 61"/>
              <a:gd name="T46" fmla="*/ 53 w 57"/>
              <a:gd name="T47" fmla="*/ 38 h 61"/>
              <a:gd name="T48" fmla="*/ 54 w 57"/>
              <a:gd name="T49" fmla="*/ 34 h 61"/>
              <a:gd name="T50" fmla="*/ 55 w 57"/>
              <a:gd name="T51" fmla="*/ 29 h 61"/>
              <a:gd name="T52" fmla="*/ 55 w 57"/>
              <a:gd name="T53" fmla="*/ 25 h 61"/>
              <a:gd name="T54" fmla="*/ 56 w 57"/>
              <a:gd name="T55" fmla="*/ 20 h 61"/>
              <a:gd name="T56" fmla="*/ 56 w 57"/>
              <a:gd name="T57" fmla="*/ 15 h 61"/>
              <a:gd name="T58" fmla="*/ 56 w 57"/>
              <a:gd name="T59" fmla="*/ 11 h 61"/>
              <a:gd name="T60" fmla="*/ 56 w 57"/>
              <a:gd name="T61" fmla="*/ 7 h 61"/>
              <a:gd name="T62" fmla="*/ 51 w 57"/>
              <a:gd name="T63" fmla="*/ 4 h 61"/>
              <a:gd name="T64" fmla="*/ 44 w 57"/>
              <a:gd name="T65" fmla="*/ 4 h 61"/>
              <a:gd name="T66" fmla="*/ 33 w 57"/>
              <a:gd name="T67" fmla="*/ 0 h 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61"/>
              <a:gd name="T104" fmla="*/ 57 w 57"/>
              <a:gd name="T105" fmla="*/ 61 h 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61">
                <a:moveTo>
                  <a:pt x="33" y="0"/>
                </a:moveTo>
                <a:lnTo>
                  <a:pt x="31" y="0"/>
                </a:lnTo>
                <a:lnTo>
                  <a:pt x="28" y="3"/>
                </a:lnTo>
                <a:lnTo>
                  <a:pt x="25" y="5"/>
                </a:lnTo>
                <a:lnTo>
                  <a:pt x="22" y="7"/>
                </a:lnTo>
                <a:lnTo>
                  <a:pt x="18" y="10"/>
                </a:lnTo>
                <a:lnTo>
                  <a:pt x="15" y="13"/>
                </a:lnTo>
                <a:lnTo>
                  <a:pt x="13" y="15"/>
                </a:lnTo>
                <a:lnTo>
                  <a:pt x="11" y="15"/>
                </a:lnTo>
                <a:lnTo>
                  <a:pt x="9" y="18"/>
                </a:lnTo>
                <a:lnTo>
                  <a:pt x="5" y="24"/>
                </a:lnTo>
                <a:lnTo>
                  <a:pt x="1" y="28"/>
                </a:lnTo>
                <a:lnTo>
                  <a:pt x="0" y="30"/>
                </a:lnTo>
                <a:lnTo>
                  <a:pt x="0" y="53"/>
                </a:lnTo>
                <a:lnTo>
                  <a:pt x="4" y="56"/>
                </a:lnTo>
                <a:lnTo>
                  <a:pt x="11" y="56"/>
                </a:lnTo>
                <a:lnTo>
                  <a:pt x="11" y="60"/>
                </a:lnTo>
                <a:lnTo>
                  <a:pt x="41" y="60"/>
                </a:lnTo>
                <a:lnTo>
                  <a:pt x="44" y="56"/>
                </a:lnTo>
                <a:lnTo>
                  <a:pt x="44" y="49"/>
                </a:lnTo>
                <a:lnTo>
                  <a:pt x="48" y="49"/>
                </a:lnTo>
                <a:lnTo>
                  <a:pt x="48" y="41"/>
                </a:lnTo>
                <a:lnTo>
                  <a:pt x="51" y="41"/>
                </a:lnTo>
                <a:lnTo>
                  <a:pt x="53" y="38"/>
                </a:lnTo>
                <a:lnTo>
                  <a:pt x="54" y="34"/>
                </a:lnTo>
                <a:lnTo>
                  <a:pt x="55" y="29"/>
                </a:lnTo>
                <a:lnTo>
                  <a:pt x="55" y="25"/>
                </a:lnTo>
                <a:lnTo>
                  <a:pt x="56" y="20"/>
                </a:lnTo>
                <a:lnTo>
                  <a:pt x="56" y="15"/>
                </a:lnTo>
                <a:lnTo>
                  <a:pt x="56" y="11"/>
                </a:lnTo>
                <a:lnTo>
                  <a:pt x="56" y="7"/>
                </a:lnTo>
                <a:lnTo>
                  <a:pt x="51" y="4"/>
                </a:lnTo>
                <a:lnTo>
                  <a:pt x="44" y="4"/>
                </a:lnTo>
                <a:lnTo>
                  <a:pt x="33" y="0"/>
                </a:lnTo>
              </a:path>
            </a:pathLst>
          </a:custGeom>
          <a:solidFill>
            <a:srgbClr val="202020"/>
          </a:solidFill>
          <a:ln w="9525" cap="rnd">
            <a:solidFill>
              <a:srgbClr val="FF6633"/>
            </a:solidFill>
            <a:round/>
            <a:headEnd type="none" w="sm" len="sm"/>
            <a:tailEnd type="none" w="sm" len="sm"/>
          </a:ln>
        </p:spPr>
        <p:txBody>
          <a:bodyPr/>
          <a:lstStyle/>
          <a:p>
            <a:endParaRPr lang="cs-CZ"/>
          </a:p>
        </p:txBody>
      </p:sp>
      <p:sp>
        <p:nvSpPr>
          <p:cNvPr id="13565" name="Freeform 255"/>
          <p:cNvSpPr>
            <a:spLocks/>
          </p:cNvSpPr>
          <p:nvPr/>
        </p:nvSpPr>
        <p:spPr bwMode="auto">
          <a:xfrm>
            <a:off x="5935663" y="4210050"/>
            <a:ext cx="100012" cy="106363"/>
          </a:xfrm>
          <a:custGeom>
            <a:avLst/>
            <a:gdLst>
              <a:gd name="T0" fmla="*/ 37 w 63"/>
              <a:gd name="T1" fmla="*/ 0 h 67"/>
              <a:gd name="T2" fmla="*/ 37 w 63"/>
              <a:gd name="T3" fmla="*/ 0 h 67"/>
              <a:gd name="T4" fmla="*/ 34 w 63"/>
              <a:gd name="T5" fmla="*/ 0 h 67"/>
              <a:gd name="T6" fmla="*/ 31 w 63"/>
              <a:gd name="T7" fmla="*/ 3 h 67"/>
              <a:gd name="T8" fmla="*/ 28 w 63"/>
              <a:gd name="T9" fmla="*/ 5 h 67"/>
              <a:gd name="T10" fmla="*/ 24 w 63"/>
              <a:gd name="T11" fmla="*/ 8 h 67"/>
              <a:gd name="T12" fmla="*/ 20 w 63"/>
              <a:gd name="T13" fmla="*/ 11 h 67"/>
              <a:gd name="T14" fmla="*/ 17 w 63"/>
              <a:gd name="T15" fmla="*/ 14 h 67"/>
              <a:gd name="T16" fmla="*/ 14 w 63"/>
              <a:gd name="T17" fmla="*/ 16 h 67"/>
              <a:gd name="T18" fmla="*/ 12 w 63"/>
              <a:gd name="T19" fmla="*/ 16 h 67"/>
              <a:gd name="T20" fmla="*/ 10 w 63"/>
              <a:gd name="T21" fmla="*/ 20 h 67"/>
              <a:gd name="T22" fmla="*/ 6 w 63"/>
              <a:gd name="T23" fmla="*/ 26 h 67"/>
              <a:gd name="T24" fmla="*/ 1 w 63"/>
              <a:gd name="T25" fmla="*/ 31 h 67"/>
              <a:gd name="T26" fmla="*/ 0 w 63"/>
              <a:gd name="T27" fmla="*/ 33 h 67"/>
              <a:gd name="T28" fmla="*/ 0 w 63"/>
              <a:gd name="T29" fmla="*/ 58 h 67"/>
              <a:gd name="T30" fmla="*/ 4 w 63"/>
              <a:gd name="T31" fmla="*/ 62 h 67"/>
              <a:gd name="T32" fmla="*/ 12 w 63"/>
              <a:gd name="T33" fmla="*/ 62 h 67"/>
              <a:gd name="T34" fmla="*/ 12 w 63"/>
              <a:gd name="T35" fmla="*/ 66 h 67"/>
              <a:gd name="T36" fmla="*/ 45 w 63"/>
              <a:gd name="T37" fmla="*/ 66 h 67"/>
              <a:gd name="T38" fmla="*/ 49 w 63"/>
              <a:gd name="T39" fmla="*/ 62 h 67"/>
              <a:gd name="T40" fmla="*/ 49 w 63"/>
              <a:gd name="T41" fmla="*/ 54 h 67"/>
              <a:gd name="T42" fmla="*/ 53 w 63"/>
              <a:gd name="T43" fmla="*/ 54 h 67"/>
              <a:gd name="T44" fmla="*/ 53 w 63"/>
              <a:gd name="T45" fmla="*/ 45 h 67"/>
              <a:gd name="T46" fmla="*/ 57 w 63"/>
              <a:gd name="T47" fmla="*/ 45 h 67"/>
              <a:gd name="T48" fmla="*/ 59 w 63"/>
              <a:gd name="T49" fmla="*/ 42 h 67"/>
              <a:gd name="T50" fmla="*/ 60 w 63"/>
              <a:gd name="T51" fmla="*/ 37 h 67"/>
              <a:gd name="T52" fmla="*/ 61 w 63"/>
              <a:gd name="T53" fmla="*/ 32 h 67"/>
              <a:gd name="T54" fmla="*/ 61 w 63"/>
              <a:gd name="T55" fmla="*/ 27 h 67"/>
              <a:gd name="T56" fmla="*/ 62 w 63"/>
              <a:gd name="T57" fmla="*/ 22 h 67"/>
              <a:gd name="T58" fmla="*/ 62 w 63"/>
              <a:gd name="T59" fmla="*/ 16 h 67"/>
              <a:gd name="T60" fmla="*/ 62 w 63"/>
              <a:gd name="T61" fmla="*/ 12 h 67"/>
              <a:gd name="T62" fmla="*/ 62 w 63"/>
              <a:gd name="T63" fmla="*/ 8 h 67"/>
              <a:gd name="T64" fmla="*/ 57 w 63"/>
              <a:gd name="T65" fmla="*/ 4 h 67"/>
              <a:gd name="T66" fmla="*/ 49 w 63"/>
              <a:gd name="T67" fmla="*/ 4 h 67"/>
              <a:gd name="T68" fmla="*/ 37 w 63"/>
              <a:gd name="T69" fmla="*/ 0 h 6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67"/>
              <a:gd name="T107" fmla="*/ 63 w 63"/>
              <a:gd name="T108" fmla="*/ 67 h 6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67">
                <a:moveTo>
                  <a:pt x="37" y="0"/>
                </a:moveTo>
                <a:lnTo>
                  <a:pt x="37" y="0"/>
                </a:lnTo>
                <a:lnTo>
                  <a:pt x="34" y="0"/>
                </a:lnTo>
                <a:lnTo>
                  <a:pt x="31" y="3"/>
                </a:lnTo>
                <a:lnTo>
                  <a:pt x="28" y="5"/>
                </a:lnTo>
                <a:lnTo>
                  <a:pt x="24" y="8"/>
                </a:lnTo>
                <a:lnTo>
                  <a:pt x="20" y="11"/>
                </a:lnTo>
                <a:lnTo>
                  <a:pt x="17" y="14"/>
                </a:lnTo>
                <a:lnTo>
                  <a:pt x="14" y="16"/>
                </a:lnTo>
                <a:lnTo>
                  <a:pt x="12" y="16"/>
                </a:lnTo>
                <a:lnTo>
                  <a:pt x="10" y="20"/>
                </a:lnTo>
                <a:lnTo>
                  <a:pt x="6" y="26"/>
                </a:lnTo>
                <a:lnTo>
                  <a:pt x="1" y="31"/>
                </a:lnTo>
                <a:lnTo>
                  <a:pt x="0" y="33"/>
                </a:lnTo>
                <a:lnTo>
                  <a:pt x="0" y="58"/>
                </a:lnTo>
                <a:lnTo>
                  <a:pt x="4" y="62"/>
                </a:lnTo>
                <a:lnTo>
                  <a:pt x="12" y="62"/>
                </a:lnTo>
                <a:lnTo>
                  <a:pt x="12" y="66"/>
                </a:lnTo>
                <a:lnTo>
                  <a:pt x="45" y="66"/>
                </a:lnTo>
                <a:lnTo>
                  <a:pt x="49" y="62"/>
                </a:lnTo>
                <a:lnTo>
                  <a:pt x="49" y="54"/>
                </a:lnTo>
                <a:lnTo>
                  <a:pt x="53" y="54"/>
                </a:lnTo>
                <a:lnTo>
                  <a:pt x="53" y="45"/>
                </a:lnTo>
                <a:lnTo>
                  <a:pt x="57" y="45"/>
                </a:lnTo>
                <a:lnTo>
                  <a:pt x="59" y="42"/>
                </a:lnTo>
                <a:lnTo>
                  <a:pt x="60" y="37"/>
                </a:lnTo>
                <a:lnTo>
                  <a:pt x="61" y="32"/>
                </a:lnTo>
                <a:lnTo>
                  <a:pt x="61" y="27"/>
                </a:lnTo>
                <a:lnTo>
                  <a:pt x="62" y="22"/>
                </a:lnTo>
                <a:lnTo>
                  <a:pt x="62" y="16"/>
                </a:lnTo>
                <a:lnTo>
                  <a:pt x="62" y="12"/>
                </a:lnTo>
                <a:lnTo>
                  <a:pt x="62" y="8"/>
                </a:lnTo>
                <a:lnTo>
                  <a:pt x="57" y="4"/>
                </a:lnTo>
                <a:lnTo>
                  <a:pt x="49" y="4"/>
                </a:lnTo>
                <a:lnTo>
                  <a:pt x="37" y="0"/>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66" name="Freeform 256"/>
          <p:cNvSpPr>
            <a:spLocks/>
          </p:cNvSpPr>
          <p:nvPr/>
        </p:nvSpPr>
        <p:spPr bwMode="auto">
          <a:xfrm>
            <a:off x="5915025" y="4381500"/>
            <a:ext cx="90488" cy="109538"/>
          </a:xfrm>
          <a:custGeom>
            <a:avLst/>
            <a:gdLst>
              <a:gd name="T0" fmla="*/ 30 w 57"/>
              <a:gd name="T1" fmla="*/ 0 h 69"/>
              <a:gd name="T2" fmla="*/ 25 w 57"/>
              <a:gd name="T3" fmla="*/ 0 h 69"/>
              <a:gd name="T4" fmla="*/ 22 w 57"/>
              <a:gd name="T5" fmla="*/ 1 h 69"/>
              <a:gd name="T6" fmla="*/ 18 w 57"/>
              <a:gd name="T7" fmla="*/ 2 h 69"/>
              <a:gd name="T8" fmla="*/ 15 w 57"/>
              <a:gd name="T9" fmla="*/ 4 h 69"/>
              <a:gd name="T10" fmla="*/ 15 w 57"/>
              <a:gd name="T11" fmla="*/ 7 h 69"/>
              <a:gd name="T12" fmla="*/ 12 w 57"/>
              <a:gd name="T13" fmla="*/ 7 h 69"/>
              <a:gd name="T14" fmla="*/ 8 w 57"/>
              <a:gd name="T15" fmla="*/ 11 h 69"/>
              <a:gd name="T16" fmla="*/ 7 w 57"/>
              <a:gd name="T17" fmla="*/ 15 h 69"/>
              <a:gd name="T18" fmla="*/ 5 w 57"/>
              <a:gd name="T19" fmla="*/ 18 h 69"/>
              <a:gd name="T20" fmla="*/ 3 w 57"/>
              <a:gd name="T21" fmla="*/ 22 h 69"/>
              <a:gd name="T22" fmla="*/ 0 w 57"/>
              <a:gd name="T23" fmla="*/ 23 h 69"/>
              <a:gd name="T24" fmla="*/ 0 w 57"/>
              <a:gd name="T25" fmla="*/ 50 h 69"/>
              <a:gd name="T26" fmla="*/ 4 w 57"/>
              <a:gd name="T27" fmla="*/ 50 h 69"/>
              <a:gd name="T28" fmla="*/ 4 w 57"/>
              <a:gd name="T29" fmla="*/ 57 h 69"/>
              <a:gd name="T30" fmla="*/ 8 w 57"/>
              <a:gd name="T31" fmla="*/ 58 h 69"/>
              <a:gd name="T32" fmla="*/ 13 w 57"/>
              <a:gd name="T33" fmla="*/ 59 h 69"/>
              <a:gd name="T34" fmla="*/ 18 w 57"/>
              <a:gd name="T35" fmla="*/ 61 h 69"/>
              <a:gd name="T36" fmla="*/ 23 w 57"/>
              <a:gd name="T37" fmla="*/ 62 h 69"/>
              <a:gd name="T38" fmla="*/ 29 w 57"/>
              <a:gd name="T39" fmla="*/ 64 h 69"/>
              <a:gd name="T40" fmla="*/ 33 w 57"/>
              <a:gd name="T41" fmla="*/ 67 h 69"/>
              <a:gd name="T42" fmla="*/ 39 w 57"/>
              <a:gd name="T43" fmla="*/ 68 h 69"/>
              <a:gd name="T44" fmla="*/ 45 w 57"/>
              <a:gd name="T45" fmla="*/ 68 h 69"/>
              <a:gd name="T46" fmla="*/ 49 w 57"/>
              <a:gd name="T47" fmla="*/ 46 h 69"/>
              <a:gd name="T48" fmla="*/ 52 w 57"/>
              <a:gd name="T49" fmla="*/ 46 h 69"/>
              <a:gd name="T50" fmla="*/ 52 w 57"/>
              <a:gd name="T51" fmla="*/ 38 h 69"/>
              <a:gd name="T52" fmla="*/ 56 w 57"/>
              <a:gd name="T53" fmla="*/ 38 h 69"/>
              <a:gd name="T54" fmla="*/ 56 w 57"/>
              <a:gd name="T55" fmla="*/ 11 h 69"/>
              <a:gd name="T56" fmla="*/ 52 w 57"/>
              <a:gd name="T57" fmla="*/ 7 h 69"/>
              <a:gd name="T58" fmla="*/ 45 w 57"/>
              <a:gd name="T59" fmla="*/ 7 h 69"/>
              <a:gd name="T60" fmla="*/ 45 w 57"/>
              <a:gd name="T61" fmla="*/ 4 h 69"/>
              <a:gd name="T62" fmla="*/ 37 w 57"/>
              <a:gd name="T63" fmla="*/ 4 h 69"/>
              <a:gd name="T64" fmla="*/ 37 w 57"/>
              <a:gd name="T65" fmla="*/ 0 h 69"/>
              <a:gd name="T66" fmla="*/ 30 w 57"/>
              <a:gd name="T67" fmla="*/ 0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7"/>
              <a:gd name="T103" fmla="*/ 0 h 69"/>
              <a:gd name="T104" fmla="*/ 57 w 57"/>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7" h="69">
                <a:moveTo>
                  <a:pt x="30" y="0"/>
                </a:moveTo>
                <a:lnTo>
                  <a:pt x="25" y="0"/>
                </a:lnTo>
                <a:lnTo>
                  <a:pt x="22" y="1"/>
                </a:lnTo>
                <a:lnTo>
                  <a:pt x="18" y="2"/>
                </a:lnTo>
                <a:lnTo>
                  <a:pt x="15" y="4"/>
                </a:lnTo>
                <a:lnTo>
                  <a:pt x="15" y="7"/>
                </a:lnTo>
                <a:lnTo>
                  <a:pt x="12" y="7"/>
                </a:lnTo>
                <a:lnTo>
                  <a:pt x="8" y="11"/>
                </a:lnTo>
                <a:lnTo>
                  <a:pt x="7" y="15"/>
                </a:lnTo>
                <a:lnTo>
                  <a:pt x="5" y="18"/>
                </a:lnTo>
                <a:lnTo>
                  <a:pt x="3" y="22"/>
                </a:lnTo>
                <a:lnTo>
                  <a:pt x="0" y="23"/>
                </a:lnTo>
                <a:lnTo>
                  <a:pt x="0" y="50"/>
                </a:lnTo>
                <a:lnTo>
                  <a:pt x="4" y="50"/>
                </a:lnTo>
                <a:lnTo>
                  <a:pt x="4" y="57"/>
                </a:lnTo>
                <a:lnTo>
                  <a:pt x="8" y="58"/>
                </a:lnTo>
                <a:lnTo>
                  <a:pt x="13" y="59"/>
                </a:lnTo>
                <a:lnTo>
                  <a:pt x="18" y="61"/>
                </a:lnTo>
                <a:lnTo>
                  <a:pt x="23" y="62"/>
                </a:lnTo>
                <a:lnTo>
                  <a:pt x="29" y="64"/>
                </a:lnTo>
                <a:lnTo>
                  <a:pt x="33" y="67"/>
                </a:lnTo>
                <a:lnTo>
                  <a:pt x="39" y="68"/>
                </a:lnTo>
                <a:lnTo>
                  <a:pt x="45" y="68"/>
                </a:lnTo>
                <a:lnTo>
                  <a:pt x="49" y="46"/>
                </a:lnTo>
                <a:lnTo>
                  <a:pt x="52" y="46"/>
                </a:lnTo>
                <a:lnTo>
                  <a:pt x="52" y="38"/>
                </a:lnTo>
                <a:lnTo>
                  <a:pt x="56" y="38"/>
                </a:lnTo>
                <a:lnTo>
                  <a:pt x="56" y="11"/>
                </a:lnTo>
                <a:lnTo>
                  <a:pt x="52" y="7"/>
                </a:lnTo>
                <a:lnTo>
                  <a:pt x="45" y="7"/>
                </a:lnTo>
                <a:lnTo>
                  <a:pt x="45" y="4"/>
                </a:lnTo>
                <a:lnTo>
                  <a:pt x="37" y="4"/>
                </a:lnTo>
                <a:lnTo>
                  <a:pt x="37" y="0"/>
                </a:lnTo>
                <a:lnTo>
                  <a:pt x="30" y="0"/>
                </a:lnTo>
              </a:path>
            </a:pathLst>
          </a:custGeom>
          <a:solidFill>
            <a:srgbClr val="202020"/>
          </a:solidFill>
          <a:ln w="12700" cap="rnd" cmpd="sng">
            <a:solidFill>
              <a:srgbClr val="FF6633"/>
            </a:solidFill>
            <a:prstDash val="solid"/>
            <a:round/>
            <a:headEnd type="none" w="sm" len="sm"/>
            <a:tailEnd type="none" w="sm" len="sm"/>
          </a:ln>
        </p:spPr>
        <p:txBody>
          <a:bodyPr/>
          <a:lstStyle/>
          <a:p>
            <a:endParaRPr lang="cs-CZ"/>
          </a:p>
        </p:txBody>
      </p:sp>
      <p:sp>
        <p:nvSpPr>
          <p:cNvPr id="13567" name="Freeform 257"/>
          <p:cNvSpPr>
            <a:spLocks/>
          </p:cNvSpPr>
          <p:nvPr/>
        </p:nvSpPr>
        <p:spPr bwMode="auto">
          <a:xfrm>
            <a:off x="5915025" y="4381500"/>
            <a:ext cx="100013" cy="119063"/>
          </a:xfrm>
          <a:custGeom>
            <a:avLst/>
            <a:gdLst>
              <a:gd name="T0" fmla="*/ 33 w 63"/>
              <a:gd name="T1" fmla="*/ 0 h 75"/>
              <a:gd name="T2" fmla="*/ 33 w 63"/>
              <a:gd name="T3" fmla="*/ 0 h 75"/>
              <a:gd name="T4" fmla="*/ 28 w 63"/>
              <a:gd name="T5" fmla="*/ 0 h 75"/>
              <a:gd name="T6" fmla="*/ 24 w 63"/>
              <a:gd name="T7" fmla="*/ 1 h 75"/>
              <a:gd name="T8" fmla="*/ 20 w 63"/>
              <a:gd name="T9" fmla="*/ 2 h 75"/>
              <a:gd name="T10" fmla="*/ 17 w 63"/>
              <a:gd name="T11" fmla="*/ 4 h 75"/>
              <a:gd name="T12" fmla="*/ 17 w 63"/>
              <a:gd name="T13" fmla="*/ 8 h 75"/>
              <a:gd name="T14" fmla="*/ 13 w 63"/>
              <a:gd name="T15" fmla="*/ 8 h 75"/>
              <a:gd name="T16" fmla="*/ 9 w 63"/>
              <a:gd name="T17" fmla="*/ 12 h 75"/>
              <a:gd name="T18" fmla="*/ 8 w 63"/>
              <a:gd name="T19" fmla="*/ 16 h 75"/>
              <a:gd name="T20" fmla="*/ 6 w 63"/>
              <a:gd name="T21" fmla="*/ 20 h 75"/>
              <a:gd name="T22" fmla="*/ 3 w 63"/>
              <a:gd name="T23" fmla="*/ 24 h 75"/>
              <a:gd name="T24" fmla="*/ 0 w 63"/>
              <a:gd name="T25" fmla="*/ 25 h 75"/>
              <a:gd name="T26" fmla="*/ 0 w 63"/>
              <a:gd name="T27" fmla="*/ 54 h 75"/>
              <a:gd name="T28" fmla="*/ 4 w 63"/>
              <a:gd name="T29" fmla="*/ 54 h 75"/>
              <a:gd name="T30" fmla="*/ 4 w 63"/>
              <a:gd name="T31" fmla="*/ 62 h 75"/>
              <a:gd name="T32" fmla="*/ 9 w 63"/>
              <a:gd name="T33" fmla="*/ 63 h 75"/>
              <a:gd name="T34" fmla="*/ 14 w 63"/>
              <a:gd name="T35" fmla="*/ 64 h 75"/>
              <a:gd name="T36" fmla="*/ 20 w 63"/>
              <a:gd name="T37" fmla="*/ 66 h 75"/>
              <a:gd name="T38" fmla="*/ 25 w 63"/>
              <a:gd name="T39" fmla="*/ 68 h 75"/>
              <a:gd name="T40" fmla="*/ 32 w 63"/>
              <a:gd name="T41" fmla="*/ 70 h 75"/>
              <a:gd name="T42" fmla="*/ 37 w 63"/>
              <a:gd name="T43" fmla="*/ 73 h 75"/>
              <a:gd name="T44" fmla="*/ 43 w 63"/>
              <a:gd name="T45" fmla="*/ 74 h 75"/>
              <a:gd name="T46" fmla="*/ 50 w 63"/>
              <a:gd name="T47" fmla="*/ 74 h 75"/>
              <a:gd name="T48" fmla="*/ 54 w 63"/>
              <a:gd name="T49" fmla="*/ 50 h 75"/>
              <a:gd name="T50" fmla="*/ 58 w 63"/>
              <a:gd name="T51" fmla="*/ 50 h 75"/>
              <a:gd name="T52" fmla="*/ 58 w 63"/>
              <a:gd name="T53" fmla="*/ 41 h 75"/>
              <a:gd name="T54" fmla="*/ 62 w 63"/>
              <a:gd name="T55" fmla="*/ 41 h 75"/>
              <a:gd name="T56" fmla="*/ 62 w 63"/>
              <a:gd name="T57" fmla="*/ 12 h 75"/>
              <a:gd name="T58" fmla="*/ 58 w 63"/>
              <a:gd name="T59" fmla="*/ 8 h 75"/>
              <a:gd name="T60" fmla="*/ 50 w 63"/>
              <a:gd name="T61" fmla="*/ 8 h 75"/>
              <a:gd name="T62" fmla="*/ 50 w 63"/>
              <a:gd name="T63" fmla="*/ 4 h 75"/>
              <a:gd name="T64" fmla="*/ 41 w 63"/>
              <a:gd name="T65" fmla="*/ 4 h 75"/>
              <a:gd name="T66" fmla="*/ 41 w 63"/>
              <a:gd name="T67" fmla="*/ 0 h 75"/>
              <a:gd name="T68" fmla="*/ 33 w 63"/>
              <a:gd name="T69" fmla="*/ 0 h 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75"/>
              <a:gd name="T107" fmla="*/ 63 w 63"/>
              <a:gd name="T108" fmla="*/ 75 h 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75">
                <a:moveTo>
                  <a:pt x="33" y="0"/>
                </a:moveTo>
                <a:lnTo>
                  <a:pt x="33" y="0"/>
                </a:lnTo>
                <a:lnTo>
                  <a:pt x="28" y="0"/>
                </a:lnTo>
                <a:lnTo>
                  <a:pt x="24" y="1"/>
                </a:lnTo>
                <a:lnTo>
                  <a:pt x="20" y="2"/>
                </a:lnTo>
                <a:lnTo>
                  <a:pt x="17" y="4"/>
                </a:lnTo>
                <a:lnTo>
                  <a:pt x="17" y="8"/>
                </a:lnTo>
                <a:lnTo>
                  <a:pt x="13" y="8"/>
                </a:lnTo>
                <a:lnTo>
                  <a:pt x="9" y="12"/>
                </a:lnTo>
                <a:lnTo>
                  <a:pt x="8" y="16"/>
                </a:lnTo>
                <a:lnTo>
                  <a:pt x="6" y="20"/>
                </a:lnTo>
                <a:lnTo>
                  <a:pt x="3" y="24"/>
                </a:lnTo>
                <a:lnTo>
                  <a:pt x="0" y="25"/>
                </a:lnTo>
                <a:lnTo>
                  <a:pt x="0" y="54"/>
                </a:lnTo>
                <a:lnTo>
                  <a:pt x="4" y="54"/>
                </a:lnTo>
                <a:lnTo>
                  <a:pt x="4" y="62"/>
                </a:lnTo>
                <a:lnTo>
                  <a:pt x="9" y="63"/>
                </a:lnTo>
                <a:lnTo>
                  <a:pt x="14" y="64"/>
                </a:lnTo>
                <a:lnTo>
                  <a:pt x="20" y="66"/>
                </a:lnTo>
                <a:lnTo>
                  <a:pt x="25" y="68"/>
                </a:lnTo>
                <a:lnTo>
                  <a:pt x="32" y="70"/>
                </a:lnTo>
                <a:lnTo>
                  <a:pt x="37" y="73"/>
                </a:lnTo>
                <a:lnTo>
                  <a:pt x="43" y="74"/>
                </a:lnTo>
                <a:lnTo>
                  <a:pt x="50" y="74"/>
                </a:lnTo>
                <a:lnTo>
                  <a:pt x="54" y="50"/>
                </a:lnTo>
                <a:lnTo>
                  <a:pt x="58" y="50"/>
                </a:lnTo>
                <a:lnTo>
                  <a:pt x="58" y="41"/>
                </a:lnTo>
                <a:lnTo>
                  <a:pt x="62" y="41"/>
                </a:lnTo>
                <a:lnTo>
                  <a:pt x="62" y="12"/>
                </a:lnTo>
                <a:lnTo>
                  <a:pt x="58" y="8"/>
                </a:lnTo>
                <a:lnTo>
                  <a:pt x="50" y="8"/>
                </a:lnTo>
                <a:lnTo>
                  <a:pt x="50" y="4"/>
                </a:lnTo>
                <a:lnTo>
                  <a:pt x="41" y="4"/>
                </a:lnTo>
                <a:lnTo>
                  <a:pt x="41" y="0"/>
                </a:lnTo>
                <a:lnTo>
                  <a:pt x="33" y="0"/>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68" name="Freeform 258"/>
          <p:cNvSpPr>
            <a:spLocks/>
          </p:cNvSpPr>
          <p:nvPr/>
        </p:nvSpPr>
        <p:spPr bwMode="auto">
          <a:xfrm>
            <a:off x="5757863" y="3613150"/>
            <a:ext cx="149225" cy="80963"/>
          </a:xfrm>
          <a:custGeom>
            <a:avLst/>
            <a:gdLst>
              <a:gd name="T0" fmla="*/ 85 w 94"/>
              <a:gd name="T1" fmla="*/ 28 h 51"/>
              <a:gd name="T2" fmla="*/ 77 w 94"/>
              <a:gd name="T3" fmla="*/ 13 h 51"/>
              <a:gd name="T4" fmla="*/ 73 w 94"/>
              <a:gd name="T5" fmla="*/ 10 h 51"/>
              <a:gd name="T6" fmla="*/ 62 w 94"/>
              <a:gd name="T7" fmla="*/ 10 h 51"/>
              <a:gd name="T8" fmla="*/ 62 w 94"/>
              <a:gd name="T9" fmla="*/ 6 h 51"/>
              <a:gd name="T10" fmla="*/ 54 w 94"/>
              <a:gd name="T11" fmla="*/ 6 h 51"/>
              <a:gd name="T12" fmla="*/ 54 w 94"/>
              <a:gd name="T13" fmla="*/ 2 h 51"/>
              <a:gd name="T14" fmla="*/ 50 w 94"/>
              <a:gd name="T15" fmla="*/ 1 h 51"/>
              <a:gd name="T16" fmla="*/ 45 w 94"/>
              <a:gd name="T17" fmla="*/ 0 h 51"/>
              <a:gd name="T18" fmla="*/ 39 w 94"/>
              <a:gd name="T19" fmla="*/ 0 h 51"/>
              <a:gd name="T20" fmla="*/ 31 w 94"/>
              <a:gd name="T21" fmla="*/ 0 h 51"/>
              <a:gd name="T22" fmla="*/ 23 w 94"/>
              <a:gd name="T23" fmla="*/ 1 h 51"/>
              <a:gd name="T24" fmla="*/ 17 w 94"/>
              <a:gd name="T25" fmla="*/ 1 h 51"/>
              <a:gd name="T26" fmla="*/ 11 w 94"/>
              <a:gd name="T27" fmla="*/ 2 h 51"/>
              <a:gd name="T28" fmla="*/ 8 w 94"/>
              <a:gd name="T29" fmla="*/ 2 h 51"/>
              <a:gd name="T30" fmla="*/ 4 w 94"/>
              <a:gd name="T31" fmla="*/ 6 h 51"/>
              <a:gd name="T32" fmla="*/ 0 w 94"/>
              <a:gd name="T33" fmla="*/ 10 h 51"/>
              <a:gd name="T34" fmla="*/ 0 w 94"/>
              <a:gd name="T35" fmla="*/ 35 h 51"/>
              <a:gd name="T36" fmla="*/ 7 w 94"/>
              <a:gd name="T37" fmla="*/ 35 h 51"/>
              <a:gd name="T38" fmla="*/ 12 w 94"/>
              <a:gd name="T39" fmla="*/ 36 h 51"/>
              <a:gd name="T40" fmla="*/ 19 w 94"/>
              <a:gd name="T41" fmla="*/ 37 h 51"/>
              <a:gd name="T42" fmla="*/ 24 w 94"/>
              <a:gd name="T43" fmla="*/ 38 h 51"/>
              <a:gd name="T44" fmla="*/ 30 w 94"/>
              <a:gd name="T45" fmla="*/ 38 h 51"/>
              <a:gd name="T46" fmla="*/ 36 w 94"/>
              <a:gd name="T47" fmla="*/ 40 h 51"/>
              <a:gd name="T48" fmla="*/ 41 w 94"/>
              <a:gd name="T49" fmla="*/ 41 h 51"/>
              <a:gd name="T50" fmla="*/ 46 w 94"/>
              <a:gd name="T51" fmla="*/ 42 h 51"/>
              <a:gd name="T52" fmla="*/ 52 w 94"/>
              <a:gd name="T53" fmla="*/ 44 h 51"/>
              <a:gd name="T54" fmla="*/ 57 w 94"/>
              <a:gd name="T55" fmla="*/ 46 h 51"/>
              <a:gd name="T56" fmla="*/ 63 w 94"/>
              <a:gd name="T57" fmla="*/ 46 h 51"/>
              <a:gd name="T58" fmla="*/ 69 w 94"/>
              <a:gd name="T59" fmla="*/ 47 h 51"/>
              <a:gd name="T60" fmla="*/ 74 w 94"/>
              <a:gd name="T61" fmla="*/ 48 h 51"/>
              <a:gd name="T62" fmla="*/ 81 w 94"/>
              <a:gd name="T63" fmla="*/ 49 h 51"/>
              <a:gd name="T64" fmla="*/ 86 w 94"/>
              <a:gd name="T65" fmla="*/ 50 h 51"/>
              <a:gd name="T66" fmla="*/ 93 w 94"/>
              <a:gd name="T67" fmla="*/ 50 h 51"/>
              <a:gd name="T68" fmla="*/ 85 w 94"/>
              <a:gd name="T69" fmla="*/ 28 h 5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51"/>
              <a:gd name="T107" fmla="*/ 94 w 94"/>
              <a:gd name="T108" fmla="*/ 51 h 5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51">
                <a:moveTo>
                  <a:pt x="85" y="28"/>
                </a:moveTo>
                <a:lnTo>
                  <a:pt x="77" y="13"/>
                </a:lnTo>
                <a:lnTo>
                  <a:pt x="73" y="10"/>
                </a:lnTo>
                <a:lnTo>
                  <a:pt x="62" y="10"/>
                </a:lnTo>
                <a:lnTo>
                  <a:pt x="62" y="6"/>
                </a:lnTo>
                <a:lnTo>
                  <a:pt x="54" y="6"/>
                </a:lnTo>
                <a:lnTo>
                  <a:pt x="54" y="2"/>
                </a:lnTo>
                <a:lnTo>
                  <a:pt x="50" y="1"/>
                </a:lnTo>
                <a:lnTo>
                  <a:pt x="45" y="0"/>
                </a:lnTo>
                <a:lnTo>
                  <a:pt x="39" y="0"/>
                </a:lnTo>
                <a:lnTo>
                  <a:pt x="31" y="0"/>
                </a:lnTo>
                <a:lnTo>
                  <a:pt x="23" y="1"/>
                </a:lnTo>
                <a:lnTo>
                  <a:pt x="17" y="1"/>
                </a:lnTo>
                <a:lnTo>
                  <a:pt x="11" y="2"/>
                </a:lnTo>
                <a:lnTo>
                  <a:pt x="8" y="2"/>
                </a:lnTo>
                <a:lnTo>
                  <a:pt x="4" y="6"/>
                </a:lnTo>
                <a:lnTo>
                  <a:pt x="0" y="10"/>
                </a:lnTo>
                <a:lnTo>
                  <a:pt x="0" y="35"/>
                </a:lnTo>
                <a:lnTo>
                  <a:pt x="7" y="35"/>
                </a:lnTo>
                <a:lnTo>
                  <a:pt x="12" y="36"/>
                </a:lnTo>
                <a:lnTo>
                  <a:pt x="19" y="37"/>
                </a:lnTo>
                <a:lnTo>
                  <a:pt x="24" y="38"/>
                </a:lnTo>
                <a:lnTo>
                  <a:pt x="30" y="38"/>
                </a:lnTo>
                <a:lnTo>
                  <a:pt x="36" y="40"/>
                </a:lnTo>
                <a:lnTo>
                  <a:pt x="41" y="41"/>
                </a:lnTo>
                <a:lnTo>
                  <a:pt x="46" y="42"/>
                </a:lnTo>
                <a:lnTo>
                  <a:pt x="52" y="44"/>
                </a:lnTo>
                <a:lnTo>
                  <a:pt x="57" y="46"/>
                </a:lnTo>
                <a:lnTo>
                  <a:pt x="63" y="46"/>
                </a:lnTo>
                <a:lnTo>
                  <a:pt x="69" y="47"/>
                </a:lnTo>
                <a:lnTo>
                  <a:pt x="74" y="48"/>
                </a:lnTo>
                <a:lnTo>
                  <a:pt x="81" y="49"/>
                </a:lnTo>
                <a:lnTo>
                  <a:pt x="86" y="50"/>
                </a:lnTo>
                <a:lnTo>
                  <a:pt x="93" y="50"/>
                </a:lnTo>
                <a:lnTo>
                  <a:pt x="85" y="28"/>
                </a:lnTo>
              </a:path>
            </a:pathLst>
          </a:custGeom>
          <a:solidFill>
            <a:srgbClr val="303030"/>
          </a:solidFill>
          <a:ln w="12700" cap="rnd" cmpd="sng">
            <a:solidFill>
              <a:srgbClr val="FF6633"/>
            </a:solidFill>
            <a:prstDash val="solid"/>
            <a:round/>
            <a:headEnd type="none" w="sm" len="sm"/>
            <a:tailEnd type="none" w="sm" len="sm"/>
          </a:ln>
        </p:spPr>
        <p:txBody>
          <a:bodyPr/>
          <a:lstStyle/>
          <a:p>
            <a:endParaRPr lang="cs-CZ"/>
          </a:p>
        </p:txBody>
      </p:sp>
      <p:sp>
        <p:nvSpPr>
          <p:cNvPr id="13569" name="Freeform 259"/>
          <p:cNvSpPr>
            <a:spLocks/>
          </p:cNvSpPr>
          <p:nvPr/>
        </p:nvSpPr>
        <p:spPr bwMode="auto">
          <a:xfrm>
            <a:off x="5757863" y="3613150"/>
            <a:ext cx="158750" cy="90488"/>
          </a:xfrm>
          <a:custGeom>
            <a:avLst/>
            <a:gdLst>
              <a:gd name="T0" fmla="*/ 91 w 100"/>
              <a:gd name="T1" fmla="*/ 31 h 57"/>
              <a:gd name="T2" fmla="*/ 82 w 100"/>
              <a:gd name="T3" fmla="*/ 15 h 57"/>
              <a:gd name="T4" fmla="*/ 78 w 100"/>
              <a:gd name="T5" fmla="*/ 11 h 57"/>
              <a:gd name="T6" fmla="*/ 66 w 100"/>
              <a:gd name="T7" fmla="*/ 11 h 57"/>
              <a:gd name="T8" fmla="*/ 66 w 100"/>
              <a:gd name="T9" fmla="*/ 7 h 57"/>
              <a:gd name="T10" fmla="*/ 58 w 100"/>
              <a:gd name="T11" fmla="*/ 7 h 57"/>
              <a:gd name="T12" fmla="*/ 58 w 100"/>
              <a:gd name="T13" fmla="*/ 2 h 57"/>
              <a:gd name="T14" fmla="*/ 53 w 100"/>
              <a:gd name="T15" fmla="*/ 1 h 57"/>
              <a:gd name="T16" fmla="*/ 48 w 100"/>
              <a:gd name="T17" fmla="*/ 0 h 57"/>
              <a:gd name="T18" fmla="*/ 41 w 100"/>
              <a:gd name="T19" fmla="*/ 0 h 57"/>
              <a:gd name="T20" fmla="*/ 33 w 100"/>
              <a:gd name="T21" fmla="*/ 0 h 57"/>
              <a:gd name="T22" fmla="*/ 25 w 100"/>
              <a:gd name="T23" fmla="*/ 1 h 57"/>
              <a:gd name="T24" fmla="*/ 18 w 100"/>
              <a:gd name="T25" fmla="*/ 1 h 57"/>
              <a:gd name="T26" fmla="*/ 12 w 100"/>
              <a:gd name="T27" fmla="*/ 2 h 57"/>
              <a:gd name="T28" fmla="*/ 8 w 100"/>
              <a:gd name="T29" fmla="*/ 2 h 57"/>
              <a:gd name="T30" fmla="*/ 4 w 100"/>
              <a:gd name="T31" fmla="*/ 7 h 57"/>
              <a:gd name="T32" fmla="*/ 0 w 100"/>
              <a:gd name="T33" fmla="*/ 11 h 57"/>
              <a:gd name="T34" fmla="*/ 0 w 100"/>
              <a:gd name="T35" fmla="*/ 39 h 57"/>
              <a:gd name="T36" fmla="*/ 7 w 100"/>
              <a:gd name="T37" fmla="*/ 39 h 57"/>
              <a:gd name="T38" fmla="*/ 13 w 100"/>
              <a:gd name="T39" fmla="*/ 40 h 57"/>
              <a:gd name="T40" fmla="*/ 20 w 100"/>
              <a:gd name="T41" fmla="*/ 41 h 57"/>
              <a:gd name="T42" fmla="*/ 26 w 100"/>
              <a:gd name="T43" fmla="*/ 42 h 57"/>
              <a:gd name="T44" fmla="*/ 32 w 100"/>
              <a:gd name="T45" fmla="*/ 43 h 57"/>
              <a:gd name="T46" fmla="*/ 38 w 100"/>
              <a:gd name="T47" fmla="*/ 45 h 57"/>
              <a:gd name="T48" fmla="*/ 44 w 100"/>
              <a:gd name="T49" fmla="*/ 46 h 57"/>
              <a:gd name="T50" fmla="*/ 49 w 100"/>
              <a:gd name="T51" fmla="*/ 47 h 57"/>
              <a:gd name="T52" fmla="*/ 55 w 100"/>
              <a:gd name="T53" fmla="*/ 49 h 57"/>
              <a:gd name="T54" fmla="*/ 61 w 100"/>
              <a:gd name="T55" fmla="*/ 51 h 57"/>
              <a:gd name="T56" fmla="*/ 67 w 100"/>
              <a:gd name="T57" fmla="*/ 52 h 57"/>
              <a:gd name="T58" fmla="*/ 73 w 100"/>
              <a:gd name="T59" fmla="*/ 53 h 57"/>
              <a:gd name="T60" fmla="*/ 79 w 100"/>
              <a:gd name="T61" fmla="*/ 54 h 57"/>
              <a:gd name="T62" fmla="*/ 86 w 100"/>
              <a:gd name="T63" fmla="*/ 55 h 57"/>
              <a:gd name="T64" fmla="*/ 92 w 100"/>
              <a:gd name="T65" fmla="*/ 56 h 57"/>
              <a:gd name="T66" fmla="*/ 99 w 100"/>
              <a:gd name="T67" fmla="*/ 56 h 57"/>
              <a:gd name="T68" fmla="*/ 91 w 100"/>
              <a:gd name="T69" fmla="*/ 31 h 5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57"/>
              <a:gd name="T107" fmla="*/ 100 w 100"/>
              <a:gd name="T108" fmla="*/ 57 h 5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57">
                <a:moveTo>
                  <a:pt x="91" y="31"/>
                </a:moveTo>
                <a:lnTo>
                  <a:pt x="82" y="15"/>
                </a:lnTo>
                <a:lnTo>
                  <a:pt x="78" y="11"/>
                </a:lnTo>
                <a:lnTo>
                  <a:pt x="66" y="11"/>
                </a:lnTo>
                <a:lnTo>
                  <a:pt x="66" y="7"/>
                </a:lnTo>
                <a:lnTo>
                  <a:pt x="58" y="7"/>
                </a:lnTo>
                <a:lnTo>
                  <a:pt x="58" y="2"/>
                </a:lnTo>
                <a:lnTo>
                  <a:pt x="53" y="1"/>
                </a:lnTo>
                <a:lnTo>
                  <a:pt x="48" y="0"/>
                </a:lnTo>
                <a:lnTo>
                  <a:pt x="41" y="0"/>
                </a:lnTo>
                <a:lnTo>
                  <a:pt x="33" y="0"/>
                </a:lnTo>
                <a:lnTo>
                  <a:pt x="25" y="1"/>
                </a:lnTo>
                <a:lnTo>
                  <a:pt x="18" y="1"/>
                </a:lnTo>
                <a:lnTo>
                  <a:pt x="12" y="2"/>
                </a:lnTo>
                <a:lnTo>
                  <a:pt x="8" y="2"/>
                </a:lnTo>
                <a:lnTo>
                  <a:pt x="4" y="7"/>
                </a:lnTo>
                <a:lnTo>
                  <a:pt x="0" y="11"/>
                </a:lnTo>
                <a:lnTo>
                  <a:pt x="0" y="39"/>
                </a:lnTo>
                <a:lnTo>
                  <a:pt x="7" y="39"/>
                </a:lnTo>
                <a:lnTo>
                  <a:pt x="13" y="40"/>
                </a:lnTo>
                <a:lnTo>
                  <a:pt x="20" y="41"/>
                </a:lnTo>
                <a:lnTo>
                  <a:pt x="26" y="42"/>
                </a:lnTo>
                <a:lnTo>
                  <a:pt x="32" y="43"/>
                </a:lnTo>
                <a:lnTo>
                  <a:pt x="38" y="45"/>
                </a:lnTo>
                <a:lnTo>
                  <a:pt x="44" y="46"/>
                </a:lnTo>
                <a:lnTo>
                  <a:pt x="49" y="47"/>
                </a:lnTo>
                <a:lnTo>
                  <a:pt x="55" y="49"/>
                </a:lnTo>
                <a:lnTo>
                  <a:pt x="61" y="51"/>
                </a:lnTo>
                <a:lnTo>
                  <a:pt x="67" y="52"/>
                </a:lnTo>
                <a:lnTo>
                  <a:pt x="73" y="53"/>
                </a:lnTo>
                <a:lnTo>
                  <a:pt x="79" y="54"/>
                </a:lnTo>
                <a:lnTo>
                  <a:pt x="86" y="55"/>
                </a:lnTo>
                <a:lnTo>
                  <a:pt x="92" y="56"/>
                </a:lnTo>
                <a:lnTo>
                  <a:pt x="99" y="56"/>
                </a:lnTo>
                <a:lnTo>
                  <a:pt x="91" y="31"/>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70" name="Freeform 260"/>
          <p:cNvSpPr>
            <a:spLocks/>
          </p:cNvSpPr>
          <p:nvPr/>
        </p:nvSpPr>
        <p:spPr bwMode="auto">
          <a:xfrm>
            <a:off x="6154738" y="4748213"/>
            <a:ext cx="158750" cy="222250"/>
          </a:xfrm>
          <a:custGeom>
            <a:avLst/>
            <a:gdLst>
              <a:gd name="T0" fmla="*/ 0 w 100"/>
              <a:gd name="T1" fmla="*/ 10 h 140"/>
              <a:gd name="T2" fmla="*/ 0 w 100"/>
              <a:gd name="T3" fmla="*/ 10 h 140"/>
              <a:gd name="T4" fmla="*/ 6 w 100"/>
              <a:gd name="T5" fmla="*/ 16 h 140"/>
              <a:gd name="T6" fmla="*/ 10 w 100"/>
              <a:gd name="T7" fmla="*/ 23 h 140"/>
              <a:gd name="T8" fmla="*/ 17 w 100"/>
              <a:gd name="T9" fmla="*/ 31 h 140"/>
              <a:gd name="T10" fmla="*/ 23 w 100"/>
              <a:gd name="T11" fmla="*/ 38 h 140"/>
              <a:gd name="T12" fmla="*/ 29 w 100"/>
              <a:gd name="T13" fmla="*/ 46 h 140"/>
              <a:gd name="T14" fmla="*/ 35 w 100"/>
              <a:gd name="T15" fmla="*/ 55 h 140"/>
              <a:gd name="T16" fmla="*/ 41 w 100"/>
              <a:gd name="T17" fmla="*/ 63 h 140"/>
              <a:gd name="T18" fmla="*/ 48 w 100"/>
              <a:gd name="T19" fmla="*/ 72 h 140"/>
              <a:gd name="T20" fmla="*/ 53 w 100"/>
              <a:gd name="T21" fmla="*/ 81 h 140"/>
              <a:gd name="T22" fmla="*/ 58 w 100"/>
              <a:gd name="T23" fmla="*/ 89 h 140"/>
              <a:gd name="T24" fmla="*/ 64 w 100"/>
              <a:gd name="T25" fmla="*/ 99 h 140"/>
              <a:gd name="T26" fmla="*/ 70 w 100"/>
              <a:gd name="T27" fmla="*/ 107 h 140"/>
              <a:gd name="T28" fmla="*/ 74 w 100"/>
              <a:gd name="T29" fmla="*/ 116 h 140"/>
              <a:gd name="T30" fmla="*/ 78 w 100"/>
              <a:gd name="T31" fmla="*/ 124 h 140"/>
              <a:gd name="T32" fmla="*/ 81 w 100"/>
              <a:gd name="T33" fmla="*/ 132 h 140"/>
              <a:gd name="T34" fmla="*/ 85 w 100"/>
              <a:gd name="T35" fmla="*/ 139 h 140"/>
              <a:gd name="T36" fmla="*/ 99 w 100"/>
              <a:gd name="T37" fmla="*/ 133 h 140"/>
              <a:gd name="T38" fmla="*/ 95 w 100"/>
              <a:gd name="T39" fmla="*/ 126 h 140"/>
              <a:gd name="T40" fmla="*/ 91 w 100"/>
              <a:gd name="T41" fmla="*/ 117 h 140"/>
              <a:gd name="T42" fmla="*/ 87 w 100"/>
              <a:gd name="T43" fmla="*/ 108 h 140"/>
              <a:gd name="T44" fmla="*/ 82 w 100"/>
              <a:gd name="T45" fmla="*/ 100 h 140"/>
              <a:gd name="T46" fmla="*/ 77 w 100"/>
              <a:gd name="T47" fmla="*/ 91 h 140"/>
              <a:gd name="T48" fmla="*/ 72 w 100"/>
              <a:gd name="T49" fmla="*/ 81 h 140"/>
              <a:gd name="T50" fmla="*/ 66 w 100"/>
              <a:gd name="T51" fmla="*/ 72 h 140"/>
              <a:gd name="T52" fmla="*/ 59 w 100"/>
              <a:gd name="T53" fmla="*/ 63 h 140"/>
              <a:gd name="T54" fmla="*/ 53 w 100"/>
              <a:gd name="T55" fmla="*/ 55 h 140"/>
              <a:gd name="T56" fmla="*/ 48 w 100"/>
              <a:gd name="T57" fmla="*/ 46 h 140"/>
              <a:gd name="T58" fmla="*/ 41 w 100"/>
              <a:gd name="T59" fmla="*/ 37 h 140"/>
              <a:gd name="T60" fmla="*/ 35 w 100"/>
              <a:gd name="T61" fmla="*/ 29 h 140"/>
              <a:gd name="T62" fmla="*/ 28 w 100"/>
              <a:gd name="T63" fmla="*/ 20 h 140"/>
              <a:gd name="T64" fmla="*/ 23 w 100"/>
              <a:gd name="T65" fmla="*/ 13 h 140"/>
              <a:gd name="T66" fmla="*/ 17 w 100"/>
              <a:gd name="T67" fmla="*/ 6 h 140"/>
              <a:gd name="T68" fmla="*/ 12 w 100"/>
              <a:gd name="T69" fmla="*/ 0 h 140"/>
              <a:gd name="T70" fmla="*/ 11 w 100"/>
              <a:gd name="T71" fmla="*/ 0 h 140"/>
              <a:gd name="T72" fmla="*/ 0 w 100"/>
              <a:gd name="T73" fmla="*/ 10 h 1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0"/>
              <a:gd name="T112" fmla="*/ 0 h 140"/>
              <a:gd name="T113" fmla="*/ 100 w 100"/>
              <a:gd name="T114" fmla="*/ 140 h 1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0" h="140">
                <a:moveTo>
                  <a:pt x="0" y="10"/>
                </a:moveTo>
                <a:lnTo>
                  <a:pt x="0" y="10"/>
                </a:lnTo>
                <a:lnTo>
                  <a:pt x="6" y="16"/>
                </a:lnTo>
                <a:lnTo>
                  <a:pt x="10" y="23"/>
                </a:lnTo>
                <a:lnTo>
                  <a:pt x="17" y="31"/>
                </a:lnTo>
                <a:lnTo>
                  <a:pt x="23" y="38"/>
                </a:lnTo>
                <a:lnTo>
                  <a:pt x="29" y="46"/>
                </a:lnTo>
                <a:lnTo>
                  <a:pt x="35" y="55"/>
                </a:lnTo>
                <a:lnTo>
                  <a:pt x="41" y="63"/>
                </a:lnTo>
                <a:lnTo>
                  <a:pt x="48" y="72"/>
                </a:lnTo>
                <a:lnTo>
                  <a:pt x="53" y="81"/>
                </a:lnTo>
                <a:lnTo>
                  <a:pt x="58" y="89"/>
                </a:lnTo>
                <a:lnTo>
                  <a:pt x="64" y="99"/>
                </a:lnTo>
                <a:lnTo>
                  <a:pt x="70" y="107"/>
                </a:lnTo>
                <a:lnTo>
                  <a:pt x="74" y="116"/>
                </a:lnTo>
                <a:lnTo>
                  <a:pt x="78" y="124"/>
                </a:lnTo>
                <a:lnTo>
                  <a:pt x="81" y="132"/>
                </a:lnTo>
                <a:lnTo>
                  <a:pt x="85" y="139"/>
                </a:lnTo>
                <a:lnTo>
                  <a:pt x="99" y="133"/>
                </a:lnTo>
                <a:lnTo>
                  <a:pt x="95" y="126"/>
                </a:lnTo>
                <a:lnTo>
                  <a:pt x="91" y="117"/>
                </a:lnTo>
                <a:lnTo>
                  <a:pt x="87" y="108"/>
                </a:lnTo>
                <a:lnTo>
                  <a:pt x="82" y="100"/>
                </a:lnTo>
                <a:lnTo>
                  <a:pt x="77" y="91"/>
                </a:lnTo>
                <a:lnTo>
                  <a:pt x="72" y="81"/>
                </a:lnTo>
                <a:lnTo>
                  <a:pt x="66" y="72"/>
                </a:lnTo>
                <a:lnTo>
                  <a:pt x="59" y="63"/>
                </a:lnTo>
                <a:lnTo>
                  <a:pt x="53" y="55"/>
                </a:lnTo>
                <a:lnTo>
                  <a:pt x="48" y="46"/>
                </a:lnTo>
                <a:lnTo>
                  <a:pt x="41" y="37"/>
                </a:lnTo>
                <a:lnTo>
                  <a:pt x="35" y="29"/>
                </a:lnTo>
                <a:lnTo>
                  <a:pt x="28" y="20"/>
                </a:lnTo>
                <a:lnTo>
                  <a:pt x="23" y="13"/>
                </a:lnTo>
                <a:lnTo>
                  <a:pt x="17" y="6"/>
                </a:lnTo>
                <a:lnTo>
                  <a:pt x="12" y="0"/>
                </a:lnTo>
                <a:lnTo>
                  <a:pt x="11" y="0"/>
                </a:lnTo>
                <a:lnTo>
                  <a:pt x="0" y="10"/>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71" name="Freeform 261"/>
          <p:cNvSpPr>
            <a:spLocks/>
          </p:cNvSpPr>
          <p:nvPr/>
        </p:nvSpPr>
        <p:spPr bwMode="auto">
          <a:xfrm>
            <a:off x="5943600" y="4605338"/>
            <a:ext cx="222250" cy="150812"/>
          </a:xfrm>
          <a:custGeom>
            <a:avLst/>
            <a:gdLst>
              <a:gd name="T0" fmla="*/ 7 w 140"/>
              <a:gd name="T1" fmla="*/ 15 h 95"/>
              <a:gd name="T2" fmla="*/ 0 w 140"/>
              <a:gd name="T3" fmla="*/ 12 h 95"/>
              <a:gd name="T4" fmla="*/ 7 w 140"/>
              <a:gd name="T5" fmla="*/ 20 h 95"/>
              <a:gd name="T6" fmla="*/ 13 w 140"/>
              <a:gd name="T7" fmla="*/ 26 h 95"/>
              <a:gd name="T8" fmla="*/ 21 w 140"/>
              <a:gd name="T9" fmla="*/ 33 h 95"/>
              <a:gd name="T10" fmla="*/ 29 w 140"/>
              <a:gd name="T11" fmla="*/ 38 h 95"/>
              <a:gd name="T12" fmla="*/ 37 w 140"/>
              <a:gd name="T13" fmla="*/ 42 h 95"/>
              <a:gd name="T14" fmla="*/ 46 w 140"/>
              <a:gd name="T15" fmla="*/ 47 h 95"/>
              <a:gd name="T16" fmla="*/ 55 w 140"/>
              <a:gd name="T17" fmla="*/ 52 h 95"/>
              <a:gd name="T18" fmla="*/ 64 w 140"/>
              <a:gd name="T19" fmla="*/ 55 h 95"/>
              <a:gd name="T20" fmla="*/ 73 w 140"/>
              <a:gd name="T21" fmla="*/ 59 h 95"/>
              <a:gd name="T22" fmla="*/ 82 w 140"/>
              <a:gd name="T23" fmla="*/ 64 h 95"/>
              <a:gd name="T24" fmla="*/ 91 w 140"/>
              <a:gd name="T25" fmla="*/ 68 h 95"/>
              <a:gd name="T26" fmla="*/ 99 w 140"/>
              <a:gd name="T27" fmla="*/ 72 h 95"/>
              <a:gd name="T28" fmla="*/ 106 w 140"/>
              <a:gd name="T29" fmla="*/ 77 h 95"/>
              <a:gd name="T30" fmla="*/ 114 w 140"/>
              <a:gd name="T31" fmla="*/ 83 h 95"/>
              <a:gd name="T32" fmla="*/ 122 w 140"/>
              <a:gd name="T33" fmla="*/ 87 h 95"/>
              <a:gd name="T34" fmla="*/ 127 w 140"/>
              <a:gd name="T35" fmla="*/ 94 h 95"/>
              <a:gd name="T36" fmla="*/ 139 w 140"/>
              <a:gd name="T37" fmla="*/ 85 h 95"/>
              <a:gd name="T38" fmla="*/ 131 w 140"/>
              <a:gd name="T39" fmla="*/ 77 h 95"/>
              <a:gd name="T40" fmla="*/ 124 w 140"/>
              <a:gd name="T41" fmla="*/ 71 h 95"/>
              <a:gd name="T42" fmla="*/ 115 w 140"/>
              <a:gd name="T43" fmla="*/ 64 h 95"/>
              <a:gd name="T44" fmla="*/ 106 w 140"/>
              <a:gd name="T45" fmla="*/ 59 h 95"/>
              <a:gd name="T46" fmla="*/ 98 w 140"/>
              <a:gd name="T47" fmla="*/ 55 h 95"/>
              <a:gd name="T48" fmla="*/ 89 w 140"/>
              <a:gd name="T49" fmla="*/ 50 h 95"/>
              <a:gd name="T50" fmla="*/ 80 w 140"/>
              <a:gd name="T51" fmla="*/ 45 h 95"/>
              <a:gd name="T52" fmla="*/ 71 w 140"/>
              <a:gd name="T53" fmla="*/ 41 h 95"/>
              <a:gd name="T54" fmla="*/ 61 w 140"/>
              <a:gd name="T55" fmla="*/ 38 h 95"/>
              <a:gd name="T56" fmla="*/ 53 w 140"/>
              <a:gd name="T57" fmla="*/ 34 h 95"/>
              <a:gd name="T58" fmla="*/ 45 w 140"/>
              <a:gd name="T59" fmla="*/ 29 h 95"/>
              <a:gd name="T60" fmla="*/ 36 w 140"/>
              <a:gd name="T61" fmla="*/ 25 h 95"/>
              <a:gd name="T62" fmla="*/ 31 w 140"/>
              <a:gd name="T63" fmla="*/ 21 h 95"/>
              <a:gd name="T64" fmla="*/ 24 w 140"/>
              <a:gd name="T65" fmla="*/ 15 h 95"/>
              <a:gd name="T66" fmla="*/ 17 w 140"/>
              <a:gd name="T67" fmla="*/ 9 h 95"/>
              <a:gd name="T68" fmla="*/ 12 w 140"/>
              <a:gd name="T69" fmla="*/ 4 h 95"/>
              <a:gd name="T70" fmla="*/ 7 w 140"/>
              <a:gd name="T71" fmla="*/ 0 h 95"/>
              <a:gd name="T72" fmla="*/ 12 w 140"/>
              <a:gd name="T73" fmla="*/ 4 h 95"/>
              <a:gd name="T74" fmla="*/ 11 w 140"/>
              <a:gd name="T75" fmla="*/ 0 h 95"/>
              <a:gd name="T76" fmla="*/ 7 w 140"/>
              <a:gd name="T77" fmla="*/ 0 h 95"/>
              <a:gd name="T78" fmla="*/ 7 w 140"/>
              <a:gd name="T79" fmla="*/ 15 h 9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40"/>
              <a:gd name="T121" fmla="*/ 0 h 95"/>
              <a:gd name="T122" fmla="*/ 140 w 140"/>
              <a:gd name="T123" fmla="*/ 95 h 9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40" h="95">
                <a:moveTo>
                  <a:pt x="7" y="15"/>
                </a:moveTo>
                <a:lnTo>
                  <a:pt x="0" y="12"/>
                </a:lnTo>
                <a:lnTo>
                  <a:pt x="7" y="20"/>
                </a:lnTo>
                <a:lnTo>
                  <a:pt x="13" y="26"/>
                </a:lnTo>
                <a:lnTo>
                  <a:pt x="21" y="33"/>
                </a:lnTo>
                <a:lnTo>
                  <a:pt x="29" y="38"/>
                </a:lnTo>
                <a:lnTo>
                  <a:pt x="37" y="42"/>
                </a:lnTo>
                <a:lnTo>
                  <a:pt x="46" y="47"/>
                </a:lnTo>
                <a:lnTo>
                  <a:pt x="55" y="52"/>
                </a:lnTo>
                <a:lnTo>
                  <a:pt x="64" y="55"/>
                </a:lnTo>
                <a:lnTo>
                  <a:pt x="73" y="59"/>
                </a:lnTo>
                <a:lnTo>
                  <a:pt x="82" y="64"/>
                </a:lnTo>
                <a:lnTo>
                  <a:pt x="91" y="68"/>
                </a:lnTo>
                <a:lnTo>
                  <a:pt x="99" y="72"/>
                </a:lnTo>
                <a:lnTo>
                  <a:pt x="106" y="77"/>
                </a:lnTo>
                <a:lnTo>
                  <a:pt x="114" y="83"/>
                </a:lnTo>
                <a:lnTo>
                  <a:pt x="122" y="87"/>
                </a:lnTo>
                <a:lnTo>
                  <a:pt x="127" y="94"/>
                </a:lnTo>
                <a:lnTo>
                  <a:pt x="139" y="85"/>
                </a:lnTo>
                <a:lnTo>
                  <a:pt x="131" y="77"/>
                </a:lnTo>
                <a:lnTo>
                  <a:pt x="124" y="71"/>
                </a:lnTo>
                <a:lnTo>
                  <a:pt x="115" y="64"/>
                </a:lnTo>
                <a:lnTo>
                  <a:pt x="106" y="59"/>
                </a:lnTo>
                <a:lnTo>
                  <a:pt x="98" y="55"/>
                </a:lnTo>
                <a:lnTo>
                  <a:pt x="89" y="50"/>
                </a:lnTo>
                <a:lnTo>
                  <a:pt x="80" y="45"/>
                </a:lnTo>
                <a:lnTo>
                  <a:pt x="71" y="41"/>
                </a:lnTo>
                <a:lnTo>
                  <a:pt x="61" y="38"/>
                </a:lnTo>
                <a:lnTo>
                  <a:pt x="53" y="34"/>
                </a:lnTo>
                <a:lnTo>
                  <a:pt x="45" y="29"/>
                </a:lnTo>
                <a:lnTo>
                  <a:pt x="36" y="25"/>
                </a:lnTo>
                <a:lnTo>
                  <a:pt x="31" y="21"/>
                </a:lnTo>
                <a:lnTo>
                  <a:pt x="24" y="15"/>
                </a:lnTo>
                <a:lnTo>
                  <a:pt x="17" y="9"/>
                </a:lnTo>
                <a:lnTo>
                  <a:pt x="12" y="4"/>
                </a:lnTo>
                <a:lnTo>
                  <a:pt x="7" y="0"/>
                </a:lnTo>
                <a:lnTo>
                  <a:pt x="12" y="4"/>
                </a:lnTo>
                <a:lnTo>
                  <a:pt x="11" y="0"/>
                </a:lnTo>
                <a:lnTo>
                  <a:pt x="7" y="0"/>
                </a:lnTo>
                <a:lnTo>
                  <a:pt x="7" y="1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72" name="Freeform 262"/>
          <p:cNvSpPr>
            <a:spLocks/>
          </p:cNvSpPr>
          <p:nvPr/>
        </p:nvSpPr>
        <p:spPr bwMode="auto">
          <a:xfrm>
            <a:off x="5935663" y="4605338"/>
            <a:ext cx="17462" cy="17462"/>
          </a:xfrm>
          <a:custGeom>
            <a:avLst/>
            <a:gdLst>
              <a:gd name="T0" fmla="*/ 0 w 11"/>
              <a:gd name="T1" fmla="*/ 5 h 11"/>
              <a:gd name="T2" fmla="*/ 5 w 11"/>
              <a:gd name="T3" fmla="*/ 10 h 11"/>
              <a:gd name="T4" fmla="*/ 8 w 11"/>
              <a:gd name="T5" fmla="*/ 10 h 11"/>
              <a:gd name="T6" fmla="*/ 8 w 11"/>
              <a:gd name="T7" fmla="*/ 0 h 11"/>
              <a:gd name="T8" fmla="*/ 5 w 11"/>
              <a:gd name="T9" fmla="*/ 0 h 11"/>
              <a:gd name="T10" fmla="*/ 10 w 11"/>
              <a:gd name="T11" fmla="*/ 5 h 11"/>
              <a:gd name="T12" fmla="*/ 0 w 11"/>
              <a:gd name="T13" fmla="*/ 5 h 11"/>
              <a:gd name="T14" fmla="*/ 0 w 11"/>
              <a:gd name="T15" fmla="*/ 10 h 11"/>
              <a:gd name="T16" fmla="*/ 5 w 11"/>
              <a:gd name="T17" fmla="*/ 10 h 11"/>
              <a:gd name="T18" fmla="*/ 0 w 11"/>
              <a:gd name="T19" fmla="*/ 5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1"/>
              <a:gd name="T32" fmla="*/ 11 w 11"/>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1">
                <a:moveTo>
                  <a:pt x="0" y="5"/>
                </a:moveTo>
                <a:lnTo>
                  <a:pt x="5" y="10"/>
                </a:lnTo>
                <a:lnTo>
                  <a:pt x="8" y="10"/>
                </a:lnTo>
                <a:lnTo>
                  <a:pt x="8" y="0"/>
                </a:lnTo>
                <a:lnTo>
                  <a:pt x="5" y="0"/>
                </a:lnTo>
                <a:lnTo>
                  <a:pt x="10" y="5"/>
                </a:lnTo>
                <a:lnTo>
                  <a:pt x="0" y="5"/>
                </a:lnTo>
                <a:lnTo>
                  <a:pt x="0" y="10"/>
                </a:lnTo>
                <a:lnTo>
                  <a:pt x="5" y="10"/>
                </a:lnTo>
                <a:lnTo>
                  <a:pt x="0" y="5"/>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73" name="Freeform 263"/>
          <p:cNvSpPr>
            <a:spLocks/>
          </p:cNvSpPr>
          <p:nvPr/>
        </p:nvSpPr>
        <p:spPr bwMode="auto">
          <a:xfrm>
            <a:off x="5935663" y="4532313"/>
            <a:ext cx="17462" cy="77787"/>
          </a:xfrm>
          <a:custGeom>
            <a:avLst/>
            <a:gdLst>
              <a:gd name="T0" fmla="*/ 5 w 11"/>
              <a:gd name="T1" fmla="*/ 0 h 49"/>
              <a:gd name="T2" fmla="*/ 0 w 11"/>
              <a:gd name="T3" fmla="*/ 0 h 49"/>
              <a:gd name="T4" fmla="*/ 0 w 11"/>
              <a:gd name="T5" fmla="*/ 48 h 49"/>
              <a:gd name="T6" fmla="*/ 10 w 11"/>
              <a:gd name="T7" fmla="*/ 48 h 49"/>
              <a:gd name="T8" fmla="*/ 10 w 11"/>
              <a:gd name="T9" fmla="*/ 0 h 49"/>
              <a:gd name="T10" fmla="*/ 5 w 11"/>
              <a:gd name="T11" fmla="*/ 0 h 49"/>
              <a:gd name="T12" fmla="*/ 0 60000 65536"/>
              <a:gd name="T13" fmla="*/ 0 60000 65536"/>
              <a:gd name="T14" fmla="*/ 0 60000 65536"/>
              <a:gd name="T15" fmla="*/ 0 60000 65536"/>
              <a:gd name="T16" fmla="*/ 0 60000 65536"/>
              <a:gd name="T17" fmla="*/ 0 60000 65536"/>
              <a:gd name="T18" fmla="*/ 0 w 11"/>
              <a:gd name="T19" fmla="*/ 0 h 49"/>
              <a:gd name="T20" fmla="*/ 11 w 11"/>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1" h="49">
                <a:moveTo>
                  <a:pt x="5" y="0"/>
                </a:moveTo>
                <a:lnTo>
                  <a:pt x="0" y="0"/>
                </a:lnTo>
                <a:lnTo>
                  <a:pt x="0" y="48"/>
                </a:lnTo>
                <a:lnTo>
                  <a:pt x="10" y="48"/>
                </a:lnTo>
                <a:lnTo>
                  <a:pt x="10" y="0"/>
                </a:lnTo>
                <a:lnTo>
                  <a:pt x="5" y="0"/>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74" name="Freeform 264"/>
          <p:cNvSpPr>
            <a:spLocks/>
          </p:cNvSpPr>
          <p:nvPr/>
        </p:nvSpPr>
        <p:spPr bwMode="auto">
          <a:xfrm>
            <a:off x="4140200" y="3700463"/>
            <a:ext cx="11113" cy="7937"/>
          </a:xfrm>
          <a:custGeom>
            <a:avLst/>
            <a:gdLst>
              <a:gd name="T0" fmla="*/ 1 w 7"/>
              <a:gd name="T1" fmla="*/ 0 h 5"/>
              <a:gd name="T2" fmla="*/ 0 w 7"/>
              <a:gd name="T3" fmla="*/ 1 h 5"/>
              <a:gd name="T4" fmla="*/ 0 w 7"/>
              <a:gd name="T5" fmla="*/ 2 h 5"/>
              <a:gd name="T6" fmla="*/ 0 w 7"/>
              <a:gd name="T7" fmla="*/ 3 h 5"/>
              <a:gd name="T8" fmla="*/ 1 w 7"/>
              <a:gd name="T9" fmla="*/ 4 h 5"/>
              <a:gd name="T10" fmla="*/ 2 w 7"/>
              <a:gd name="T11" fmla="*/ 4 h 5"/>
              <a:gd name="T12" fmla="*/ 3 w 7"/>
              <a:gd name="T13" fmla="*/ 4 h 5"/>
              <a:gd name="T14" fmla="*/ 4 w 7"/>
              <a:gd name="T15" fmla="*/ 4 h 5"/>
              <a:gd name="T16" fmla="*/ 5 w 7"/>
              <a:gd name="T17" fmla="*/ 4 h 5"/>
              <a:gd name="T18" fmla="*/ 5 w 7"/>
              <a:gd name="T19" fmla="*/ 3 h 5"/>
              <a:gd name="T20" fmla="*/ 6 w 7"/>
              <a:gd name="T21" fmla="*/ 2 h 5"/>
              <a:gd name="T22" fmla="*/ 6 w 7"/>
              <a:gd name="T23" fmla="*/ 1 h 5"/>
              <a:gd name="T24" fmla="*/ 5 w 7"/>
              <a:gd name="T25" fmla="*/ 1 h 5"/>
              <a:gd name="T26" fmla="*/ 5 w 7"/>
              <a:gd name="T27" fmla="*/ 0 h 5"/>
              <a:gd name="T28" fmla="*/ 4 w 7"/>
              <a:gd name="T29" fmla="*/ 0 h 5"/>
              <a:gd name="T30" fmla="*/ 3 w 7"/>
              <a:gd name="T31" fmla="*/ 0 h 5"/>
              <a:gd name="T32" fmla="*/ 2 w 7"/>
              <a:gd name="T33" fmla="*/ 0 h 5"/>
              <a:gd name="T34" fmla="*/ 1 w 7"/>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5"/>
              <a:gd name="T56" fmla="*/ 7 w 7"/>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5">
                <a:moveTo>
                  <a:pt x="1" y="0"/>
                </a:moveTo>
                <a:lnTo>
                  <a:pt x="0" y="1"/>
                </a:lnTo>
                <a:lnTo>
                  <a:pt x="0" y="2"/>
                </a:lnTo>
                <a:lnTo>
                  <a:pt x="0" y="3"/>
                </a:lnTo>
                <a:lnTo>
                  <a:pt x="1" y="4"/>
                </a:lnTo>
                <a:lnTo>
                  <a:pt x="2" y="4"/>
                </a:lnTo>
                <a:lnTo>
                  <a:pt x="3" y="4"/>
                </a:lnTo>
                <a:lnTo>
                  <a:pt x="4" y="4"/>
                </a:lnTo>
                <a:lnTo>
                  <a:pt x="5" y="4"/>
                </a:lnTo>
                <a:lnTo>
                  <a:pt x="5" y="3"/>
                </a:lnTo>
                <a:lnTo>
                  <a:pt x="6" y="2"/>
                </a:lnTo>
                <a:lnTo>
                  <a:pt x="6" y="1"/>
                </a:lnTo>
                <a:lnTo>
                  <a:pt x="5" y="1"/>
                </a:lnTo>
                <a:lnTo>
                  <a:pt x="5" y="0"/>
                </a:lnTo>
                <a:lnTo>
                  <a:pt x="4" y="0"/>
                </a:lnTo>
                <a:lnTo>
                  <a:pt x="3" y="0"/>
                </a:lnTo>
                <a:lnTo>
                  <a:pt x="2" y="0"/>
                </a:lnTo>
                <a:lnTo>
                  <a:pt x="1" y="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75" name="Freeform 265"/>
          <p:cNvSpPr>
            <a:spLocks/>
          </p:cNvSpPr>
          <p:nvPr/>
        </p:nvSpPr>
        <p:spPr bwMode="auto">
          <a:xfrm>
            <a:off x="4140200" y="3700463"/>
            <a:ext cx="20638" cy="17462"/>
          </a:xfrm>
          <a:custGeom>
            <a:avLst/>
            <a:gdLst>
              <a:gd name="T0" fmla="*/ 1 w 13"/>
              <a:gd name="T1" fmla="*/ 0 h 11"/>
              <a:gd name="T2" fmla="*/ 1 w 13"/>
              <a:gd name="T3" fmla="*/ 0 h 11"/>
              <a:gd name="T4" fmla="*/ 0 w 13"/>
              <a:gd name="T5" fmla="*/ 2 h 11"/>
              <a:gd name="T6" fmla="*/ 0 w 13"/>
              <a:gd name="T7" fmla="*/ 4 h 11"/>
              <a:gd name="T8" fmla="*/ 0 w 13"/>
              <a:gd name="T9" fmla="*/ 6 h 11"/>
              <a:gd name="T10" fmla="*/ 0 w 13"/>
              <a:gd name="T11" fmla="*/ 8 h 11"/>
              <a:gd name="T12" fmla="*/ 1 w 13"/>
              <a:gd name="T13" fmla="*/ 9 h 11"/>
              <a:gd name="T14" fmla="*/ 2 w 13"/>
              <a:gd name="T15" fmla="*/ 10 h 11"/>
              <a:gd name="T16" fmla="*/ 4 w 13"/>
              <a:gd name="T17" fmla="*/ 10 h 11"/>
              <a:gd name="T18" fmla="*/ 6 w 13"/>
              <a:gd name="T19" fmla="*/ 10 h 11"/>
              <a:gd name="T20" fmla="*/ 8 w 13"/>
              <a:gd name="T21" fmla="*/ 10 h 11"/>
              <a:gd name="T22" fmla="*/ 10 w 13"/>
              <a:gd name="T23" fmla="*/ 9 h 11"/>
              <a:gd name="T24" fmla="*/ 10 w 13"/>
              <a:gd name="T25" fmla="*/ 8 h 11"/>
              <a:gd name="T26" fmla="*/ 11 w 13"/>
              <a:gd name="T27" fmla="*/ 6 h 11"/>
              <a:gd name="T28" fmla="*/ 12 w 13"/>
              <a:gd name="T29" fmla="*/ 5 h 11"/>
              <a:gd name="T30" fmla="*/ 12 w 13"/>
              <a:gd name="T31" fmla="*/ 4 h 11"/>
              <a:gd name="T32" fmla="*/ 11 w 13"/>
              <a:gd name="T33" fmla="*/ 3 h 11"/>
              <a:gd name="T34" fmla="*/ 10 w 13"/>
              <a:gd name="T35" fmla="*/ 2 h 11"/>
              <a:gd name="T36" fmla="*/ 9 w 13"/>
              <a:gd name="T37" fmla="*/ 1 h 11"/>
              <a:gd name="T38" fmla="*/ 9 w 13"/>
              <a:gd name="T39" fmla="*/ 0 h 11"/>
              <a:gd name="T40" fmla="*/ 8 w 13"/>
              <a:gd name="T41" fmla="*/ 0 h 11"/>
              <a:gd name="T42" fmla="*/ 6 w 13"/>
              <a:gd name="T43" fmla="*/ 0 h 11"/>
              <a:gd name="T44" fmla="*/ 5 w 13"/>
              <a:gd name="T45" fmla="*/ 0 h 11"/>
              <a:gd name="T46" fmla="*/ 3 w 13"/>
              <a:gd name="T47" fmla="*/ 0 h 11"/>
              <a:gd name="T48" fmla="*/ 1 w 13"/>
              <a:gd name="T49" fmla="*/ 0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11"/>
              <a:gd name="T77" fmla="*/ 13 w 13"/>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11">
                <a:moveTo>
                  <a:pt x="1" y="0"/>
                </a:moveTo>
                <a:lnTo>
                  <a:pt x="1" y="0"/>
                </a:lnTo>
                <a:lnTo>
                  <a:pt x="0" y="2"/>
                </a:lnTo>
                <a:lnTo>
                  <a:pt x="0" y="4"/>
                </a:lnTo>
                <a:lnTo>
                  <a:pt x="0" y="6"/>
                </a:lnTo>
                <a:lnTo>
                  <a:pt x="0" y="8"/>
                </a:lnTo>
                <a:lnTo>
                  <a:pt x="1" y="9"/>
                </a:lnTo>
                <a:lnTo>
                  <a:pt x="2" y="10"/>
                </a:lnTo>
                <a:lnTo>
                  <a:pt x="4" y="10"/>
                </a:lnTo>
                <a:lnTo>
                  <a:pt x="6" y="10"/>
                </a:lnTo>
                <a:lnTo>
                  <a:pt x="8" y="10"/>
                </a:lnTo>
                <a:lnTo>
                  <a:pt x="10" y="9"/>
                </a:lnTo>
                <a:lnTo>
                  <a:pt x="10" y="8"/>
                </a:lnTo>
                <a:lnTo>
                  <a:pt x="11" y="6"/>
                </a:lnTo>
                <a:lnTo>
                  <a:pt x="12" y="5"/>
                </a:lnTo>
                <a:lnTo>
                  <a:pt x="12" y="4"/>
                </a:lnTo>
                <a:lnTo>
                  <a:pt x="11" y="3"/>
                </a:lnTo>
                <a:lnTo>
                  <a:pt x="10" y="2"/>
                </a:lnTo>
                <a:lnTo>
                  <a:pt x="9" y="1"/>
                </a:lnTo>
                <a:lnTo>
                  <a:pt x="9" y="0"/>
                </a:lnTo>
                <a:lnTo>
                  <a:pt x="8" y="0"/>
                </a:lnTo>
                <a:lnTo>
                  <a:pt x="6" y="0"/>
                </a:lnTo>
                <a:lnTo>
                  <a:pt x="5" y="0"/>
                </a:lnTo>
                <a:lnTo>
                  <a:pt x="3" y="0"/>
                </a:lnTo>
                <a:lnTo>
                  <a:pt x="1" y="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76" name="Freeform 266"/>
          <p:cNvSpPr>
            <a:spLocks/>
          </p:cNvSpPr>
          <p:nvPr/>
        </p:nvSpPr>
        <p:spPr bwMode="auto">
          <a:xfrm>
            <a:off x="4294188" y="3541713"/>
            <a:ext cx="11112" cy="9525"/>
          </a:xfrm>
          <a:custGeom>
            <a:avLst/>
            <a:gdLst>
              <a:gd name="T0" fmla="*/ 1 w 7"/>
              <a:gd name="T1" fmla="*/ 0 h 6"/>
              <a:gd name="T2" fmla="*/ 0 w 7"/>
              <a:gd name="T3" fmla="*/ 1 h 6"/>
              <a:gd name="T4" fmla="*/ 0 w 7"/>
              <a:gd name="T5" fmla="*/ 2 h 6"/>
              <a:gd name="T6" fmla="*/ 0 w 7"/>
              <a:gd name="T7" fmla="*/ 3 h 6"/>
              <a:gd name="T8" fmla="*/ 0 w 7"/>
              <a:gd name="T9" fmla="*/ 4 h 6"/>
              <a:gd name="T10" fmla="*/ 1 w 7"/>
              <a:gd name="T11" fmla="*/ 4 h 6"/>
              <a:gd name="T12" fmla="*/ 1 w 7"/>
              <a:gd name="T13" fmla="*/ 5 h 6"/>
              <a:gd name="T14" fmla="*/ 2 w 7"/>
              <a:gd name="T15" fmla="*/ 5 h 6"/>
              <a:gd name="T16" fmla="*/ 3 w 7"/>
              <a:gd name="T17" fmla="*/ 5 h 6"/>
              <a:gd name="T18" fmla="*/ 4 w 7"/>
              <a:gd name="T19" fmla="*/ 5 h 6"/>
              <a:gd name="T20" fmla="*/ 5 w 7"/>
              <a:gd name="T21" fmla="*/ 4 h 6"/>
              <a:gd name="T22" fmla="*/ 6 w 7"/>
              <a:gd name="T23" fmla="*/ 4 h 6"/>
              <a:gd name="T24" fmla="*/ 6 w 7"/>
              <a:gd name="T25" fmla="*/ 3 h 6"/>
              <a:gd name="T26" fmla="*/ 6 w 7"/>
              <a:gd name="T27" fmla="*/ 2 h 6"/>
              <a:gd name="T28" fmla="*/ 6 w 7"/>
              <a:gd name="T29" fmla="*/ 1 h 6"/>
              <a:gd name="T30" fmla="*/ 5 w 7"/>
              <a:gd name="T31" fmla="*/ 0 h 6"/>
              <a:gd name="T32" fmla="*/ 4 w 7"/>
              <a:gd name="T33" fmla="*/ 0 h 6"/>
              <a:gd name="T34" fmla="*/ 3 w 7"/>
              <a:gd name="T35" fmla="*/ 0 h 6"/>
              <a:gd name="T36" fmla="*/ 2 w 7"/>
              <a:gd name="T37" fmla="*/ 0 h 6"/>
              <a:gd name="T38" fmla="*/ 1 w 7"/>
              <a:gd name="T39" fmla="*/ 0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6"/>
              <a:gd name="T62" fmla="*/ 7 w 7"/>
              <a:gd name="T63" fmla="*/ 6 h 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6">
                <a:moveTo>
                  <a:pt x="1" y="0"/>
                </a:moveTo>
                <a:lnTo>
                  <a:pt x="0" y="1"/>
                </a:lnTo>
                <a:lnTo>
                  <a:pt x="0" y="2"/>
                </a:lnTo>
                <a:lnTo>
                  <a:pt x="0" y="3"/>
                </a:lnTo>
                <a:lnTo>
                  <a:pt x="0" y="4"/>
                </a:lnTo>
                <a:lnTo>
                  <a:pt x="1" y="4"/>
                </a:lnTo>
                <a:lnTo>
                  <a:pt x="1" y="5"/>
                </a:lnTo>
                <a:lnTo>
                  <a:pt x="2" y="5"/>
                </a:lnTo>
                <a:lnTo>
                  <a:pt x="3" y="5"/>
                </a:lnTo>
                <a:lnTo>
                  <a:pt x="4" y="5"/>
                </a:lnTo>
                <a:lnTo>
                  <a:pt x="5" y="4"/>
                </a:lnTo>
                <a:lnTo>
                  <a:pt x="6" y="4"/>
                </a:lnTo>
                <a:lnTo>
                  <a:pt x="6" y="3"/>
                </a:lnTo>
                <a:lnTo>
                  <a:pt x="6" y="2"/>
                </a:lnTo>
                <a:lnTo>
                  <a:pt x="6" y="1"/>
                </a:lnTo>
                <a:lnTo>
                  <a:pt x="5" y="0"/>
                </a:lnTo>
                <a:lnTo>
                  <a:pt x="4" y="0"/>
                </a:lnTo>
                <a:lnTo>
                  <a:pt x="3" y="0"/>
                </a:lnTo>
                <a:lnTo>
                  <a:pt x="2" y="0"/>
                </a:lnTo>
                <a:lnTo>
                  <a:pt x="1" y="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77" name="Freeform 267"/>
          <p:cNvSpPr>
            <a:spLocks/>
          </p:cNvSpPr>
          <p:nvPr/>
        </p:nvSpPr>
        <p:spPr bwMode="auto">
          <a:xfrm>
            <a:off x="4294188" y="3541713"/>
            <a:ext cx="20637" cy="19050"/>
          </a:xfrm>
          <a:custGeom>
            <a:avLst/>
            <a:gdLst>
              <a:gd name="T0" fmla="*/ 2 w 13"/>
              <a:gd name="T1" fmla="*/ 1 h 12"/>
              <a:gd name="T2" fmla="*/ 2 w 13"/>
              <a:gd name="T3" fmla="*/ 1 h 12"/>
              <a:gd name="T4" fmla="*/ 0 w 13"/>
              <a:gd name="T5" fmla="*/ 2 h 12"/>
              <a:gd name="T6" fmla="*/ 0 w 13"/>
              <a:gd name="T7" fmla="*/ 4 h 12"/>
              <a:gd name="T8" fmla="*/ 0 w 13"/>
              <a:gd name="T9" fmla="*/ 7 h 12"/>
              <a:gd name="T10" fmla="*/ 0 w 13"/>
              <a:gd name="T11" fmla="*/ 8 h 12"/>
              <a:gd name="T12" fmla="*/ 1 w 13"/>
              <a:gd name="T13" fmla="*/ 9 h 12"/>
              <a:gd name="T14" fmla="*/ 2 w 13"/>
              <a:gd name="T15" fmla="*/ 9 h 12"/>
              <a:gd name="T16" fmla="*/ 2 w 13"/>
              <a:gd name="T17" fmla="*/ 10 h 12"/>
              <a:gd name="T18" fmla="*/ 2 w 13"/>
              <a:gd name="T19" fmla="*/ 11 h 12"/>
              <a:gd name="T20" fmla="*/ 4 w 13"/>
              <a:gd name="T21" fmla="*/ 11 h 12"/>
              <a:gd name="T22" fmla="*/ 6 w 13"/>
              <a:gd name="T23" fmla="*/ 11 h 12"/>
              <a:gd name="T24" fmla="*/ 8 w 13"/>
              <a:gd name="T25" fmla="*/ 11 h 12"/>
              <a:gd name="T26" fmla="*/ 10 w 13"/>
              <a:gd name="T27" fmla="*/ 9 h 12"/>
              <a:gd name="T28" fmla="*/ 11 w 13"/>
              <a:gd name="T29" fmla="*/ 8 h 12"/>
              <a:gd name="T30" fmla="*/ 11 w 13"/>
              <a:gd name="T31" fmla="*/ 7 h 12"/>
              <a:gd name="T32" fmla="*/ 12 w 13"/>
              <a:gd name="T33" fmla="*/ 5 h 12"/>
              <a:gd name="T34" fmla="*/ 12 w 13"/>
              <a:gd name="T35" fmla="*/ 4 h 12"/>
              <a:gd name="T36" fmla="*/ 11 w 13"/>
              <a:gd name="T37" fmla="*/ 4 h 12"/>
              <a:gd name="T38" fmla="*/ 11 w 13"/>
              <a:gd name="T39" fmla="*/ 3 h 12"/>
              <a:gd name="T40" fmla="*/ 10 w 13"/>
              <a:gd name="T41" fmla="*/ 1 h 12"/>
              <a:gd name="T42" fmla="*/ 8 w 13"/>
              <a:gd name="T43" fmla="*/ 0 h 12"/>
              <a:gd name="T44" fmla="*/ 6 w 13"/>
              <a:gd name="T45" fmla="*/ 0 h 12"/>
              <a:gd name="T46" fmla="*/ 5 w 13"/>
              <a:gd name="T47" fmla="*/ 0 h 12"/>
              <a:gd name="T48" fmla="*/ 3 w 13"/>
              <a:gd name="T49" fmla="*/ 0 h 12"/>
              <a:gd name="T50" fmla="*/ 2 w 13"/>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12"/>
              <a:gd name="T80" fmla="*/ 13 w 13"/>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12">
                <a:moveTo>
                  <a:pt x="2" y="1"/>
                </a:moveTo>
                <a:lnTo>
                  <a:pt x="2" y="1"/>
                </a:lnTo>
                <a:lnTo>
                  <a:pt x="0" y="2"/>
                </a:lnTo>
                <a:lnTo>
                  <a:pt x="0" y="4"/>
                </a:lnTo>
                <a:lnTo>
                  <a:pt x="0" y="7"/>
                </a:lnTo>
                <a:lnTo>
                  <a:pt x="0" y="8"/>
                </a:lnTo>
                <a:lnTo>
                  <a:pt x="1" y="9"/>
                </a:lnTo>
                <a:lnTo>
                  <a:pt x="2" y="9"/>
                </a:lnTo>
                <a:lnTo>
                  <a:pt x="2" y="10"/>
                </a:lnTo>
                <a:lnTo>
                  <a:pt x="2" y="11"/>
                </a:lnTo>
                <a:lnTo>
                  <a:pt x="4" y="11"/>
                </a:lnTo>
                <a:lnTo>
                  <a:pt x="6" y="11"/>
                </a:lnTo>
                <a:lnTo>
                  <a:pt x="8" y="11"/>
                </a:lnTo>
                <a:lnTo>
                  <a:pt x="10" y="9"/>
                </a:lnTo>
                <a:lnTo>
                  <a:pt x="11" y="8"/>
                </a:lnTo>
                <a:lnTo>
                  <a:pt x="11" y="7"/>
                </a:lnTo>
                <a:lnTo>
                  <a:pt x="12" y="5"/>
                </a:lnTo>
                <a:lnTo>
                  <a:pt x="12" y="4"/>
                </a:lnTo>
                <a:lnTo>
                  <a:pt x="11" y="4"/>
                </a:lnTo>
                <a:lnTo>
                  <a:pt x="11" y="3"/>
                </a:lnTo>
                <a:lnTo>
                  <a:pt x="10" y="1"/>
                </a:lnTo>
                <a:lnTo>
                  <a:pt x="8" y="0"/>
                </a:lnTo>
                <a:lnTo>
                  <a:pt x="6" y="0"/>
                </a:lnTo>
                <a:lnTo>
                  <a:pt x="5" y="0"/>
                </a:lnTo>
                <a:lnTo>
                  <a:pt x="3" y="0"/>
                </a:lnTo>
                <a:lnTo>
                  <a:pt x="2" y="1"/>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78" name="Freeform 268"/>
          <p:cNvSpPr>
            <a:spLocks/>
          </p:cNvSpPr>
          <p:nvPr/>
        </p:nvSpPr>
        <p:spPr bwMode="auto">
          <a:xfrm>
            <a:off x="4275138" y="3705225"/>
            <a:ext cx="11112" cy="7938"/>
          </a:xfrm>
          <a:custGeom>
            <a:avLst/>
            <a:gdLst>
              <a:gd name="T0" fmla="*/ 1 w 7"/>
              <a:gd name="T1" fmla="*/ 0 h 5"/>
              <a:gd name="T2" fmla="*/ 0 w 7"/>
              <a:gd name="T3" fmla="*/ 1 h 5"/>
              <a:gd name="T4" fmla="*/ 0 w 7"/>
              <a:gd name="T5" fmla="*/ 2 h 5"/>
              <a:gd name="T6" fmla="*/ 0 w 7"/>
              <a:gd name="T7" fmla="*/ 3 h 5"/>
              <a:gd name="T8" fmla="*/ 1 w 7"/>
              <a:gd name="T9" fmla="*/ 3 h 5"/>
              <a:gd name="T10" fmla="*/ 1 w 7"/>
              <a:gd name="T11" fmla="*/ 4 h 5"/>
              <a:gd name="T12" fmla="*/ 2 w 7"/>
              <a:gd name="T13" fmla="*/ 4 h 5"/>
              <a:gd name="T14" fmla="*/ 3 w 7"/>
              <a:gd name="T15" fmla="*/ 4 h 5"/>
              <a:gd name="T16" fmla="*/ 4 w 7"/>
              <a:gd name="T17" fmla="*/ 4 h 5"/>
              <a:gd name="T18" fmla="*/ 5 w 7"/>
              <a:gd name="T19" fmla="*/ 4 h 5"/>
              <a:gd name="T20" fmla="*/ 6 w 7"/>
              <a:gd name="T21" fmla="*/ 3 h 5"/>
              <a:gd name="T22" fmla="*/ 6 w 7"/>
              <a:gd name="T23" fmla="*/ 2 h 5"/>
              <a:gd name="T24" fmla="*/ 6 w 7"/>
              <a:gd name="T25" fmla="*/ 1 h 5"/>
              <a:gd name="T26" fmla="*/ 5 w 7"/>
              <a:gd name="T27" fmla="*/ 0 h 5"/>
              <a:gd name="T28" fmla="*/ 4 w 7"/>
              <a:gd name="T29" fmla="*/ 0 h 5"/>
              <a:gd name="T30" fmla="*/ 3 w 7"/>
              <a:gd name="T31" fmla="*/ 0 h 5"/>
              <a:gd name="T32" fmla="*/ 2 w 7"/>
              <a:gd name="T33" fmla="*/ 0 h 5"/>
              <a:gd name="T34" fmla="*/ 1 w 7"/>
              <a:gd name="T35" fmla="*/ 0 h 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5"/>
              <a:gd name="T56" fmla="*/ 7 w 7"/>
              <a:gd name="T57" fmla="*/ 5 h 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5">
                <a:moveTo>
                  <a:pt x="1" y="0"/>
                </a:moveTo>
                <a:lnTo>
                  <a:pt x="0" y="1"/>
                </a:lnTo>
                <a:lnTo>
                  <a:pt x="0" y="2"/>
                </a:lnTo>
                <a:lnTo>
                  <a:pt x="0" y="3"/>
                </a:lnTo>
                <a:lnTo>
                  <a:pt x="1" y="3"/>
                </a:lnTo>
                <a:lnTo>
                  <a:pt x="1" y="4"/>
                </a:lnTo>
                <a:lnTo>
                  <a:pt x="2" y="4"/>
                </a:lnTo>
                <a:lnTo>
                  <a:pt x="3" y="4"/>
                </a:lnTo>
                <a:lnTo>
                  <a:pt x="4" y="4"/>
                </a:lnTo>
                <a:lnTo>
                  <a:pt x="5" y="4"/>
                </a:lnTo>
                <a:lnTo>
                  <a:pt x="6" y="3"/>
                </a:lnTo>
                <a:lnTo>
                  <a:pt x="6" y="2"/>
                </a:lnTo>
                <a:lnTo>
                  <a:pt x="6" y="1"/>
                </a:lnTo>
                <a:lnTo>
                  <a:pt x="5" y="0"/>
                </a:lnTo>
                <a:lnTo>
                  <a:pt x="4" y="0"/>
                </a:lnTo>
                <a:lnTo>
                  <a:pt x="3" y="0"/>
                </a:lnTo>
                <a:lnTo>
                  <a:pt x="2" y="0"/>
                </a:lnTo>
                <a:lnTo>
                  <a:pt x="1" y="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79" name="Freeform 269"/>
          <p:cNvSpPr>
            <a:spLocks/>
          </p:cNvSpPr>
          <p:nvPr/>
        </p:nvSpPr>
        <p:spPr bwMode="auto">
          <a:xfrm>
            <a:off x="4275138" y="3705225"/>
            <a:ext cx="20637" cy="17463"/>
          </a:xfrm>
          <a:custGeom>
            <a:avLst/>
            <a:gdLst>
              <a:gd name="T0" fmla="*/ 1 w 13"/>
              <a:gd name="T1" fmla="*/ 0 h 11"/>
              <a:gd name="T2" fmla="*/ 1 w 13"/>
              <a:gd name="T3" fmla="*/ 0 h 11"/>
              <a:gd name="T4" fmla="*/ 0 w 13"/>
              <a:gd name="T5" fmla="*/ 2 h 11"/>
              <a:gd name="T6" fmla="*/ 0 w 13"/>
              <a:gd name="T7" fmla="*/ 4 h 11"/>
              <a:gd name="T8" fmla="*/ 0 w 13"/>
              <a:gd name="T9" fmla="*/ 6 h 11"/>
              <a:gd name="T10" fmla="*/ 0 w 13"/>
              <a:gd name="T11" fmla="*/ 8 h 11"/>
              <a:gd name="T12" fmla="*/ 1 w 13"/>
              <a:gd name="T13" fmla="*/ 8 h 11"/>
              <a:gd name="T14" fmla="*/ 1 w 13"/>
              <a:gd name="T15" fmla="*/ 9 h 11"/>
              <a:gd name="T16" fmla="*/ 2 w 13"/>
              <a:gd name="T17" fmla="*/ 10 h 11"/>
              <a:gd name="T18" fmla="*/ 4 w 13"/>
              <a:gd name="T19" fmla="*/ 10 h 11"/>
              <a:gd name="T20" fmla="*/ 6 w 13"/>
              <a:gd name="T21" fmla="*/ 10 h 11"/>
              <a:gd name="T22" fmla="*/ 8 w 13"/>
              <a:gd name="T23" fmla="*/ 10 h 11"/>
              <a:gd name="T24" fmla="*/ 10 w 13"/>
              <a:gd name="T25" fmla="*/ 9 h 11"/>
              <a:gd name="T26" fmla="*/ 11 w 13"/>
              <a:gd name="T27" fmla="*/ 8 h 11"/>
              <a:gd name="T28" fmla="*/ 11 w 13"/>
              <a:gd name="T29" fmla="*/ 6 h 11"/>
              <a:gd name="T30" fmla="*/ 12 w 13"/>
              <a:gd name="T31" fmla="*/ 5 h 11"/>
              <a:gd name="T32" fmla="*/ 12 w 13"/>
              <a:gd name="T33" fmla="*/ 4 h 11"/>
              <a:gd name="T34" fmla="*/ 11 w 13"/>
              <a:gd name="T35" fmla="*/ 3 h 11"/>
              <a:gd name="T36" fmla="*/ 11 w 13"/>
              <a:gd name="T37" fmla="*/ 2 h 11"/>
              <a:gd name="T38" fmla="*/ 10 w 13"/>
              <a:gd name="T39" fmla="*/ 1 h 11"/>
              <a:gd name="T40" fmla="*/ 10 w 13"/>
              <a:gd name="T41" fmla="*/ 0 h 11"/>
              <a:gd name="T42" fmla="*/ 8 w 13"/>
              <a:gd name="T43" fmla="*/ 0 h 11"/>
              <a:gd name="T44" fmla="*/ 6 w 13"/>
              <a:gd name="T45" fmla="*/ 0 h 11"/>
              <a:gd name="T46" fmla="*/ 5 w 13"/>
              <a:gd name="T47" fmla="*/ 0 h 11"/>
              <a:gd name="T48" fmla="*/ 3 w 13"/>
              <a:gd name="T49" fmla="*/ 0 h 11"/>
              <a:gd name="T50" fmla="*/ 1 w 13"/>
              <a:gd name="T51" fmla="*/ 0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11"/>
              <a:gd name="T80" fmla="*/ 13 w 13"/>
              <a:gd name="T81" fmla="*/ 11 h 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11">
                <a:moveTo>
                  <a:pt x="1" y="0"/>
                </a:moveTo>
                <a:lnTo>
                  <a:pt x="1" y="0"/>
                </a:lnTo>
                <a:lnTo>
                  <a:pt x="0" y="2"/>
                </a:lnTo>
                <a:lnTo>
                  <a:pt x="0" y="4"/>
                </a:lnTo>
                <a:lnTo>
                  <a:pt x="0" y="6"/>
                </a:lnTo>
                <a:lnTo>
                  <a:pt x="0" y="8"/>
                </a:lnTo>
                <a:lnTo>
                  <a:pt x="1" y="8"/>
                </a:lnTo>
                <a:lnTo>
                  <a:pt x="1" y="9"/>
                </a:lnTo>
                <a:lnTo>
                  <a:pt x="2" y="10"/>
                </a:lnTo>
                <a:lnTo>
                  <a:pt x="4" y="10"/>
                </a:lnTo>
                <a:lnTo>
                  <a:pt x="6" y="10"/>
                </a:lnTo>
                <a:lnTo>
                  <a:pt x="8" y="10"/>
                </a:lnTo>
                <a:lnTo>
                  <a:pt x="10" y="9"/>
                </a:lnTo>
                <a:lnTo>
                  <a:pt x="11" y="8"/>
                </a:lnTo>
                <a:lnTo>
                  <a:pt x="11" y="6"/>
                </a:lnTo>
                <a:lnTo>
                  <a:pt x="12" y="5"/>
                </a:lnTo>
                <a:lnTo>
                  <a:pt x="12" y="4"/>
                </a:lnTo>
                <a:lnTo>
                  <a:pt x="11" y="3"/>
                </a:lnTo>
                <a:lnTo>
                  <a:pt x="11" y="2"/>
                </a:lnTo>
                <a:lnTo>
                  <a:pt x="10" y="1"/>
                </a:lnTo>
                <a:lnTo>
                  <a:pt x="10" y="0"/>
                </a:lnTo>
                <a:lnTo>
                  <a:pt x="8" y="0"/>
                </a:lnTo>
                <a:lnTo>
                  <a:pt x="6" y="0"/>
                </a:lnTo>
                <a:lnTo>
                  <a:pt x="5" y="0"/>
                </a:lnTo>
                <a:lnTo>
                  <a:pt x="3" y="0"/>
                </a:lnTo>
                <a:lnTo>
                  <a:pt x="1" y="0"/>
                </a:lnTo>
              </a:path>
            </a:pathLst>
          </a:custGeom>
          <a:solidFill>
            <a:schemeClr val="tx1"/>
          </a:solidFill>
          <a:ln w="12700" cap="rnd" cmpd="sng">
            <a:solidFill>
              <a:srgbClr val="FF6633"/>
            </a:solidFill>
            <a:prstDash val="solid"/>
            <a:round/>
            <a:headEnd type="none" w="sm" len="sm"/>
            <a:tailEnd type="none" w="sm" len="sm"/>
          </a:ln>
        </p:spPr>
        <p:txBody>
          <a:bodyPr/>
          <a:lstStyle/>
          <a:p>
            <a:endParaRPr lang="cs-CZ"/>
          </a:p>
        </p:txBody>
      </p:sp>
      <p:sp>
        <p:nvSpPr>
          <p:cNvPr id="13580" name="Freeform 270"/>
          <p:cNvSpPr>
            <a:spLocks/>
          </p:cNvSpPr>
          <p:nvPr/>
        </p:nvSpPr>
        <p:spPr bwMode="auto">
          <a:xfrm>
            <a:off x="4189413" y="3686175"/>
            <a:ext cx="11112" cy="7938"/>
          </a:xfrm>
          <a:custGeom>
            <a:avLst/>
            <a:gdLst>
              <a:gd name="T0" fmla="*/ 1 w 7"/>
              <a:gd name="T1" fmla="*/ 0 h 5"/>
              <a:gd name="T2" fmla="*/ 1 w 7"/>
              <a:gd name="T3" fmla="*/ 0 h 5"/>
              <a:gd name="T4" fmla="*/ 0 w 7"/>
              <a:gd name="T5" fmla="*/ 2 h 5"/>
              <a:gd name="T6" fmla="*/ 1 w 7"/>
              <a:gd name="T7" fmla="*/ 3 h 5"/>
              <a:gd name="T8" fmla="*/ 1 w 7"/>
              <a:gd name="T9" fmla="*/ 4 h 5"/>
              <a:gd name="T10" fmla="*/ 2 w 7"/>
              <a:gd name="T11" fmla="*/ 4 h 5"/>
              <a:gd name="T12" fmla="*/ 4 w 7"/>
              <a:gd name="T13" fmla="*/ 4 h 5"/>
              <a:gd name="T14" fmla="*/ 5 w 7"/>
              <a:gd name="T15" fmla="*/ 4 h 5"/>
              <a:gd name="T16" fmla="*/ 6 w 7"/>
              <a:gd name="T17" fmla="*/ 4 h 5"/>
              <a:gd name="T18" fmla="*/ 6 w 7"/>
              <a:gd name="T19" fmla="*/ 3 h 5"/>
              <a:gd name="T20" fmla="*/ 6 w 7"/>
              <a:gd name="T21" fmla="*/ 2 h 5"/>
              <a:gd name="T22" fmla="*/ 6 w 7"/>
              <a:gd name="T23" fmla="*/ 1 h 5"/>
              <a:gd name="T24" fmla="*/ 5 w 7"/>
              <a:gd name="T25" fmla="*/ 0 h 5"/>
              <a:gd name="T26" fmla="*/ 4 w 7"/>
              <a:gd name="T27" fmla="*/ 0 h 5"/>
              <a:gd name="T28" fmla="*/ 3 w 7"/>
              <a:gd name="T29" fmla="*/ 0 h 5"/>
              <a:gd name="T30" fmla="*/ 2 w 7"/>
              <a:gd name="T31" fmla="*/ 0 h 5"/>
              <a:gd name="T32" fmla="*/ 1 w 7"/>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5"/>
              <a:gd name="T53" fmla="*/ 7 w 7"/>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5">
                <a:moveTo>
                  <a:pt x="1" y="0"/>
                </a:moveTo>
                <a:lnTo>
                  <a:pt x="1" y="0"/>
                </a:lnTo>
                <a:lnTo>
                  <a:pt x="0" y="2"/>
                </a:lnTo>
                <a:lnTo>
                  <a:pt x="1" y="3"/>
                </a:lnTo>
                <a:lnTo>
                  <a:pt x="1" y="4"/>
                </a:lnTo>
                <a:lnTo>
                  <a:pt x="2" y="4"/>
                </a:lnTo>
                <a:lnTo>
                  <a:pt x="4" y="4"/>
                </a:lnTo>
                <a:lnTo>
                  <a:pt x="5" y="4"/>
                </a:lnTo>
                <a:lnTo>
                  <a:pt x="6" y="4"/>
                </a:lnTo>
                <a:lnTo>
                  <a:pt x="6" y="3"/>
                </a:lnTo>
                <a:lnTo>
                  <a:pt x="6" y="2"/>
                </a:lnTo>
                <a:lnTo>
                  <a:pt x="6" y="1"/>
                </a:lnTo>
                <a:lnTo>
                  <a:pt x="5" y="0"/>
                </a:lnTo>
                <a:lnTo>
                  <a:pt x="4" y="0"/>
                </a:lnTo>
                <a:lnTo>
                  <a:pt x="3" y="0"/>
                </a:lnTo>
                <a:lnTo>
                  <a:pt x="2" y="0"/>
                </a:lnTo>
                <a:lnTo>
                  <a:pt x="1" y="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81" name="Freeform 271"/>
          <p:cNvSpPr>
            <a:spLocks/>
          </p:cNvSpPr>
          <p:nvPr/>
        </p:nvSpPr>
        <p:spPr bwMode="auto">
          <a:xfrm>
            <a:off x="4189413" y="3686175"/>
            <a:ext cx="20637" cy="17463"/>
          </a:xfrm>
          <a:custGeom>
            <a:avLst/>
            <a:gdLst>
              <a:gd name="T0" fmla="*/ 2 w 13"/>
              <a:gd name="T1" fmla="*/ 0 h 11"/>
              <a:gd name="T2" fmla="*/ 2 w 13"/>
              <a:gd name="T3" fmla="*/ 0 h 11"/>
              <a:gd name="T4" fmla="*/ 1 w 13"/>
              <a:gd name="T5" fmla="*/ 1 h 11"/>
              <a:gd name="T6" fmla="*/ 0 w 13"/>
              <a:gd name="T7" fmla="*/ 4 h 11"/>
              <a:gd name="T8" fmla="*/ 0 w 13"/>
              <a:gd name="T9" fmla="*/ 6 h 11"/>
              <a:gd name="T10" fmla="*/ 1 w 13"/>
              <a:gd name="T11" fmla="*/ 8 h 11"/>
              <a:gd name="T12" fmla="*/ 2 w 13"/>
              <a:gd name="T13" fmla="*/ 9 h 11"/>
              <a:gd name="T14" fmla="*/ 3 w 13"/>
              <a:gd name="T15" fmla="*/ 9 h 11"/>
              <a:gd name="T16" fmla="*/ 3 w 13"/>
              <a:gd name="T17" fmla="*/ 10 h 11"/>
              <a:gd name="T18" fmla="*/ 4 w 13"/>
              <a:gd name="T19" fmla="*/ 10 h 11"/>
              <a:gd name="T20" fmla="*/ 7 w 13"/>
              <a:gd name="T21" fmla="*/ 10 h 11"/>
              <a:gd name="T22" fmla="*/ 9 w 13"/>
              <a:gd name="T23" fmla="*/ 10 h 11"/>
              <a:gd name="T24" fmla="*/ 11 w 13"/>
              <a:gd name="T25" fmla="*/ 9 h 11"/>
              <a:gd name="T26" fmla="*/ 11 w 13"/>
              <a:gd name="T27" fmla="*/ 8 h 11"/>
              <a:gd name="T28" fmla="*/ 12 w 13"/>
              <a:gd name="T29" fmla="*/ 6 h 11"/>
              <a:gd name="T30" fmla="*/ 12 w 13"/>
              <a:gd name="T31" fmla="*/ 5 h 11"/>
              <a:gd name="T32" fmla="*/ 12 w 13"/>
              <a:gd name="T33" fmla="*/ 4 h 11"/>
              <a:gd name="T34" fmla="*/ 12 w 13"/>
              <a:gd name="T35" fmla="*/ 3 h 11"/>
              <a:gd name="T36" fmla="*/ 11 w 13"/>
              <a:gd name="T37" fmla="*/ 2 h 11"/>
              <a:gd name="T38" fmla="*/ 10 w 13"/>
              <a:gd name="T39" fmla="*/ 1 h 11"/>
              <a:gd name="T40" fmla="*/ 10 w 13"/>
              <a:gd name="T41" fmla="*/ 0 h 11"/>
              <a:gd name="T42" fmla="*/ 8 w 13"/>
              <a:gd name="T43" fmla="*/ 0 h 11"/>
              <a:gd name="T44" fmla="*/ 7 w 13"/>
              <a:gd name="T45" fmla="*/ 0 h 11"/>
              <a:gd name="T46" fmla="*/ 5 w 13"/>
              <a:gd name="T47" fmla="*/ 0 h 11"/>
              <a:gd name="T48" fmla="*/ 4 w 13"/>
              <a:gd name="T49" fmla="*/ 0 h 11"/>
              <a:gd name="T50" fmla="*/ 2 w 13"/>
              <a:gd name="T51" fmla="*/ 0 h 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11"/>
              <a:gd name="T80" fmla="*/ 13 w 13"/>
              <a:gd name="T81" fmla="*/ 11 h 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11">
                <a:moveTo>
                  <a:pt x="2" y="0"/>
                </a:moveTo>
                <a:lnTo>
                  <a:pt x="2" y="0"/>
                </a:lnTo>
                <a:lnTo>
                  <a:pt x="1" y="1"/>
                </a:lnTo>
                <a:lnTo>
                  <a:pt x="0" y="4"/>
                </a:lnTo>
                <a:lnTo>
                  <a:pt x="0" y="6"/>
                </a:lnTo>
                <a:lnTo>
                  <a:pt x="1" y="8"/>
                </a:lnTo>
                <a:lnTo>
                  <a:pt x="2" y="9"/>
                </a:lnTo>
                <a:lnTo>
                  <a:pt x="3" y="9"/>
                </a:lnTo>
                <a:lnTo>
                  <a:pt x="3" y="10"/>
                </a:lnTo>
                <a:lnTo>
                  <a:pt x="4" y="10"/>
                </a:lnTo>
                <a:lnTo>
                  <a:pt x="7" y="10"/>
                </a:lnTo>
                <a:lnTo>
                  <a:pt x="9" y="10"/>
                </a:lnTo>
                <a:lnTo>
                  <a:pt x="11" y="9"/>
                </a:lnTo>
                <a:lnTo>
                  <a:pt x="11" y="8"/>
                </a:lnTo>
                <a:lnTo>
                  <a:pt x="12" y="6"/>
                </a:lnTo>
                <a:lnTo>
                  <a:pt x="12" y="5"/>
                </a:lnTo>
                <a:lnTo>
                  <a:pt x="12" y="4"/>
                </a:lnTo>
                <a:lnTo>
                  <a:pt x="12" y="3"/>
                </a:lnTo>
                <a:lnTo>
                  <a:pt x="11" y="2"/>
                </a:lnTo>
                <a:lnTo>
                  <a:pt x="10" y="1"/>
                </a:lnTo>
                <a:lnTo>
                  <a:pt x="10" y="0"/>
                </a:lnTo>
                <a:lnTo>
                  <a:pt x="8" y="0"/>
                </a:lnTo>
                <a:lnTo>
                  <a:pt x="7" y="0"/>
                </a:lnTo>
                <a:lnTo>
                  <a:pt x="5" y="0"/>
                </a:lnTo>
                <a:lnTo>
                  <a:pt x="4" y="0"/>
                </a:lnTo>
                <a:lnTo>
                  <a:pt x="2" y="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82" name="Freeform 272"/>
          <p:cNvSpPr>
            <a:spLocks/>
          </p:cNvSpPr>
          <p:nvPr/>
        </p:nvSpPr>
        <p:spPr bwMode="auto">
          <a:xfrm>
            <a:off x="4352925" y="3622675"/>
            <a:ext cx="11113" cy="7938"/>
          </a:xfrm>
          <a:custGeom>
            <a:avLst/>
            <a:gdLst>
              <a:gd name="T0" fmla="*/ 1 w 7"/>
              <a:gd name="T1" fmla="*/ 0 h 5"/>
              <a:gd name="T2" fmla="*/ 0 w 7"/>
              <a:gd name="T3" fmla="*/ 1 h 5"/>
              <a:gd name="T4" fmla="*/ 0 w 7"/>
              <a:gd name="T5" fmla="*/ 2 h 5"/>
              <a:gd name="T6" fmla="*/ 0 w 7"/>
              <a:gd name="T7" fmla="*/ 3 h 5"/>
              <a:gd name="T8" fmla="*/ 1 w 7"/>
              <a:gd name="T9" fmla="*/ 4 h 5"/>
              <a:gd name="T10" fmla="*/ 2 w 7"/>
              <a:gd name="T11" fmla="*/ 4 h 5"/>
              <a:gd name="T12" fmla="*/ 3 w 7"/>
              <a:gd name="T13" fmla="*/ 4 h 5"/>
              <a:gd name="T14" fmla="*/ 4 w 7"/>
              <a:gd name="T15" fmla="*/ 4 h 5"/>
              <a:gd name="T16" fmla="*/ 5 w 7"/>
              <a:gd name="T17" fmla="*/ 4 h 5"/>
              <a:gd name="T18" fmla="*/ 6 w 7"/>
              <a:gd name="T19" fmla="*/ 3 h 5"/>
              <a:gd name="T20" fmla="*/ 6 w 7"/>
              <a:gd name="T21" fmla="*/ 2 h 5"/>
              <a:gd name="T22" fmla="*/ 6 w 7"/>
              <a:gd name="T23" fmla="*/ 1 h 5"/>
              <a:gd name="T24" fmla="*/ 5 w 7"/>
              <a:gd name="T25" fmla="*/ 0 h 5"/>
              <a:gd name="T26" fmla="*/ 4 w 7"/>
              <a:gd name="T27" fmla="*/ 0 h 5"/>
              <a:gd name="T28" fmla="*/ 3 w 7"/>
              <a:gd name="T29" fmla="*/ 0 h 5"/>
              <a:gd name="T30" fmla="*/ 2 w 7"/>
              <a:gd name="T31" fmla="*/ 0 h 5"/>
              <a:gd name="T32" fmla="*/ 1 w 7"/>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5"/>
              <a:gd name="T53" fmla="*/ 7 w 7"/>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5">
                <a:moveTo>
                  <a:pt x="1" y="0"/>
                </a:moveTo>
                <a:lnTo>
                  <a:pt x="0" y="1"/>
                </a:lnTo>
                <a:lnTo>
                  <a:pt x="0" y="2"/>
                </a:lnTo>
                <a:lnTo>
                  <a:pt x="0" y="3"/>
                </a:lnTo>
                <a:lnTo>
                  <a:pt x="1" y="4"/>
                </a:lnTo>
                <a:lnTo>
                  <a:pt x="2" y="4"/>
                </a:lnTo>
                <a:lnTo>
                  <a:pt x="3" y="4"/>
                </a:lnTo>
                <a:lnTo>
                  <a:pt x="4" y="4"/>
                </a:lnTo>
                <a:lnTo>
                  <a:pt x="5" y="4"/>
                </a:lnTo>
                <a:lnTo>
                  <a:pt x="6" y="3"/>
                </a:lnTo>
                <a:lnTo>
                  <a:pt x="6" y="2"/>
                </a:lnTo>
                <a:lnTo>
                  <a:pt x="6" y="1"/>
                </a:lnTo>
                <a:lnTo>
                  <a:pt x="5" y="0"/>
                </a:lnTo>
                <a:lnTo>
                  <a:pt x="4" y="0"/>
                </a:lnTo>
                <a:lnTo>
                  <a:pt x="3" y="0"/>
                </a:lnTo>
                <a:lnTo>
                  <a:pt x="2" y="0"/>
                </a:lnTo>
                <a:lnTo>
                  <a:pt x="1" y="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83" name="Freeform 273"/>
          <p:cNvSpPr>
            <a:spLocks/>
          </p:cNvSpPr>
          <p:nvPr/>
        </p:nvSpPr>
        <p:spPr bwMode="auto">
          <a:xfrm>
            <a:off x="4352925" y="3622675"/>
            <a:ext cx="20638" cy="17463"/>
          </a:xfrm>
          <a:custGeom>
            <a:avLst/>
            <a:gdLst>
              <a:gd name="T0" fmla="*/ 1 w 13"/>
              <a:gd name="T1" fmla="*/ 1 h 11"/>
              <a:gd name="T2" fmla="*/ 1 w 13"/>
              <a:gd name="T3" fmla="*/ 1 h 11"/>
              <a:gd name="T4" fmla="*/ 0 w 13"/>
              <a:gd name="T5" fmla="*/ 2 h 11"/>
              <a:gd name="T6" fmla="*/ 0 w 13"/>
              <a:gd name="T7" fmla="*/ 4 h 11"/>
              <a:gd name="T8" fmla="*/ 0 w 13"/>
              <a:gd name="T9" fmla="*/ 6 h 11"/>
              <a:gd name="T10" fmla="*/ 0 w 13"/>
              <a:gd name="T11" fmla="*/ 8 h 11"/>
              <a:gd name="T12" fmla="*/ 1 w 13"/>
              <a:gd name="T13" fmla="*/ 9 h 11"/>
              <a:gd name="T14" fmla="*/ 2 w 13"/>
              <a:gd name="T15" fmla="*/ 10 h 11"/>
              <a:gd name="T16" fmla="*/ 4 w 13"/>
              <a:gd name="T17" fmla="*/ 10 h 11"/>
              <a:gd name="T18" fmla="*/ 6 w 13"/>
              <a:gd name="T19" fmla="*/ 10 h 11"/>
              <a:gd name="T20" fmla="*/ 8 w 13"/>
              <a:gd name="T21" fmla="*/ 10 h 11"/>
              <a:gd name="T22" fmla="*/ 10 w 13"/>
              <a:gd name="T23" fmla="*/ 9 h 11"/>
              <a:gd name="T24" fmla="*/ 11 w 13"/>
              <a:gd name="T25" fmla="*/ 8 h 11"/>
              <a:gd name="T26" fmla="*/ 11 w 13"/>
              <a:gd name="T27" fmla="*/ 6 h 11"/>
              <a:gd name="T28" fmla="*/ 12 w 13"/>
              <a:gd name="T29" fmla="*/ 5 h 11"/>
              <a:gd name="T30" fmla="*/ 12 w 13"/>
              <a:gd name="T31" fmla="*/ 4 h 11"/>
              <a:gd name="T32" fmla="*/ 11 w 13"/>
              <a:gd name="T33" fmla="*/ 3 h 11"/>
              <a:gd name="T34" fmla="*/ 11 w 13"/>
              <a:gd name="T35" fmla="*/ 2 h 11"/>
              <a:gd name="T36" fmla="*/ 10 w 13"/>
              <a:gd name="T37" fmla="*/ 1 h 11"/>
              <a:gd name="T38" fmla="*/ 8 w 13"/>
              <a:gd name="T39" fmla="*/ 0 h 11"/>
              <a:gd name="T40" fmla="*/ 6 w 13"/>
              <a:gd name="T41" fmla="*/ 0 h 11"/>
              <a:gd name="T42" fmla="*/ 5 w 13"/>
              <a:gd name="T43" fmla="*/ 0 h 11"/>
              <a:gd name="T44" fmla="*/ 3 w 13"/>
              <a:gd name="T45" fmla="*/ 0 h 11"/>
              <a:gd name="T46" fmla="*/ 1 w 13"/>
              <a:gd name="T47" fmla="*/ 1 h 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
              <a:gd name="T73" fmla="*/ 0 h 11"/>
              <a:gd name="T74" fmla="*/ 13 w 13"/>
              <a:gd name="T75" fmla="*/ 11 h 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 h="11">
                <a:moveTo>
                  <a:pt x="1" y="1"/>
                </a:moveTo>
                <a:lnTo>
                  <a:pt x="1" y="1"/>
                </a:lnTo>
                <a:lnTo>
                  <a:pt x="0" y="2"/>
                </a:lnTo>
                <a:lnTo>
                  <a:pt x="0" y="4"/>
                </a:lnTo>
                <a:lnTo>
                  <a:pt x="0" y="6"/>
                </a:lnTo>
                <a:lnTo>
                  <a:pt x="0" y="8"/>
                </a:lnTo>
                <a:lnTo>
                  <a:pt x="1" y="9"/>
                </a:lnTo>
                <a:lnTo>
                  <a:pt x="2" y="10"/>
                </a:lnTo>
                <a:lnTo>
                  <a:pt x="4" y="10"/>
                </a:lnTo>
                <a:lnTo>
                  <a:pt x="6" y="10"/>
                </a:lnTo>
                <a:lnTo>
                  <a:pt x="8" y="10"/>
                </a:lnTo>
                <a:lnTo>
                  <a:pt x="10" y="9"/>
                </a:lnTo>
                <a:lnTo>
                  <a:pt x="11" y="8"/>
                </a:lnTo>
                <a:lnTo>
                  <a:pt x="11" y="6"/>
                </a:lnTo>
                <a:lnTo>
                  <a:pt x="12" y="5"/>
                </a:lnTo>
                <a:lnTo>
                  <a:pt x="12" y="4"/>
                </a:lnTo>
                <a:lnTo>
                  <a:pt x="11" y="3"/>
                </a:lnTo>
                <a:lnTo>
                  <a:pt x="11" y="2"/>
                </a:lnTo>
                <a:lnTo>
                  <a:pt x="10" y="1"/>
                </a:lnTo>
                <a:lnTo>
                  <a:pt x="8" y="0"/>
                </a:lnTo>
                <a:lnTo>
                  <a:pt x="6" y="0"/>
                </a:lnTo>
                <a:lnTo>
                  <a:pt x="5" y="0"/>
                </a:lnTo>
                <a:lnTo>
                  <a:pt x="3" y="0"/>
                </a:lnTo>
                <a:lnTo>
                  <a:pt x="1" y="1"/>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84" name="Freeform 274"/>
          <p:cNvSpPr>
            <a:spLocks/>
          </p:cNvSpPr>
          <p:nvPr/>
        </p:nvSpPr>
        <p:spPr bwMode="auto">
          <a:xfrm>
            <a:off x="4106863" y="3675063"/>
            <a:ext cx="11112" cy="9525"/>
          </a:xfrm>
          <a:custGeom>
            <a:avLst/>
            <a:gdLst>
              <a:gd name="T0" fmla="*/ 1 w 7"/>
              <a:gd name="T1" fmla="*/ 0 h 6"/>
              <a:gd name="T2" fmla="*/ 0 w 7"/>
              <a:gd name="T3" fmla="*/ 1 h 6"/>
              <a:gd name="T4" fmla="*/ 0 w 7"/>
              <a:gd name="T5" fmla="*/ 2 h 6"/>
              <a:gd name="T6" fmla="*/ 0 w 7"/>
              <a:gd name="T7" fmla="*/ 3 h 6"/>
              <a:gd name="T8" fmla="*/ 0 w 7"/>
              <a:gd name="T9" fmla="*/ 4 h 6"/>
              <a:gd name="T10" fmla="*/ 1 w 7"/>
              <a:gd name="T11" fmla="*/ 4 h 6"/>
              <a:gd name="T12" fmla="*/ 1 w 7"/>
              <a:gd name="T13" fmla="*/ 5 h 6"/>
              <a:gd name="T14" fmla="*/ 2 w 7"/>
              <a:gd name="T15" fmla="*/ 5 h 6"/>
              <a:gd name="T16" fmla="*/ 3 w 7"/>
              <a:gd name="T17" fmla="*/ 5 h 6"/>
              <a:gd name="T18" fmla="*/ 4 w 7"/>
              <a:gd name="T19" fmla="*/ 5 h 6"/>
              <a:gd name="T20" fmla="*/ 5 w 7"/>
              <a:gd name="T21" fmla="*/ 5 h 6"/>
              <a:gd name="T22" fmla="*/ 6 w 7"/>
              <a:gd name="T23" fmla="*/ 4 h 6"/>
              <a:gd name="T24" fmla="*/ 6 w 7"/>
              <a:gd name="T25" fmla="*/ 3 h 6"/>
              <a:gd name="T26" fmla="*/ 6 w 7"/>
              <a:gd name="T27" fmla="*/ 2 h 6"/>
              <a:gd name="T28" fmla="*/ 6 w 7"/>
              <a:gd name="T29" fmla="*/ 1 h 6"/>
              <a:gd name="T30" fmla="*/ 5 w 7"/>
              <a:gd name="T31" fmla="*/ 1 h 6"/>
              <a:gd name="T32" fmla="*/ 5 w 7"/>
              <a:gd name="T33" fmla="*/ 0 h 6"/>
              <a:gd name="T34" fmla="*/ 4 w 7"/>
              <a:gd name="T35" fmla="*/ 0 h 6"/>
              <a:gd name="T36" fmla="*/ 3 w 7"/>
              <a:gd name="T37" fmla="*/ 0 h 6"/>
              <a:gd name="T38" fmla="*/ 2 w 7"/>
              <a:gd name="T39" fmla="*/ 0 h 6"/>
              <a:gd name="T40" fmla="*/ 1 w 7"/>
              <a:gd name="T41" fmla="*/ 0 h 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
              <a:gd name="T64" fmla="*/ 0 h 6"/>
              <a:gd name="T65" fmla="*/ 7 w 7"/>
              <a:gd name="T66" fmla="*/ 6 h 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 h="6">
                <a:moveTo>
                  <a:pt x="1" y="0"/>
                </a:moveTo>
                <a:lnTo>
                  <a:pt x="0" y="1"/>
                </a:lnTo>
                <a:lnTo>
                  <a:pt x="0" y="2"/>
                </a:lnTo>
                <a:lnTo>
                  <a:pt x="0" y="3"/>
                </a:lnTo>
                <a:lnTo>
                  <a:pt x="0" y="4"/>
                </a:lnTo>
                <a:lnTo>
                  <a:pt x="1" y="4"/>
                </a:lnTo>
                <a:lnTo>
                  <a:pt x="1" y="5"/>
                </a:lnTo>
                <a:lnTo>
                  <a:pt x="2" y="5"/>
                </a:lnTo>
                <a:lnTo>
                  <a:pt x="3" y="5"/>
                </a:lnTo>
                <a:lnTo>
                  <a:pt x="4" y="5"/>
                </a:lnTo>
                <a:lnTo>
                  <a:pt x="5" y="5"/>
                </a:lnTo>
                <a:lnTo>
                  <a:pt x="6" y="4"/>
                </a:lnTo>
                <a:lnTo>
                  <a:pt x="6" y="3"/>
                </a:lnTo>
                <a:lnTo>
                  <a:pt x="6" y="2"/>
                </a:lnTo>
                <a:lnTo>
                  <a:pt x="6" y="1"/>
                </a:lnTo>
                <a:lnTo>
                  <a:pt x="5" y="1"/>
                </a:lnTo>
                <a:lnTo>
                  <a:pt x="5" y="0"/>
                </a:lnTo>
                <a:lnTo>
                  <a:pt x="4" y="0"/>
                </a:lnTo>
                <a:lnTo>
                  <a:pt x="3" y="0"/>
                </a:lnTo>
                <a:lnTo>
                  <a:pt x="2" y="0"/>
                </a:lnTo>
                <a:lnTo>
                  <a:pt x="1" y="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85" name="Freeform 275"/>
          <p:cNvSpPr>
            <a:spLocks/>
          </p:cNvSpPr>
          <p:nvPr/>
        </p:nvSpPr>
        <p:spPr bwMode="auto">
          <a:xfrm>
            <a:off x="4121150" y="3614738"/>
            <a:ext cx="11113" cy="9525"/>
          </a:xfrm>
          <a:custGeom>
            <a:avLst/>
            <a:gdLst>
              <a:gd name="T0" fmla="*/ 1 w 7"/>
              <a:gd name="T1" fmla="*/ 0 h 6"/>
              <a:gd name="T2" fmla="*/ 1 w 7"/>
              <a:gd name="T3" fmla="*/ 1 h 6"/>
              <a:gd name="T4" fmla="*/ 0 w 7"/>
              <a:gd name="T5" fmla="*/ 2 h 6"/>
              <a:gd name="T6" fmla="*/ 0 w 7"/>
              <a:gd name="T7" fmla="*/ 3 h 6"/>
              <a:gd name="T8" fmla="*/ 1 w 7"/>
              <a:gd name="T9" fmla="*/ 4 h 6"/>
              <a:gd name="T10" fmla="*/ 1 w 7"/>
              <a:gd name="T11" fmla="*/ 5 h 6"/>
              <a:gd name="T12" fmla="*/ 2 w 7"/>
              <a:gd name="T13" fmla="*/ 5 h 6"/>
              <a:gd name="T14" fmla="*/ 3 w 7"/>
              <a:gd name="T15" fmla="*/ 5 h 6"/>
              <a:gd name="T16" fmla="*/ 5 w 7"/>
              <a:gd name="T17" fmla="*/ 5 h 6"/>
              <a:gd name="T18" fmla="*/ 6 w 7"/>
              <a:gd name="T19" fmla="*/ 4 h 6"/>
              <a:gd name="T20" fmla="*/ 6 w 7"/>
              <a:gd name="T21" fmla="*/ 3 h 6"/>
              <a:gd name="T22" fmla="*/ 6 w 7"/>
              <a:gd name="T23" fmla="*/ 2 h 6"/>
              <a:gd name="T24" fmla="*/ 6 w 7"/>
              <a:gd name="T25" fmla="*/ 1 h 6"/>
              <a:gd name="T26" fmla="*/ 5 w 7"/>
              <a:gd name="T27" fmla="*/ 0 h 6"/>
              <a:gd name="T28" fmla="*/ 4 w 7"/>
              <a:gd name="T29" fmla="*/ 0 h 6"/>
              <a:gd name="T30" fmla="*/ 3 w 7"/>
              <a:gd name="T31" fmla="*/ 0 h 6"/>
              <a:gd name="T32" fmla="*/ 2 w 7"/>
              <a:gd name="T33" fmla="*/ 0 h 6"/>
              <a:gd name="T34" fmla="*/ 1 w 7"/>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
              <a:gd name="T55" fmla="*/ 0 h 6"/>
              <a:gd name="T56" fmla="*/ 7 w 7"/>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 h="6">
                <a:moveTo>
                  <a:pt x="1" y="0"/>
                </a:moveTo>
                <a:lnTo>
                  <a:pt x="1" y="1"/>
                </a:lnTo>
                <a:lnTo>
                  <a:pt x="0" y="2"/>
                </a:lnTo>
                <a:lnTo>
                  <a:pt x="0" y="3"/>
                </a:lnTo>
                <a:lnTo>
                  <a:pt x="1" y="4"/>
                </a:lnTo>
                <a:lnTo>
                  <a:pt x="1" y="5"/>
                </a:lnTo>
                <a:lnTo>
                  <a:pt x="2" y="5"/>
                </a:lnTo>
                <a:lnTo>
                  <a:pt x="3" y="5"/>
                </a:lnTo>
                <a:lnTo>
                  <a:pt x="5" y="5"/>
                </a:lnTo>
                <a:lnTo>
                  <a:pt x="6" y="4"/>
                </a:lnTo>
                <a:lnTo>
                  <a:pt x="6" y="3"/>
                </a:lnTo>
                <a:lnTo>
                  <a:pt x="6" y="2"/>
                </a:lnTo>
                <a:lnTo>
                  <a:pt x="6" y="1"/>
                </a:lnTo>
                <a:lnTo>
                  <a:pt x="5" y="0"/>
                </a:lnTo>
                <a:lnTo>
                  <a:pt x="4" y="0"/>
                </a:lnTo>
                <a:lnTo>
                  <a:pt x="3" y="0"/>
                </a:lnTo>
                <a:lnTo>
                  <a:pt x="2" y="0"/>
                </a:lnTo>
                <a:lnTo>
                  <a:pt x="1" y="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86" name="Freeform 276"/>
          <p:cNvSpPr>
            <a:spLocks/>
          </p:cNvSpPr>
          <p:nvPr/>
        </p:nvSpPr>
        <p:spPr bwMode="auto">
          <a:xfrm>
            <a:off x="4121150" y="3614738"/>
            <a:ext cx="20638" cy="19050"/>
          </a:xfrm>
          <a:custGeom>
            <a:avLst/>
            <a:gdLst>
              <a:gd name="T0" fmla="*/ 2 w 13"/>
              <a:gd name="T1" fmla="*/ 1 h 12"/>
              <a:gd name="T2" fmla="*/ 2 w 13"/>
              <a:gd name="T3" fmla="*/ 1 h 12"/>
              <a:gd name="T4" fmla="*/ 1 w 13"/>
              <a:gd name="T5" fmla="*/ 2 h 12"/>
              <a:gd name="T6" fmla="*/ 0 w 13"/>
              <a:gd name="T7" fmla="*/ 4 h 12"/>
              <a:gd name="T8" fmla="*/ 0 w 13"/>
              <a:gd name="T9" fmla="*/ 7 h 12"/>
              <a:gd name="T10" fmla="*/ 1 w 13"/>
              <a:gd name="T11" fmla="*/ 8 h 12"/>
              <a:gd name="T12" fmla="*/ 1 w 13"/>
              <a:gd name="T13" fmla="*/ 9 h 12"/>
              <a:gd name="T14" fmla="*/ 2 w 13"/>
              <a:gd name="T15" fmla="*/ 10 h 12"/>
              <a:gd name="T16" fmla="*/ 2 w 13"/>
              <a:gd name="T17" fmla="*/ 11 h 12"/>
              <a:gd name="T18" fmla="*/ 4 w 13"/>
              <a:gd name="T19" fmla="*/ 11 h 12"/>
              <a:gd name="T20" fmla="*/ 6 w 13"/>
              <a:gd name="T21" fmla="*/ 11 h 12"/>
              <a:gd name="T22" fmla="*/ 9 w 13"/>
              <a:gd name="T23" fmla="*/ 11 h 12"/>
              <a:gd name="T24" fmla="*/ 10 w 13"/>
              <a:gd name="T25" fmla="*/ 10 h 12"/>
              <a:gd name="T26" fmla="*/ 11 w 13"/>
              <a:gd name="T27" fmla="*/ 8 h 12"/>
              <a:gd name="T28" fmla="*/ 12 w 13"/>
              <a:gd name="T29" fmla="*/ 7 h 12"/>
              <a:gd name="T30" fmla="*/ 12 w 13"/>
              <a:gd name="T31" fmla="*/ 6 h 12"/>
              <a:gd name="T32" fmla="*/ 12 w 13"/>
              <a:gd name="T33" fmla="*/ 4 h 12"/>
              <a:gd name="T34" fmla="*/ 11 w 13"/>
              <a:gd name="T35" fmla="*/ 3 h 12"/>
              <a:gd name="T36" fmla="*/ 10 w 13"/>
              <a:gd name="T37" fmla="*/ 1 h 12"/>
              <a:gd name="T38" fmla="*/ 8 w 13"/>
              <a:gd name="T39" fmla="*/ 0 h 12"/>
              <a:gd name="T40" fmla="*/ 6 w 13"/>
              <a:gd name="T41" fmla="*/ 0 h 12"/>
              <a:gd name="T42" fmla="*/ 5 w 13"/>
              <a:gd name="T43" fmla="*/ 0 h 12"/>
              <a:gd name="T44" fmla="*/ 3 w 13"/>
              <a:gd name="T45" fmla="*/ 0 h 12"/>
              <a:gd name="T46" fmla="*/ 2 w 13"/>
              <a:gd name="T47" fmla="*/ 1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
              <a:gd name="T73" fmla="*/ 0 h 12"/>
              <a:gd name="T74" fmla="*/ 13 w 13"/>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 h="12">
                <a:moveTo>
                  <a:pt x="2" y="1"/>
                </a:moveTo>
                <a:lnTo>
                  <a:pt x="2" y="1"/>
                </a:lnTo>
                <a:lnTo>
                  <a:pt x="1" y="2"/>
                </a:lnTo>
                <a:lnTo>
                  <a:pt x="0" y="4"/>
                </a:lnTo>
                <a:lnTo>
                  <a:pt x="0" y="7"/>
                </a:lnTo>
                <a:lnTo>
                  <a:pt x="1" y="8"/>
                </a:lnTo>
                <a:lnTo>
                  <a:pt x="1" y="9"/>
                </a:lnTo>
                <a:lnTo>
                  <a:pt x="2" y="10"/>
                </a:lnTo>
                <a:lnTo>
                  <a:pt x="2" y="11"/>
                </a:lnTo>
                <a:lnTo>
                  <a:pt x="4" y="11"/>
                </a:lnTo>
                <a:lnTo>
                  <a:pt x="6" y="11"/>
                </a:lnTo>
                <a:lnTo>
                  <a:pt x="9" y="11"/>
                </a:lnTo>
                <a:lnTo>
                  <a:pt x="10" y="10"/>
                </a:lnTo>
                <a:lnTo>
                  <a:pt x="11" y="8"/>
                </a:lnTo>
                <a:lnTo>
                  <a:pt x="12" y="7"/>
                </a:lnTo>
                <a:lnTo>
                  <a:pt x="12" y="6"/>
                </a:lnTo>
                <a:lnTo>
                  <a:pt x="12" y="4"/>
                </a:lnTo>
                <a:lnTo>
                  <a:pt x="11" y="3"/>
                </a:lnTo>
                <a:lnTo>
                  <a:pt x="10" y="1"/>
                </a:lnTo>
                <a:lnTo>
                  <a:pt x="8" y="0"/>
                </a:lnTo>
                <a:lnTo>
                  <a:pt x="6" y="0"/>
                </a:lnTo>
                <a:lnTo>
                  <a:pt x="5" y="0"/>
                </a:lnTo>
                <a:lnTo>
                  <a:pt x="3" y="0"/>
                </a:lnTo>
                <a:lnTo>
                  <a:pt x="2" y="1"/>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87" name="Freeform 277"/>
          <p:cNvSpPr>
            <a:spLocks/>
          </p:cNvSpPr>
          <p:nvPr/>
        </p:nvSpPr>
        <p:spPr bwMode="auto">
          <a:xfrm>
            <a:off x="4254500" y="3679825"/>
            <a:ext cx="11113" cy="9525"/>
          </a:xfrm>
          <a:custGeom>
            <a:avLst/>
            <a:gdLst>
              <a:gd name="T0" fmla="*/ 1 w 7"/>
              <a:gd name="T1" fmla="*/ 0 h 6"/>
              <a:gd name="T2" fmla="*/ 1 w 7"/>
              <a:gd name="T3" fmla="*/ 1 h 6"/>
              <a:gd name="T4" fmla="*/ 0 w 7"/>
              <a:gd name="T5" fmla="*/ 2 h 6"/>
              <a:gd name="T6" fmla="*/ 0 w 7"/>
              <a:gd name="T7" fmla="*/ 3 h 6"/>
              <a:gd name="T8" fmla="*/ 1 w 7"/>
              <a:gd name="T9" fmla="*/ 4 h 6"/>
              <a:gd name="T10" fmla="*/ 1 w 7"/>
              <a:gd name="T11" fmla="*/ 5 h 6"/>
              <a:gd name="T12" fmla="*/ 2 w 7"/>
              <a:gd name="T13" fmla="*/ 5 h 6"/>
              <a:gd name="T14" fmla="*/ 3 w 7"/>
              <a:gd name="T15" fmla="*/ 5 h 6"/>
              <a:gd name="T16" fmla="*/ 5 w 7"/>
              <a:gd name="T17" fmla="*/ 5 h 6"/>
              <a:gd name="T18" fmla="*/ 5 w 7"/>
              <a:gd name="T19" fmla="*/ 4 h 6"/>
              <a:gd name="T20" fmla="*/ 6 w 7"/>
              <a:gd name="T21" fmla="*/ 4 h 6"/>
              <a:gd name="T22" fmla="*/ 6 w 7"/>
              <a:gd name="T23" fmla="*/ 3 h 6"/>
              <a:gd name="T24" fmla="*/ 6 w 7"/>
              <a:gd name="T25" fmla="*/ 2 h 6"/>
              <a:gd name="T26" fmla="*/ 6 w 7"/>
              <a:gd name="T27" fmla="*/ 1 h 6"/>
              <a:gd name="T28" fmla="*/ 5 w 7"/>
              <a:gd name="T29" fmla="*/ 0 h 6"/>
              <a:gd name="T30" fmla="*/ 4 w 7"/>
              <a:gd name="T31" fmla="*/ 0 h 6"/>
              <a:gd name="T32" fmla="*/ 3 w 7"/>
              <a:gd name="T33" fmla="*/ 0 h 6"/>
              <a:gd name="T34" fmla="*/ 2 w 7"/>
              <a:gd name="T35" fmla="*/ 0 h 6"/>
              <a:gd name="T36" fmla="*/ 1 w 7"/>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
              <a:gd name="T58" fmla="*/ 0 h 6"/>
              <a:gd name="T59" fmla="*/ 7 w 7"/>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 h="6">
                <a:moveTo>
                  <a:pt x="1" y="0"/>
                </a:moveTo>
                <a:lnTo>
                  <a:pt x="1" y="1"/>
                </a:lnTo>
                <a:lnTo>
                  <a:pt x="0" y="2"/>
                </a:lnTo>
                <a:lnTo>
                  <a:pt x="0" y="3"/>
                </a:lnTo>
                <a:lnTo>
                  <a:pt x="1" y="4"/>
                </a:lnTo>
                <a:lnTo>
                  <a:pt x="1" y="5"/>
                </a:lnTo>
                <a:lnTo>
                  <a:pt x="2" y="5"/>
                </a:lnTo>
                <a:lnTo>
                  <a:pt x="3" y="5"/>
                </a:lnTo>
                <a:lnTo>
                  <a:pt x="5" y="5"/>
                </a:lnTo>
                <a:lnTo>
                  <a:pt x="5" y="4"/>
                </a:lnTo>
                <a:lnTo>
                  <a:pt x="6" y="4"/>
                </a:lnTo>
                <a:lnTo>
                  <a:pt x="6" y="3"/>
                </a:lnTo>
                <a:lnTo>
                  <a:pt x="6" y="2"/>
                </a:lnTo>
                <a:lnTo>
                  <a:pt x="6" y="1"/>
                </a:lnTo>
                <a:lnTo>
                  <a:pt x="5" y="0"/>
                </a:lnTo>
                <a:lnTo>
                  <a:pt x="4" y="0"/>
                </a:lnTo>
                <a:lnTo>
                  <a:pt x="3" y="0"/>
                </a:lnTo>
                <a:lnTo>
                  <a:pt x="2" y="0"/>
                </a:lnTo>
                <a:lnTo>
                  <a:pt x="1" y="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88" name="Freeform 278"/>
          <p:cNvSpPr>
            <a:spLocks/>
          </p:cNvSpPr>
          <p:nvPr/>
        </p:nvSpPr>
        <p:spPr bwMode="auto">
          <a:xfrm>
            <a:off x="4313238" y="3513138"/>
            <a:ext cx="11112" cy="7937"/>
          </a:xfrm>
          <a:custGeom>
            <a:avLst/>
            <a:gdLst>
              <a:gd name="T0" fmla="*/ 1 w 7"/>
              <a:gd name="T1" fmla="*/ 0 h 5"/>
              <a:gd name="T2" fmla="*/ 1 w 7"/>
              <a:gd name="T3" fmla="*/ 1 h 5"/>
              <a:gd name="T4" fmla="*/ 0 w 7"/>
              <a:gd name="T5" fmla="*/ 2 h 5"/>
              <a:gd name="T6" fmla="*/ 1 w 7"/>
              <a:gd name="T7" fmla="*/ 3 h 5"/>
              <a:gd name="T8" fmla="*/ 1 w 7"/>
              <a:gd name="T9" fmla="*/ 4 h 5"/>
              <a:gd name="T10" fmla="*/ 2 w 7"/>
              <a:gd name="T11" fmla="*/ 4 h 5"/>
              <a:gd name="T12" fmla="*/ 3 w 7"/>
              <a:gd name="T13" fmla="*/ 4 h 5"/>
              <a:gd name="T14" fmla="*/ 5 w 7"/>
              <a:gd name="T15" fmla="*/ 4 h 5"/>
              <a:gd name="T16" fmla="*/ 6 w 7"/>
              <a:gd name="T17" fmla="*/ 3 h 5"/>
              <a:gd name="T18" fmla="*/ 6 w 7"/>
              <a:gd name="T19" fmla="*/ 2 h 5"/>
              <a:gd name="T20" fmla="*/ 6 w 7"/>
              <a:gd name="T21" fmla="*/ 1 h 5"/>
              <a:gd name="T22" fmla="*/ 5 w 7"/>
              <a:gd name="T23" fmla="*/ 0 h 5"/>
              <a:gd name="T24" fmla="*/ 4 w 7"/>
              <a:gd name="T25" fmla="*/ 0 h 5"/>
              <a:gd name="T26" fmla="*/ 3 w 7"/>
              <a:gd name="T27" fmla="*/ 0 h 5"/>
              <a:gd name="T28" fmla="*/ 2 w 7"/>
              <a:gd name="T29" fmla="*/ 0 h 5"/>
              <a:gd name="T30" fmla="*/ 1 w 7"/>
              <a:gd name="T31" fmla="*/ 0 h 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
              <a:gd name="T49" fmla="*/ 0 h 5"/>
              <a:gd name="T50" fmla="*/ 7 w 7"/>
              <a:gd name="T51" fmla="*/ 5 h 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 h="5">
                <a:moveTo>
                  <a:pt x="1" y="0"/>
                </a:moveTo>
                <a:lnTo>
                  <a:pt x="1" y="1"/>
                </a:lnTo>
                <a:lnTo>
                  <a:pt x="0" y="2"/>
                </a:lnTo>
                <a:lnTo>
                  <a:pt x="1" y="3"/>
                </a:lnTo>
                <a:lnTo>
                  <a:pt x="1" y="4"/>
                </a:lnTo>
                <a:lnTo>
                  <a:pt x="2" y="4"/>
                </a:lnTo>
                <a:lnTo>
                  <a:pt x="3" y="4"/>
                </a:lnTo>
                <a:lnTo>
                  <a:pt x="5" y="4"/>
                </a:lnTo>
                <a:lnTo>
                  <a:pt x="6" y="3"/>
                </a:lnTo>
                <a:lnTo>
                  <a:pt x="6" y="2"/>
                </a:lnTo>
                <a:lnTo>
                  <a:pt x="6" y="1"/>
                </a:lnTo>
                <a:lnTo>
                  <a:pt x="5" y="0"/>
                </a:lnTo>
                <a:lnTo>
                  <a:pt x="4" y="0"/>
                </a:lnTo>
                <a:lnTo>
                  <a:pt x="3" y="0"/>
                </a:lnTo>
                <a:lnTo>
                  <a:pt x="2" y="0"/>
                </a:lnTo>
                <a:lnTo>
                  <a:pt x="1" y="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89" name="Freeform 279"/>
          <p:cNvSpPr>
            <a:spLocks/>
          </p:cNvSpPr>
          <p:nvPr/>
        </p:nvSpPr>
        <p:spPr bwMode="auto">
          <a:xfrm>
            <a:off x="4313238" y="3513138"/>
            <a:ext cx="20637" cy="17462"/>
          </a:xfrm>
          <a:custGeom>
            <a:avLst/>
            <a:gdLst>
              <a:gd name="T0" fmla="*/ 2 w 13"/>
              <a:gd name="T1" fmla="*/ 0 h 11"/>
              <a:gd name="T2" fmla="*/ 2 w 13"/>
              <a:gd name="T3" fmla="*/ 0 h 11"/>
              <a:gd name="T4" fmla="*/ 1 w 13"/>
              <a:gd name="T5" fmla="*/ 2 h 11"/>
              <a:gd name="T6" fmla="*/ 0 w 13"/>
              <a:gd name="T7" fmla="*/ 4 h 11"/>
              <a:gd name="T8" fmla="*/ 0 w 13"/>
              <a:gd name="T9" fmla="*/ 6 h 11"/>
              <a:gd name="T10" fmla="*/ 1 w 13"/>
              <a:gd name="T11" fmla="*/ 8 h 11"/>
              <a:gd name="T12" fmla="*/ 2 w 13"/>
              <a:gd name="T13" fmla="*/ 9 h 11"/>
              <a:gd name="T14" fmla="*/ 2 w 13"/>
              <a:gd name="T15" fmla="*/ 10 h 11"/>
              <a:gd name="T16" fmla="*/ 4 w 13"/>
              <a:gd name="T17" fmla="*/ 10 h 11"/>
              <a:gd name="T18" fmla="*/ 6 w 13"/>
              <a:gd name="T19" fmla="*/ 10 h 11"/>
              <a:gd name="T20" fmla="*/ 9 w 13"/>
              <a:gd name="T21" fmla="*/ 10 h 11"/>
              <a:gd name="T22" fmla="*/ 10 w 13"/>
              <a:gd name="T23" fmla="*/ 9 h 11"/>
              <a:gd name="T24" fmla="*/ 11 w 13"/>
              <a:gd name="T25" fmla="*/ 8 h 11"/>
              <a:gd name="T26" fmla="*/ 11 w 13"/>
              <a:gd name="T27" fmla="*/ 6 h 11"/>
              <a:gd name="T28" fmla="*/ 12 w 13"/>
              <a:gd name="T29" fmla="*/ 5 h 11"/>
              <a:gd name="T30" fmla="*/ 12 w 13"/>
              <a:gd name="T31" fmla="*/ 4 h 11"/>
              <a:gd name="T32" fmla="*/ 11 w 13"/>
              <a:gd name="T33" fmla="*/ 3 h 11"/>
              <a:gd name="T34" fmla="*/ 11 w 13"/>
              <a:gd name="T35" fmla="*/ 2 h 11"/>
              <a:gd name="T36" fmla="*/ 10 w 13"/>
              <a:gd name="T37" fmla="*/ 1 h 11"/>
              <a:gd name="T38" fmla="*/ 10 w 13"/>
              <a:gd name="T39" fmla="*/ 0 h 11"/>
              <a:gd name="T40" fmla="*/ 8 w 13"/>
              <a:gd name="T41" fmla="*/ 0 h 11"/>
              <a:gd name="T42" fmla="*/ 6 w 13"/>
              <a:gd name="T43" fmla="*/ 0 h 11"/>
              <a:gd name="T44" fmla="*/ 5 w 13"/>
              <a:gd name="T45" fmla="*/ 0 h 11"/>
              <a:gd name="T46" fmla="*/ 3 w 13"/>
              <a:gd name="T47" fmla="*/ 0 h 11"/>
              <a:gd name="T48" fmla="*/ 2 w 13"/>
              <a:gd name="T49" fmla="*/ 0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
              <a:gd name="T76" fmla="*/ 0 h 11"/>
              <a:gd name="T77" fmla="*/ 13 w 13"/>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 h="11">
                <a:moveTo>
                  <a:pt x="2" y="0"/>
                </a:moveTo>
                <a:lnTo>
                  <a:pt x="2" y="0"/>
                </a:lnTo>
                <a:lnTo>
                  <a:pt x="1" y="2"/>
                </a:lnTo>
                <a:lnTo>
                  <a:pt x="0" y="4"/>
                </a:lnTo>
                <a:lnTo>
                  <a:pt x="0" y="6"/>
                </a:lnTo>
                <a:lnTo>
                  <a:pt x="1" y="8"/>
                </a:lnTo>
                <a:lnTo>
                  <a:pt x="2" y="9"/>
                </a:lnTo>
                <a:lnTo>
                  <a:pt x="2" y="10"/>
                </a:lnTo>
                <a:lnTo>
                  <a:pt x="4" y="10"/>
                </a:lnTo>
                <a:lnTo>
                  <a:pt x="6" y="10"/>
                </a:lnTo>
                <a:lnTo>
                  <a:pt x="9" y="10"/>
                </a:lnTo>
                <a:lnTo>
                  <a:pt x="10" y="9"/>
                </a:lnTo>
                <a:lnTo>
                  <a:pt x="11" y="8"/>
                </a:lnTo>
                <a:lnTo>
                  <a:pt x="11" y="6"/>
                </a:lnTo>
                <a:lnTo>
                  <a:pt x="12" y="5"/>
                </a:lnTo>
                <a:lnTo>
                  <a:pt x="12" y="4"/>
                </a:lnTo>
                <a:lnTo>
                  <a:pt x="11" y="3"/>
                </a:lnTo>
                <a:lnTo>
                  <a:pt x="11" y="2"/>
                </a:lnTo>
                <a:lnTo>
                  <a:pt x="10" y="1"/>
                </a:lnTo>
                <a:lnTo>
                  <a:pt x="10" y="0"/>
                </a:lnTo>
                <a:lnTo>
                  <a:pt x="8" y="0"/>
                </a:lnTo>
                <a:lnTo>
                  <a:pt x="6" y="0"/>
                </a:lnTo>
                <a:lnTo>
                  <a:pt x="5" y="0"/>
                </a:lnTo>
                <a:lnTo>
                  <a:pt x="3" y="0"/>
                </a:lnTo>
                <a:lnTo>
                  <a:pt x="2" y="0"/>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90" name="Freeform 280"/>
          <p:cNvSpPr>
            <a:spLocks/>
          </p:cNvSpPr>
          <p:nvPr/>
        </p:nvSpPr>
        <p:spPr bwMode="auto">
          <a:xfrm>
            <a:off x="4305300" y="3616325"/>
            <a:ext cx="11113" cy="9525"/>
          </a:xfrm>
          <a:custGeom>
            <a:avLst/>
            <a:gdLst>
              <a:gd name="T0" fmla="*/ 1 w 7"/>
              <a:gd name="T1" fmla="*/ 0 h 6"/>
              <a:gd name="T2" fmla="*/ 1 w 7"/>
              <a:gd name="T3" fmla="*/ 1 h 6"/>
              <a:gd name="T4" fmla="*/ 0 w 7"/>
              <a:gd name="T5" fmla="*/ 2 h 6"/>
              <a:gd name="T6" fmla="*/ 0 w 7"/>
              <a:gd name="T7" fmla="*/ 3 h 6"/>
              <a:gd name="T8" fmla="*/ 1 w 7"/>
              <a:gd name="T9" fmla="*/ 4 h 6"/>
              <a:gd name="T10" fmla="*/ 1 w 7"/>
              <a:gd name="T11" fmla="*/ 5 h 6"/>
              <a:gd name="T12" fmla="*/ 2 w 7"/>
              <a:gd name="T13" fmla="*/ 5 h 6"/>
              <a:gd name="T14" fmla="*/ 4 w 7"/>
              <a:gd name="T15" fmla="*/ 5 h 6"/>
              <a:gd name="T16" fmla="*/ 5 w 7"/>
              <a:gd name="T17" fmla="*/ 5 h 6"/>
              <a:gd name="T18" fmla="*/ 6 w 7"/>
              <a:gd name="T19" fmla="*/ 5 h 6"/>
              <a:gd name="T20" fmla="*/ 6 w 7"/>
              <a:gd name="T21" fmla="*/ 4 h 6"/>
              <a:gd name="T22" fmla="*/ 6 w 7"/>
              <a:gd name="T23" fmla="*/ 3 h 6"/>
              <a:gd name="T24" fmla="*/ 6 w 7"/>
              <a:gd name="T25" fmla="*/ 2 h 6"/>
              <a:gd name="T26" fmla="*/ 6 w 7"/>
              <a:gd name="T27" fmla="*/ 1 h 6"/>
              <a:gd name="T28" fmla="*/ 5 w 7"/>
              <a:gd name="T29" fmla="*/ 1 h 6"/>
              <a:gd name="T30" fmla="*/ 5 w 7"/>
              <a:gd name="T31" fmla="*/ 0 h 6"/>
              <a:gd name="T32" fmla="*/ 4 w 7"/>
              <a:gd name="T33" fmla="*/ 0 h 6"/>
              <a:gd name="T34" fmla="*/ 3 w 7"/>
              <a:gd name="T35" fmla="*/ 0 h 6"/>
              <a:gd name="T36" fmla="*/ 2 w 7"/>
              <a:gd name="T37" fmla="*/ 0 h 6"/>
              <a:gd name="T38" fmla="*/ 1 w 7"/>
              <a:gd name="T39" fmla="*/ 0 h 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
              <a:gd name="T61" fmla="*/ 0 h 6"/>
              <a:gd name="T62" fmla="*/ 7 w 7"/>
              <a:gd name="T63" fmla="*/ 6 h 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 h="6">
                <a:moveTo>
                  <a:pt x="1" y="0"/>
                </a:moveTo>
                <a:lnTo>
                  <a:pt x="1" y="1"/>
                </a:lnTo>
                <a:lnTo>
                  <a:pt x="0" y="2"/>
                </a:lnTo>
                <a:lnTo>
                  <a:pt x="0" y="3"/>
                </a:lnTo>
                <a:lnTo>
                  <a:pt x="1" y="4"/>
                </a:lnTo>
                <a:lnTo>
                  <a:pt x="1" y="5"/>
                </a:lnTo>
                <a:lnTo>
                  <a:pt x="2" y="5"/>
                </a:lnTo>
                <a:lnTo>
                  <a:pt x="4" y="5"/>
                </a:lnTo>
                <a:lnTo>
                  <a:pt x="5" y="5"/>
                </a:lnTo>
                <a:lnTo>
                  <a:pt x="6" y="5"/>
                </a:lnTo>
                <a:lnTo>
                  <a:pt x="6" y="4"/>
                </a:lnTo>
                <a:lnTo>
                  <a:pt x="6" y="3"/>
                </a:lnTo>
                <a:lnTo>
                  <a:pt x="6" y="2"/>
                </a:lnTo>
                <a:lnTo>
                  <a:pt x="6" y="1"/>
                </a:lnTo>
                <a:lnTo>
                  <a:pt x="5" y="1"/>
                </a:lnTo>
                <a:lnTo>
                  <a:pt x="5" y="0"/>
                </a:lnTo>
                <a:lnTo>
                  <a:pt x="4" y="0"/>
                </a:lnTo>
                <a:lnTo>
                  <a:pt x="3" y="0"/>
                </a:lnTo>
                <a:lnTo>
                  <a:pt x="2" y="0"/>
                </a:lnTo>
                <a:lnTo>
                  <a:pt x="1" y="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91" name="Freeform 281"/>
          <p:cNvSpPr>
            <a:spLocks/>
          </p:cNvSpPr>
          <p:nvPr/>
        </p:nvSpPr>
        <p:spPr bwMode="auto">
          <a:xfrm>
            <a:off x="4305300" y="3616325"/>
            <a:ext cx="20638" cy="19050"/>
          </a:xfrm>
          <a:custGeom>
            <a:avLst/>
            <a:gdLst>
              <a:gd name="T0" fmla="*/ 2 w 13"/>
              <a:gd name="T1" fmla="*/ 1 h 12"/>
              <a:gd name="T2" fmla="*/ 2 w 13"/>
              <a:gd name="T3" fmla="*/ 1 h 12"/>
              <a:gd name="T4" fmla="*/ 1 w 13"/>
              <a:gd name="T5" fmla="*/ 2 h 12"/>
              <a:gd name="T6" fmla="*/ 0 w 13"/>
              <a:gd name="T7" fmla="*/ 5 h 12"/>
              <a:gd name="T8" fmla="*/ 0 w 13"/>
              <a:gd name="T9" fmla="*/ 7 h 12"/>
              <a:gd name="T10" fmla="*/ 1 w 13"/>
              <a:gd name="T11" fmla="*/ 9 h 12"/>
              <a:gd name="T12" fmla="*/ 2 w 13"/>
              <a:gd name="T13" fmla="*/ 10 h 12"/>
              <a:gd name="T14" fmla="*/ 3 w 13"/>
              <a:gd name="T15" fmla="*/ 10 h 12"/>
              <a:gd name="T16" fmla="*/ 3 w 13"/>
              <a:gd name="T17" fmla="*/ 11 h 12"/>
              <a:gd name="T18" fmla="*/ 4 w 13"/>
              <a:gd name="T19" fmla="*/ 11 h 12"/>
              <a:gd name="T20" fmla="*/ 7 w 13"/>
              <a:gd name="T21" fmla="*/ 11 h 12"/>
              <a:gd name="T22" fmla="*/ 9 w 13"/>
              <a:gd name="T23" fmla="*/ 11 h 12"/>
              <a:gd name="T24" fmla="*/ 11 w 13"/>
              <a:gd name="T25" fmla="*/ 10 h 12"/>
              <a:gd name="T26" fmla="*/ 11 w 13"/>
              <a:gd name="T27" fmla="*/ 9 h 12"/>
              <a:gd name="T28" fmla="*/ 12 w 13"/>
              <a:gd name="T29" fmla="*/ 7 h 12"/>
              <a:gd name="T30" fmla="*/ 12 w 13"/>
              <a:gd name="T31" fmla="*/ 6 h 12"/>
              <a:gd name="T32" fmla="*/ 12 w 13"/>
              <a:gd name="T33" fmla="*/ 5 h 12"/>
              <a:gd name="T34" fmla="*/ 12 w 13"/>
              <a:gd name="T35" fmla="*/ 4 h 12"/>
              <a:gd name="T36" fmla="*/ 11 w 13"/>
              <a:gd name="T37" fmla="*/ 3 h 12"/>
              <a:gd name="T38" fmla="*/ 10 w 13"/>
              <a:gd name="T39" fmla="*/ 2 h 12"/>
              <a:gd name="T40" fmla="*/ 10 w 13"/>
              <a:gd name="T41" fmla="*/ 1 h 12"/>
              <a:gd name="T42" fmla="*/ 8 w 13"/>
              <a:gd name="T43" fmla="*/ 0 h 12"/>
              <a:gd name="T44" fmla="*/ 7 w 13"/>
              <a:gd name="T45" fmla="*/ 0 h 12"/>
              <a:gd name="T46" fmla="*/ 6 w 13"/>
              <a:gd name="T47" fmla="*/ 0 h 12"/>
              <a:gd name="T48" fmla="*/ 4 w 13"/>
              <a:gd name="T49" fmla="*/ 0 h 12"/>
              <a:gd name="T50" fmla="*/ 2 w 13"/>
              <a:gd name="T51" fmla="*/ 1 h 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
              <a:gd name="T79" fmla="*/ 0 h 12"/>
              <a:gd name="T80" fmla="*/ 13 w 13"/>
              <a:gd name="T81" fmla="*/ 12 h 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 h="12">
                <a:moveTo>
                  <a:pt x="2" y="1"/>
                </a:moveTo>
                <a:lnTo>
                  <a:pt x="2" y="1"/>
                </a:lnTo>
                <a:lnTo>
                  <a:pt x="1" y="2"/>
                </a:lnTo>
                <a:lnTo>
                  <a:pt x="0" y="5"/>
                </a:lnTo>
                <a:lnTo>
                  <a:pt x="0" y="7"/>
                </a:lnTo>
                <a:lnTo>
                  <a:pt x="1" y="9"/>
                </a:lnTo>
                <a:lnTo>
                  <a:pt x="2" y="10"/>
                </a:lnTo>
                <a:lnTo>
                  <a:pt x="3" y="10"/>
                </a:lnTo>
                <a:lnTo>
                  <a:pt x="3" y="11"/>
                </a:lnTo>
                <a:lnTo>
                  <a:pt x="4" y="11"/>
                </a:lnTo>
                <a:lnTo>
                  <a:pt x="7" y="11"/>
                </a:lnTo>
                <a:lnTo>
                  <a:pt x="9" y="11"/>
                </a:lnTo>
                <a:lnTo>
                  <a:pt x="11" y="10"/>
                </a:lnTo>
                <a:lnTo>
                  <a:pt x="11" y="9"/>
                </a:lnTo>
                <a:lnTo>
                  <a:pt x="12" y="7"/>
                </a:lnTo>
                <a:lnTo>
                  <a:pt x="12" y="6"/>
                </a:lnTo>
                <a:lnTo>
                  <a:pt x="12" y="5"/>
                </a:lnTo>
                <a:lnTo>
                  <a:pt x="12" y="4"/>
                </a:lnTo>
                <a:lnTo>
                  <a:pt x="11" y="3"/>
                </a:lnTo>
                <a:lnTo>
                  <a:pt x="10" y="2"/>
                </a:lnTo>
                <a:lnTo>
                  <a:pt x="10" y="1"/>
                </a:lnTo>
                <a:lnTo>
                  <a:pt x="8" y="0"/>
                </a:lnTo>
                <a:lnTo>
                  <a:pt x="7" y="0"/>
                </a:lnTo>
                <a:lnTo>
                  <a:pt x="6" y="0"/>
                </a:lnTo>
                <a:lnTo>
                  <a:pt x="4" y="0"/>
                </a:lnTo>
                <a:lnTo>
                  <a:pt x="2" y="1"/>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92" name="Freeform 282"/>
          <p:cNvSpPr>
            <a:spLocks/>
          </p:cNvSpPr>
          <p:nvPr/>
        </p:nvSpPr>
        <p:spPr bwMode="auto">
          <a:xfrm>
            <a:off x="4148138" y="3551238"/>
            <a:ext cx="112712" cy="101600"/>
          </a:xfrm>
          <a:custGeom>
            <a:avLst/>
            <a:gdLst>
              <a:gd name="T0" fmla="*/ 10 w 71"/>
              <a:gd name="T1" fmla="*/ 5 h 64"/>
              <a:gd name="T2" fmla="*/ 6 w 71"/>
              <a:gd name="T3" fmla="*/ 9 h 64"/>
              <a:gd name="T4" fmla="*/ 4 w 71"/>
              <a:gd name="T5" fmla="*/ 14 h 64"/>
              <a:gd name="T6" fmla="*/ 1 w 71"/>
              <a:gd name="T7" fmla="*/ 19 h 64"/>
              <a:gd name="T8" fmla="*/ 0 w 71"/>
              <a:gd name="T9" fmla="*/ 26 h 64"/>
              <a:gd name="T10" fmla="*/ 0 w 71"/>
              <a:gd name="T11" fmla="*/ 33 h 64"/>
              <a:gd name="T12" fmla="*/ 0 w 71"/>
              <a:gd name="T13" fmla="*/ 39 h 64"/>
              <a:gd name="T14" fmla="*/ 3 w 71"/>
              <a:gd name="T15" fmla="*/ 45 h 64"/>
              <a:gd name="T16" fmla="*/ 5 w 71"/>
              <a:gd name="T17" fmla="*/ 49 h 64"/>
              <a:gd name="T18" fmla="*/ 6 w 71"/>
              <a:gd name="T19" fmla="*/ 49 h 64"/>
              <a:gd name="T20" fmla="*/ 7 w 71"/>
              <a:gd name="T21" fmla="*/ 53 h 64"/>
              <a:gd name="T22" fmla="*/ 10 w 71"/>
              <a:gd name="T23" fmla="*/ 56 h 64"/>
              <a:gd name="T24" fmla="*/ 13 w 71"/>
              <a:gd name="T25" fmla="*/ 58 h 64"/>
              <a:gd name="T26" fmla="*/ 14 w 71"/>
              <a:gd name="T27" fmla="*/ 61 h 64"/>
              <a:gd name="T28" fmla="*/ 18 w 71"/>
              <a:gd name="T29" fmla="*/ 61 h 64"/>
              <a:gd name="T30" fmla="*/ 24 w 71"/>
              <a:gd name="T31" fmla="*/ 61 h 64"/>
              <a:gd name="T32" fmla="*/ 31 w 71"/>
              <a:gd name="T33" fmla="*/ 62 h 64"/>
              <a:gd name="T34" fmla="*/ 38 w 71"/>
              <a:gd name="T35" fmla="*/ 63 h 64"/>
              <a:gd name="T36" fmla="*/ 44 w 71"/>
              <a:gd name="T37" fmla="*/ 63 h 64"/>
              <a:gd name="T38" fmla="*/ 50 w 71"/>
              <a:gd name="T39" fmla="*/ 62 h 64"/>
              <a:gd name="T40" fmla="*/ 56 w 71"/>
              <a:gd name="T41" fmla="*/ 59 h 64"/>
              <a:gd name="T42" fmla="*/ 60 w 71"/>
              <a:gd name="T43" fmla="*/ 56 h 64"/>
              <a:gd name="T44" fmla="*/ 62 w 71"/>
              <a:gd name="T45" fmla="*/ 53 h 64"/>
              <a:gd name="T46" fmla="*/ 64 w 71"/>
              <a:gd name="T47" fmla="*/ 49 h 64"/>
              <a:gd name="T48" fmla="*/ 65 w 71"/>
              <a:gd name="T49" fmla="*/ 45 h 64"/>
              <a:gd name="T50" fmla="*/ 67 w 71"/>
              <a:gd name="T51" fmla="*/ 40 h 64"/>
              <a:gd name="T52" fmla="*/ 69 w 71"/>
              <a:gd name="T53" fmla="*/ 36 h 64"/>
              <a:gd name="T54" fmla="*/ 70 w 71"/>
              <a:gd name="T55" fmla="*/ 31 h 64"/>
              <a:gd name="T56" fmla="*/ 70 w 71"/>
              <a:gd name="T57" fmla="*/ 27 h 64"/>
              <a:gd name="T58" fmla="*/ 70 w 71"/>
              <a:gd name="T59" fmla="*/ 25 h 64"/>
              <a:gd name="T60" fmla="*/ 69 w 71"/>
              <a:gd name="T61" fmla="*/ 24 h 64"/>
              <a:gd name="T62" fmla="*/ 67 w 71"/>
              <a:gd name="T63" fmla="*/ 21 h 64"/>
              <a:gd name="T64" fmla="*/ 65 w 71"/>
              <a:gd name="T65" fmla="*/ 18 h 64"/>
              <a:gd name="T66" fmla="*/ 64 w 71"/>
              <a:gd name="T67" fmla="*/ 15 h 64"/>
              <a:gd name="T68" fmla="*/ 61 w 71"/>
              <a:gd name="T69" fmla="*/ 11 h 64"/>
              <a:gd name="T70" fmla="*/ 59 w 71"/>
              <a:gd name="T71" fmla="*/ 8 h 64"/>
              <a:gd name="T72" fmla="*/ 57 w 71"/>
              <a:gd name="T73" fmla="*/ 5 h 64"/>
              <a:gd name="T74" fmla="*/ 56 w 71"/>
              <a:gd name="T75" fmla="*/ 5 h 64"/>
              <a:gd name="T76" fmla="*/ 52 w 71"/>
              <a:gd name="T77" fmla="*/ 4 h 64"/>
              <a:gd name="T78" fmla="*/ 46 w 71"/>
              <a:gd name="T79" fmla="*/ 3 h 64"/>
              <a:gd name="T80" fmla="*/ 42 w 71"/>
              <a:gd name="T81" fmla="*/ 2 h 64"/>
              <a:gd name="T82" fmla="*/ 38 w 71"/>
              <a:gd name="T83" fmla="*/ 1 h 64"/>
              <a:gd name="T84" fmla="*/ 33 w 71"/>
              <a:gd name="T85" fmla="*/ 1 h 64"/>
              <a:gd name="T86" fmla="*/ 29 w 71"/>
              <a:gd name="T87" fmla="*/ 0 h 64"/>
              <a:gd name="T88" fmla="*/ 24 w 71"/>
              <a:gd name="T89" fmla="*/ 1 h 64"/>
              <a:gd name="T90" fmla="*/ 19 w 71"/>
              <a:gd name="T91" fmla="*/ 2 h 64"/>
              <a:gd name="T92" fmla="*/ 10 w 71"/>
              <a:gd name="T93" fmla="*/ 5 h 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64"/>
              <a:gd name="T143" fmla="*/ 71 w 71"/>
              <a:gd name="T144" fmla="*/ 64 h 6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64">
                <a:moveTo>
                  <a:pt x="10" y="5"/>
                </a:moveTo>
                <a:lnTo>
                  <a:pt x="6" y="9"/>
                </a:lnTo>
                <a:lnTo>
                  <a:pt x="4" y="14"/>
                </a:lnTo>
                <a:lnTo>
                  <a:pt x="1" y="19"/>
                </a:lnTo>
                <a:lnTo>
                  <a:pt x="0" y="26"/>
                </a:lnTo>
                <a:lnTo>
                  <a:pt x="0" y="33"/>
                </a:lnTo>
                <a:lnTo>
                  <a:pt x="0" y="39"/>
                </a:lnTo>
                <a:lnTo>
                  <a:pt x="3" y="45"/>
                </a:lnTo>
                <a:lnTo>
                  <a:pt x="5" y="49"/>
                </a:lnTo>
                <a:lnTo>
                  <a:pt x="6" y="49"/>
                </a:lnTo>
                <a:lnTo>
                  <a:pt x="7" y="53"/>
                </a:lnTo>
                <a:lnTo>
                  <a:pt x="10" y="56"/>
                </a:lnTo>
                <a:lnTo>
                  <a:pt x="13" y="58"/>
                </a:lnTo>
                <a:lnTo>
                  <a:pt x="14" y="61"/>
                </a:lnTo>
                <a:lnTo>
                  <a:pt x="18" y="61"/>
                </a:lnTo>
                <a:lnTo>
                  <a:pt x="24" y="61"/>
                </a:lnTo>
                <a:lnTo>
                  <a:pt x="31" y="62"/>
                </a:lnTo>
                <a:lnTo>
                  <a:pt x="38" y="63"/>
                </a:lnTo>
                <a:lnTo>
                  <a:pt x="44" y="63"/>
                </a:lnTo>
                <a:lnTo>
                  <a:pt x="50" y="62"/>
                </a:lnTo>
                <a:lnTo>
                  <a:pt x="56" y="59"/>
                </a:lnTo>
                <a:lnTo>
                  <a:pt x="60" y="56"/>
                </a:lnTo>
                <a:lnTo>
                  <a:pt x="62" y="53"/>
                </a:lnTo>
                <a:lnTo>
                  <a:pt x="64" y="49"/>
                </a:lnTo>
                <a:lnTo>
                  <a:pt x="65" y="45"/>
                </a:lnTo>
                <a:lnTo>
                  <a:pt x="67" y="40"/>
                </a:lnTo>
                <a:lnTo>
                  <a:pt x="69" y="36"/>
                </a:lnTo>
                <a:lnTo>
                  <a:pt x="70" y="31"/>
                </a:lnTo>
                <a:lnTo>
                  <a:pt x="70" y="27"/>
                </a:lnTo>
                <a:lnTo>
                  <a:pt x="70" y="25"/>
                </a:lnTo>
                <a:lnTo>
                  <a:pt x="69" y="24"/>
                </a:lnTo>
                <a:lnTo>
                  <a:pt x="67" y="21"/>
                </a:lnTo>
                <a:lnTo>
                  <a:pt x="65" y="18"/>
                </a:lnTo>
                <a:lnTo>
                  <a:pt x="64" y="15"/>
                </a:lnTo>
                <a:lnTo>
                  <a:pt x="61" y="11"/>
                </a:lnTo>
                <a:lnTo>
                  <a:pt x="59" y="8"/>
                </a:lnTo>
                <a:lnTo>
                  <a:pt x="57" y="5"/>
                </a:lnTo>
                <a:lnTo>
                  <a:pt x="56" y="5"/>
                </a:lnTo>
                <a:lnTo>
                  <a:pt x="52" y="4"/>
                </a:lnTo>
                <a:lnTo>
                  <a:pt x="46" y="3"/>
                </a:lnTo>
                <a:lnTo>
                  <a:pt x="42" y="2"/>
                </a:lnTo>
                <a:lnTo>
                  <a:pt x="38" y="1"/>
                </a:lnTo>
                <a:lnTo>
                  <a:pt x="33" y="1"/>
                </a:lnTo>
                <a:lnTo>
                  <a:pt x="29" y="0"/>
                </a:lnTo>
                <a:lnTo>
                  <a:pt x="24" y="1"/>
                </a:lnTo>
                <a:lnTo>
                  <a:pt x="19" y="2"/>
                </a:lnTo>
                <a:lnTo>
                  <a:pt x="10" y="5"/>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593" name="Freeform 283"/>
          <p:cNvSpPr>
            <a:spLocks/>
          </p:cNvSpPr>
          <p:nvPr/>
        </p:nvSpPr>
        <p:spPr bwMode="auto">
          <a:xfrm>
            <a:off x="4148138" y="3551238"/>
            <a:ext cx="122237" cy="111125"/>
          </a:xfrm>
          <a:custGeom>
            <a:avLst/>
            <a:gdLst>
              <a:gd name="T0" fmla="*/ 11 w 77"/>
              <a:gd name="T1" fmla="*/ 6 h 70"/>
              <a:gd name="T2" fmla="*/ 11 w 77"/>
              <a:gd name="T3" fmla="*/ 6 h 70"/>
              <a:gd name="T4" fmla="*/ 7 w 77"/>
              <a:gd name="T5" fmla="*/ 10 h 70"/>
              <a:gd name="T6" fmla="*/ 4 w 77"/>
              <a:gd name="T7" fmla="*/ 15 h 70"/>
              <a:gd name="T8" fmla="*/ 1 w 77"/>
              <a:gd name="T9" fmla="*/ 21 h 70"/>
              <a:gd name="T10" fmla="*/ 0 w 77"/>
              <a:gd name="T11" fmla="*/ 28 h 70"/>
              <a:gd name="T12" fmla="*/ 0 w 77"/>
              <a:gd name="T13" fmla="*/ 36 h 70"/>
              <a:gd name="T14" fmla="*/ 0 w 77"/>
              <a:gd name="T15" fmla="*/ 43 h 70"/>
              <a:gd name="T16" fmla="*/ 3 w 77"/>
              <a:gd name="T17" fmla="*/ 49 h 70"/>
              <a:gd name="T18" fmla="*/ 5 w 77"/>
              <a:gd name="T19" fmla="*/ 54 h 70"/>
              <a:gd name="T20" fmla="*/ 6 w 77"/>
              <a:gd name="T21" fmla="*/ 54 h 70"/>
              <a:gd name="T22" fmla="*/ 8 w 77"/>
              <a:gd name="T23" fmla="*/ 58 h 70"/>
              <a:gd name="T24" fmla="*/ 11 w 77"/>
              <a:gd name="T25" fmla="*/ 61 h 70"/>
              <a:gd name="T26" fmla="*/ 14 w 77"/>
              <a:gd name="T27" fmla="*/ 64 h 70"/>
              <a:gd name="T28" fmla="*/ 15 w 77"/>
              <a:gd name="T29" fmla="*/ 67 h 70"/>
              <a:gd name="T30" fmla="*/ 20 w 77"/>
              <a:gd name="T31" fmla="*/ 67 h 70"/>
              <a:gd name="T32" fmla="*/ 26 w 77"/>
              <a:gd name="T33" fmla="*/ 67 h 70"/>
              <a:gd name="T34" fmla="*/ 34 w 77"/>
              <a:gd name="T35" fmla="*/ 68 h 70"/>
              <a:gd name="T36" fmla="*/ 41 w 77"/>
              <a:gd name="T37" fmla="*/ 69 h 70"/>
              <a:gd name="T38" fmla="*/ 48 w 77"/>
              <a:gd name="T39" fmla="*/ 69 h 70"/>
              <a:gd name="T40" fmla="*/ 54 w 77"/>
              <a:gd name="T41" fmla="*/ 68 h 70"/>
              <a:gd name="T42" fmla="*/ 61 w 77"/>
              <a:gd name="T43" fmla="*/ 65 h 70"/>
              <a:gd name="T44" fmla="*/ 65 w 77"/>
              <a:gd name="T45" fmla="*/ 61 h 70"/>
              <a:gd name="T46" fmla="*/ 67 w 77"/>
              <a:gd name="T47" fmla="*/ 58 h 70"/>
              <a:gd name="T48" fmla="*/ 69 w 77"/>
              <a:gd name="T49" fmla="*/ 54 h 70"/>
              <a:gd name="T50" fmla="*/ 71 w 77"/>
              <a:gd name="T51" fmla="*/ 49 h 70"/>
              <a:gd name="T52" fmla="*/ 73 w 77"/>
              <a:gd name="T53" fmla="*/ 44 h 70"/>
              <a:gd name="T54" fmla="*/ 75 w 77"/>
              <a:gd name="T55" fmla="*/ 39 h 70"/>
              <a:gd name="T56" fmla="*/ 76 w 77"/>
              <a:gd name="T57" fmla="*/ 34 h 70"/>
              <a:gd name="T58" fmla="*/ 76 w 77"/>
              <a:gd name="T59" fmla="*/ 30 h 70"/>
              <a:gd name="T60" fmla="*/ 76 w 77"/>
              <a:gd name="T61" fmla="*/ 27 h 70"/>
              <a:gd name="T62" fmla="*/ 75 w 77"/>
              <a:gd name="T63" fmla="*/ 26 h 70"/>
              <a:gd name="T64" fmla="*/ 73 w 77"/>
              <a:gd name="T65" fmla="*/ 23 h 70"/>
              <a:gd name="T66" fmla="*/ 71 w 77"/>
              <a:gd name="T67" fmla="*/ 20 h 70"/>
              <a:gd name="T68" fmla="*/ 69 w 77"/>
              <a:gd name="T69" fmla="*/ 16 h 70"/>
              <a:gd name="T70" fmla="*/ 66 w 77"/>
              <a:gd name="T71" fmla="*/ 12 h 70"/>
              <a:gd name="T72" fmla="*/ 64 w 77"/>
              <a:gd name="T73" fmla="*/ 9 h 70"/>
              <a:gd name="T74" fmla="*/ 62 w 77"/>
              <a:gd name="T75" fmla="*/ 6 h 70"/>
              <a:gd name="T76" fmla="*/ 61 w 77"/>
              <a:gd name="T77" fmla="*/ 5 h 70"/>
              <a:gd name="T78" fmla="*/ 56 w 77"/>
              <a:gd name="T79" fmla="*/ 4 h 70"/>
              <a:gd name="T80" fmla="*/ 50 w 77"/>
              <a:gd name="T81" fmla="*/ 3 h 70"/>
              <a:gd name="T82" fmla="*/ 46 w 77"/>
              <a:gd name="T83" fmla="*/ 2 h 70"/>
              <a:gd name="T84" fmla="*/ 41 w 77"/>
              <a:gd name="T85" fmla="*/ 1 h 70"/>
              <a:gd name="T86" fmla="*/ 36 w 77"/>
              <a:gd name="T87" fmla="*/ 1 h 70"/>
              <a:gd name="T88" fmla="*/ 31 w 77"/>
              <a:gd name="T89" fmla="*/ 0 h 70"/>
              <a:gd name="T90" fmla="*/ 26 w 77"/>
              <a:gd name="T91" fmla="*/ 1 h 70"/>
              <a:gd name="T92" fmla="*/ 21 w 77"/>
              <a:gd name="T93" fmla="*/ 2 h 70"/>
              <a:gd name="T94" fmla="*/ 11 w 77"/>
              <a:gd name="T95" fmla="*/ 6 h 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7"/>
              <a:gd name="T145" fmla="*/ 0 h 70"/>
              <a:gd name="T146" fmla="*/ 77 w 77"/>
              <a:gd name="T147" fmla="*/ 70 h 7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7" h="70">
                <a:moveTo>
                  <a:pt x="11" y="6"/>
                </a:moveTo>
                <a:lnTo>
                  <a:pt x="11" y="6"/>
                </a:lnTo>
                <a:lnTo>
                  <a:pt x="7" y="10"/>
                </a:lnTo>
                <a:lnTo>
                  <a:pt x="4" y="15"/>
                </a:lnTo>
                <a:lnTo>
                  <a:pt x="1" y="21"/>
                </a:lnTo>
                <a:lnTo>
                  <a:pt x="0" y="28"/>
                </a:lnTo>
                <a:lnTo>
                  <a:pt x="0" y="36"/>
                </a:lnTo>
                <a:lnTo>
                  <a:pt x="0" y="43"/>
                </a:lnTo>
                <a:lnTo>
                  <a:pt x="3" y="49"/>
                </a:lnTo>
                <a:lnTo>
                  <a:pt x="5" y="54"/>
                </a:lnTo>
                <a:lnTo>
                  <a:pt x="6" y="54"/>
                </a:lnTo>
                <a:lnTo>
                  <a:pt x="8" y="58"/>
                </a:lnTo>
                <a:lnTo>
                  <a:pt x="11" y="61"/>
                </a:lnTo>
                <a:lnTo>
                  <a:pt x="14" y="64"/>
                </a:lnTo>
                <a:lnTo>
                  <a:pt x="15" y="67"/>
                </a:lnTo>
                <a:lnTo>
                  <a:pt x="20" y="67"/>
                </a:lnTo>
                <a:lnTo>
                  <a:pt x="26" y="67"/>
                </a:lnTo>
                <a:lnTo>
                  <a:pt x="34" y="68"/>
                </a:lnTo>
                <a:lnTo>
                  <a:pt x="41" y="69"/>
                </a:lnTo>
                <a:lnTo>
                  <a:pt x="48" y="69"/>
                </a:lnTo>
                <a:lnTo>
                  <a:pt x="54" y="68"/>
                </a:lnTo>
                <a:lnTo>
                  <a:pt x="61" y="65"/>
                </a:lnTo>
                <a:lnTo>
                  <a:pt x="65" y="61"/>
                </a:lnTo>
                <a:lnTo>
                  <a:pt x="67" y="58"/>
                </a:lnTo>
                <a:lnTo>
                  <a:pt x="69" y="54"/>
                </a:lnTo>
                <a:lnTo>
                  <a:pt x="71" y="49"/>
                </a:lnTo>
                <a:lnTo>
                  <a:pt x="73" y="44"/>
                </a:lnTo>
                <a:lnTo>
                  <a:pt x="75" y="39"/>
                </a:lnTo>
                <a:lnTo>
                  <a:pt x="76" y="34"/>
                </a:lnTo>
                <a:lnTo>
                  <a:pt x="76" y="30"/>
                </a:lnTo>
                <a:lnTo>
                  <a:pt x="76" y="27"/>
                </a:lnTo>
                <a:lnTo>
                  <a:pt x="75" y="26"/>
                </a:lnTo>
                <a:lnTo>
                  <a:pt x="73" y="23"/>
                </a:lnTo>
                <a:lnTo>
                  <a:pt x="71" y="20"/>
                </a:lnTo>
                <a:lnTo>
                  <a:pt x="69" y="16"/>
                </a:lnTo>
                <a:lnTo>
                  <a:pt x="66" y="12"/>
                </a:lnTo>
                <a:lnTo>
                  <a:pt x="64" y="9"/>
                </a:lnTo>
                <a:lnTo>
                  <a:pt x="62" y="6"/>
                </a:lnTo>
                <a:lnTo>
                  <a:pt x="61" y="5"/>
                </a:lnTo>
                <a:lnTo>
                  <a:pt x="56" y="4"/>
                </a:lnTo>
                <a:lnTo>
                  <a:pt x="50" y="3"/>
                </a:lnTo>
                <a:lnTo>
                  <a:pt x="46" y="2"/>
                </a:lnTo>
                <a:lnTo>
                  <a:pt x="41" y="1"/>
                </a:lnTo>
                <a:lnTo>
                  <a:pt x="36" y="1"/>
                </a:lnTo>
                <a:lnTo>
                  <a:pt x="31" y="0"/>
                </a:lnTo>
                <a:lnTo>
                  <a:pt x="26" y="1"/>
                </a:lnTo>
                <a:lnTo>
                  <a:pt x="21" y="2"/>
                </a:lnTo>
                <a:lnTo>
                  <a:pt x="11" y="6"/>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594" name="Freeform 284"/>
          <p:cNvSpPr>
            <a:spLocks/>
          </p:cNvSpPr>
          <p:nvPr/>
        </p:nvSpPr>
        <p:spPr bwMode="auto">
          <a:xfrm>
            <a:off x="4110038" y="3524250"/>
            <a:ext cx="44450" cy="134938"/>
          </a:xfrm>
          <a:custGeom>
            <a:avLst/>
            <a:gdLst>
              <a:gd name="T0" fmla="*/ 8 w 28"/>
              <a:gd name="T1" fmla="*/ 81 h 85"/>
              <a:gd name="T2" fmla="*/ 8 w 28"/>
              <a:gd name="T3" fmla="*/ 81 h 85"/>
              <a:gd name="T4" fmla="*/ 5 w 28"/>
              <a:gd name="T5" fmla="*/ 73 h 85"/>
              <a:gd name="T6" fmla="*/ 4 w 28"/>
              <a:gd name="T7" fmla="*/ 62 h 85"/>
              <a:gd name="T8" fmla="*/ 4 w 28"/>
              <a:gd name="T9" fmla="*/ 49 h 85"/>
              <a:gd name="T10" fmla="*/ 6 w 28"/>
              <a:gd name="T11" fmla="*/ 36 h 85"/>
              <a:gd name="T12" fmla="*/ 8 w 28"/>
              <a:gd name="T13" fmla="*/ 24 h 85"/>
              <a:gd name="T14" fmla="*/ 13 w 28"/>
              <a:gd name="T15" fmla="*/ 15 h 85"/>
              <a:gd name="T16" fmla="*/ 19 w 28"/>
              <a:gd name="T17" fmla="*/ 7 h 85"/>
              <a:gd name="T18" fmla="*/ 27 w 28"/>
              <a:gd name="T19" fmla="*/ 4 h 85"/>
              <a:gd name="T20" fmla="*/ 26 w 28"/>
              <a:gd name="T21" fmla="*/ 0 h 85"/>
              <a:gd name="T22" fmla="*/ 17 w 28"/>
              <a:gd name="T23" fmla="*/ 4 h 85"/>
              <a:gd name="T24" fmla="*/ 10 w 28"/>
              <a:gd name="T25" fmla="*/ 13 h 85"/>
              <a:gd name="T26" fmla="*/ 5 w 28"/>
              <a:gd name="T27" fmla="*/ 23 h 85"/>
              <a:gd name="T28" fmla="*/ 2 w 28"/>
              <a:gd name="T29" fmla="*/ 35 h 85"/>
              <a:gd name="T30" fmla="*/ 0 w 28"/>
              <a:gd name="T31" fmla="*/ 49 h 85"/>
              <a:gd name="T32" fmla="*/ 0 w 28"/>
              <a:gd name="T33" fmla="*/ 62 h 85"/>
              <a:gd name="T34" fmla="*/ 2 w 28"/>
              <a:gd name="T35" fmla="*/ 74 h 85"/>
              <a:gd name="T36" fmla="*/ 4 w 28"/>
              <a:gd name="T37" fmla="*/ 84 h 85"/>
              <a:gd name="T38" fmla="*/ 8 w 28"/>
              <a:gd name="T39" fmla="*/ 81 h 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85"/>
              <a:gd name="T62" fmla="*/ 28 w 28"/>
              <a:gd name="T63" fmla="*/ 85 h 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85">
                <a:moveTo>
                  <a:pt x="8" y="81"/>
                </a:moveTo>
                <a:lnTo>
                  <a:pt x="8" y="81"/>
                </a:lnTo>
                <a:lnTo>
                  <a:pt x="5" y="73"/>
                </a:lnTo>
                <a:lnTo>
                  <a:pt x="4" y="62"/>
                </a:lnTo>
                <a:lnTo>
                  <a:pt x="4" y="49"/>
                </a:lnTo>
                <a:lnTo>
                  <a:pt x="6" y="36"/>
                </a:lnTo>
                <a:lnTo>
                  <a:pt x="8" y="24"/>
                </a:lnTo>
                <a:lnTo>
                  <a:pt x="13" y="15"/>
                </a:lnTo>
                <a:lnTo>
                  <a:pt x="19" y="7"/>
                </a:lnTo>
                <a:lnTo>
                  <a:pt x="27" y="4"/>
                </a:lnTo>
                <a:lnTo>
                  <a:pt x="26" y="0"/>
                </a:lnTo>
                <a:lnTo>
                  <a:pt x="17" y="4"/>
                </a:lnTo>
                <a:lnTo>
                  <a:pt x="10" y="13"/>
                </a:lnTo>
                <a:lnTo>
                  <a:pt x="5" y="23"/>
                </a:lnTo>
                <a:lnTo>
                  <a:pt x="2" y="35"/>
                </a:lnTo>
                <a:lnTo>
                  <a:pt x="0" y="49"/>
                </a:lnTo>
                <a:lnTo>
                  <a:pt x="0" y="62"/>
                </a:lnTo>
                <a:lnTo>
                  <a:pt x="2" y="74"/>
                </a:lnTo>
                <a:lnTo>
                  <a:pt x="4" y="84"/>
                </a:lnTo>
                <a:lnTo>
                  <a:pt x="8" y="81"/>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595" name="Freeform 285"/>
          <p:cNvSpPr>
            <a:spLocks/>
          </p:cNvSpPr>
          <p:nvPr/>
        </p:nvSpPr>
        <p:spPr bwMode="auto">
          <a:xfrm>
            <a:off x="4117975" y="3662363"/>
            <a:ext cx="17463" cy="20637"/>
          </a:xfrm>
          <a:custGeom>
            <a:avLst/>
            <a:gdLst>
              <a:gd name="T0" fmla="*/ 10 w 11"/>
              <a:gd name="T1" fmla="*/ 9 h 13"/>
              <a:gd name="T2" fmla="*/ 10 w 11"/>
              <a:gd name="T3" fmla="*/ 9 h 13"/>
              <a:gd name="T4" fmla="*/ 9 w 11"/>
              <a:gd name="T5" fmla="*/ 7 h 13"/>
              <a:gd name="T6" fmla="*/ 6 w 11"/>
              <a:gd name="T7" fmla="*/ 5 h 13"/>
              <a:gd name="T8" fmla="*/ 4 w 11"/>
              <a:gd name="T9" fmla="*/ 3 h 13"/>
              <a:gd name="T10" fmla="*/ 3 w 11"/>
              <a:gd name="T11" fmla="*/ 0 h 13"/>
              <a:gd name="T12" fmla="*/ 0 w 11"/>
              <a:gd name="T13" fmla="*/ 2 h 13"/>
              <a:gd name="T14" fmla="*/ 2 w 11"/>
              <a:gd name="T15" fmla="*/ 5 h 13"/>
              <a:gd name="T16" fmla="*/ 4 w 11"/>
              <a:gd name="T17" fmla="*/ 7 h 13"/>
              <a:gd name="T18" fmla="*/ 6 w 11"/>
              <a:gd name="T19" fmla="*/ 10 h 13"/>
              <a:gd name="T20" fmla="*/ 9 w 11"/>
              <a:gd name="T21" fmla="*/ 12 h 13"/>
              <a:gd name="T22" fmla="*/ 10 w 11"/>
              <a:gd name="T23" fmla="*/ 9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3"/>
              <a:gd name="T38" fmla="*/ 11 w 11"/>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3">
                <a:moveTo>
                  <a:pt x="10" y="9"/>
                </a:moveTo>
                <a:lnTo>
                  <a:pt x="10" y="9"/>
                </a:lnTo>
                <a:lnTo>
                  <a:pt x="9" y="7"/>
                </a:lnTo>
                <a:lnTo>
                  <a:pt x="6" y="5"/>
                </a:lnTo>
                <a:lnTo>
                  <a:pt x="4" y="3"/>
                </a:lnTo>
                <a:lnTo>
                  <a:pt x="3" y="0"/>
                </a:lnTo>
                <a:lnTo>
                  <a:pt x="0" y="2"/>
                </a:lnTo>
                <a:lnTo>
                  <a:pt x="2" y="5"/>
                </a:lnTo>
                <a:lnTo>
                  <a:pt x="4" y="7"/>
                </a:lnTo>
                <a:lnTo>
                  <a:pt x="6" y="10"/>
                </a:lnTo>
                <a:lnTo>
                  <a:pt x="9" y="12"/>
                </a:lnTo>
                <a:lnTo>
                  <a:pt x="10" y="9"/>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96" name="Freeform 286"/>
          <p:cNvSpPr>
            <a:spLocks/>
          </p:cNvSpPr>
          <p:nvPr/>
        </p:nvSpPr>
        <p:spPr bwMode="auto">
          <a:xfrm>
            <a:off x="4314825" y="3525838"/>
            <a:ext cx="25400" cy="17462"/>
          </a:xfrm>
          <a:custGeom>
            <a:avLst/>
            <a:gdLst>
              <a:gd name="T0" fmla="*/ 0 w 16"/>
              <a:gd name="T1" fmla="*/ 3 h 11"/>
              <a:gd name="T2" fmla="*/ 1 w 16"/>
              <a:gd name="T3" fmla="*/ 3 h 11"/>
              <a:gd name="T4" fmla="*/ 4 w 16"/>
              <a:gd name="T5" fmla="*/ 4 h 11"/>
              <a:gd name="T6" fmla="*/ 6 w 16"/>
              <a:gd name="T7" fmla="*/ 4 h 11"/>
              <a:gd name="T8" fmla="*/ 7 w 16"/>
              <a:gd name="T9" fmla="*/ 6 h 11"/>
              <a:gd name="T10" fmla="*/ 9 w 16"/>
              <a:gd name="T11" fmla="*/ 6 h 11"/>
              <a:gd name="T12" fmla="*/ 10 w 16"/>
              <a:gd name="T13" fmla="*/ 8 h 11"/>
              <a:gd name="T14" fmla="*/ 11 w 16"/>
              <a:gd name="T15" fmla="*/ 9 h 11"/>
              <a:gd name="T16" fmla="*/ 12 w 16"/>
              <a:gd name="T17" fmla="*/ 10 h 11"/>
              <a:gd name="T18" fmla="*/ 15 w 16"/>
              <a:gd name="T19" fmla="*/ 9 h 11"/>
              <a:gd name="T20" fmla="*/ 14 w 16"/>
              <a:gd name="T21" fmla="*/ 8 h 11"/>
              <a:gd name="T22" fmla="*/ 13 w 16"/>
              <a:gd name="T23" fmla="*/ 6 h 11"/>
              <a:gd name="T24" fmla="*/ 11 w 16"/>
              <a:gd name="T25" fmla="*/ 4 h 11"/>
              <a:gd name="T26" fmla="*/ 9 w 16"/>
              <a:gd name="T27" fmla="*/ 3 h 11"/>
              <a:gd name="T28" fmla="*/ 7 w 16"/>
              <a:gd name="T29" fmla="*/ 2 h 11"/>
              <a:gd name="T30" fmla="*/ 4 w 16"/>
              <a:gd name="T31" fmla="*/ 1 h 11"/>
              <a:gd name="T32" fmla="*/ 3 w 16"/>
              <a:gd name="T33" fmla="*/ 0 h 11"/>
              <a:gd name="T34" fmla="*/ 1 w 16"/>
              <a:gd name="T35" fmla="*/ 0 h 11"/>
              <a:gd name="T36" fmla="*/ 0 w 16"/>
              <a:gd name="T37" fmla="*/ 3 h 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
              <a:gd name="T58" fmla="*/ 0 h 11"/>
              <a:gd name="T59" fmla="*/ 16 w 16"/>
              <a:gd name="T60" fmla="*/ 11 h 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 h="11">
                <a:moveTo>
                  <a:pt x="0" y="3"/>
                </a:moveTo>
                <a:lnTo>
                  <a:pt x="1" y="3"/>
                </a:lnTo>
                <a:lnTo>
                  <a:pt x="4" y="4"/>
                </a:lnTo>
                <a:lnTo>
                  <a:pt x="6" y="4"/>
                </a:lnTo>
                <a:lnTo>
                  <a:pt x="7" y="6"/>
                </a:lnTo>
                <a:lnTo>
                  <a:pt x="9" y="6"/>
                </a:lnTo>
                <a:lnTo>
                  <a:pt x="10" y="8"/>
                </a:lnTo>
                <a:lnTo>
                  <a:pt x="11" y="9"/>
                </a:lnTo>
                <a:lnTo>
                  <a:pt x="12" y="10"/>
                </a:lnTo>
                <a:lnTo>
                  <a:pt x="15" y="9"/>
                </a:lnTo>
                <a:lnTo>
                  <a:pt x="14" y="8"/>
                </a:lnTo>
                <a:lnTo>
                  <a:pt x="13" y="6"/>
                </a:lnTo>
                <a:lnTo>
                  <a:pt x="11" y="4"/>
                </a:lnTo>
                <a:lnTo>
                  <a:pt x="9" y="3"/>
                </a:lnTo>
                <a:lnTo>
                  <a:pt x="7" y="2"/>
                </a:lnTo>
                <a:lnTo>
                  <a:pt x="4" y="1"/>
                </a:lnTo>
                <a:lnTo>
                  <a:pt x="3" y="0"/>
                </a:lnTo>
                <a:lnTo>
                  <a:pt x="1" y="0"/>
                </a:lnTo>
                <a:lnTo>
                  <a:pt x="0" y="3"/>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97" name="Freeform 287"/>
          <p:cNvSpPr>
            <a:spLocks/>
          </p:cNvSpPr>
          <p:nvPr/>
        </p:nvSpPr>
        <p:spPr bwMode="auto">
          <a:xfrm>
            <a:off x="4160838" y="3519488"/>
            <a:ext cx="147637" cy="6350"/>
          </a:xfrm>
          <a:custGeom>
            <a:avLst/>
            <a:gdLst>
              <a:gd name="T0" fmla="*/ 1 w 93"/>
              <a:gd name="T1" fmla="*/ 2 h 4"/>
              <a:gd name="T2" fmla="*/ 1 w 93"/>
              <a:gd name="T3" fmla="*/ 2 h 4"/>
              <a:gd name="T4" fmla="*/ 7 w 93"/>
              <a:gd name="T5" fmla="*/ 2 h 4"/>
              <a:gd name="T6" fmla="*/ 12 w 93"/>
              <a:gd name="T7" fmla="*/ 2 h 4"/>
              <a:gd name="T8" fmla="*/ 17 w 93"/>
              <a:gd name="T9" fmla="*/ 2 h 4"/>
              <a:gd name="T10" fmla="*/ 23 w 93"/>
              <a:gd name="T11" fmla="*/ 2 h 4"/>
              <a:gd name="T12" fmla="*/ 28 w 93"/>
              <a:gd name="T13" fmla="*/ 1 h 4"/>
              <a:gd name="T14" fmla="*/ 35 w 93"/>
              <a:gd name="T15" fmla="*/ 1 h 4"/>
              <a:gd name="T16" fmla="*/ 40 w 93"/>
              <a:gd name="T17" fmla="*/ 1 h 4"/>
              <a:gd name="T18" fmla="*/ 46 w 93"/>
              <a:gd name="T19" fmla="*/ 1 h 4"/>
              <a:gd name="T20" fmla="*/ 52 w 93"/>
              <a:gd name="T21" fmla="*/ 1 h 4"/>
              <a:gd name="T22" fmla="*/ 57 w 93"/>
              <a:gd name="T23" fmla="*/ 1 h 4"/>
              <a:gd name="T24" fmla="*/ 64 w 93"/>
              <a:gd name="T25" fmla="*/ 2 h 4"/>
              <a:gd name="T26" fmla="*/ 69 w 93"/>
              <a:gd name="T27" fmla="*/ 2 h 4"/>
              <a:gd name="T28" fmla="*/ 75 w 93"/>
              <a:gd name="T29" fmla="*/ 2 h 4"/>
              <a:gd name="T30" fmla="*/ 81 w 93"/>
              <a:gd name="T31" fmla="*/ 2 h 4"/>
              <a:gd name="T32" fmla="*/ 85 w 93"/>
              <a:gd name="T33" fmla="*/ 2 h 4"/>
              <a:gd name="T34" fmla="*/ 91 w 93"/>
              <a:gd name="T35" fmla="*/ 3 h 4"/>
              <a:gd name="T36" fmla="*/ 92 w 93"/>
              <a:gd name="T37" fmla="*/ 1 h 4"/>
              <a:gd name="T38" fmla="*/ 86 w 93"/>
              <a:gd name="T39" fmla="*/ 1 h 4"/>
              <a:gd name="T40" fmla="*/ 81 w 93"/>
              <a:gd name="T41" fmla="*/ 1 h 4"/>
              <a:gd name="T42" fmla="*/ 75 w 93"/>
              <a:gd name="T43" fmla="*/ 1 h 4"/>
              <a:gd name="T44" fmla="*/ 69 w 93"/>
              <a:gd name="T45" fmla="*/ 0 h 4"/>
              <a:gd name="T46" fmla="*/ 64 w 93"/>
              <a:gd name="T47" fmla="*/ 0 h 4"/>
              <a:gd name="T48" fmla="*/ 57 w 93"/>
              <a:gd name="T49" fmla="*/ 0 h 4"/>
              <a:gd name="T50" fmla="*/ 52 w 93"/>
              <a:gd name="T51" fmla="*/ 0 h 4"/>
              <a:gd name="T52" fmla="*/ 46 w 93"/>
              <a:gd name="T53" fmla="*/ 0 h 4"/>
              <a:gd name="T54" fmla="*/ 40 w 93"/>
              <a:gd name="T55" fmla="*/ 0 h 4"/>
              <a:gd name="T56" fmla="*/ 35 w 93"/>
              <a:gd name="T57" fmla="*/ 0 h 4"/>
              <a:gd name="T58" fmla="*/ 28 w 93"/>
              <a:gd name="T59" fmla="*/ 0 h 4"/>
              <a:gd name="T60" fmla="*/ 23 w 93"/>
              <a:gd name="T61" fmla="*/ 0 h 4"/>
              <a:gd name="T62" fmla="*/ 17 w 93"/>
              <a:gd name="T63" fmla="*/ 0 h 4"/>
              <a:gd name="T64" fmla="*/ 11 w 93"/>
              <a:gd name="T65" fmla="*/ 0 h 4"/>
              <a:gd name="T66" fmla="*/ 6 w 93"/>
              <a:gd name="T67" fmla="*/ 1 h 4"/>
              <a:gd name="T68" fmla="*/ 0 w 93"/>
              <a:gd name="T69" fmla="*/ 1 h 4"/>
              <a:gd name="T70" fmla="*/ 1 w 93"/>
              <a:gd name="T71" fmla="*/ 2 h 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4"/>
              <a:gd name="T110" fmla="*/ 93 w 93"/>
              <a:gd name="T111" fmla="*/ 4 h 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4">
                <a:moveTo>
                  <a:pt x="1" y="2"/>
                </a:moveTo>
                <a:lnTo>
                  <a:pt x="1" y="2"/>
                </a:lnTo>
                <a:lnTo>
                  <a:pt x="7" y="2"/>
                </a:lnTo>
                <a:lnTo>
                  <a:pt x="12" y="2"/>
                </a:lnTo>
                <a:lnTo>
                  <a:pt x="17" y="2"/>
                </a:lnTo>
                <a:lnTo>
                  <a:pt x="23" y="2"/>
                </a:lnTo>
                <a:lnTo>
                  <a:pt x="28" y="1"/>
                </a:lnTo>
                <a:lnTo>
                  <a:pt x="35" y="1"/>
                </a:lnTo>
                <a:lnTo>
                  <a:pt x="40" y="1"/>
                </a:lnTo>
                <a:lnTo>
                  <a:pt x="46" y="1"/>
                </a:lnTo>
                <a:lnTo>
                  <a:pt x="52" y="1"/>
                </a:lnTo>
                <a:lnTo>
                  <a:pt x="57" y="1"/>
                </a:lnTo>
                <a:lnTo>
                  <a:pt x="64" y="2"/>
                </a:lnTo>
                <a:lnTo>
                  <a:pt x="69" y="2"/>
                </a:lnTo>
                <a:lnTo>
                  <a:pt x="75" y="2"/>
                </a:lnTo>
                <a:lnTo>
                  <a:pt x="81" y="2"/>
                </a:lnTo>
                <a:lnTo>
                  <a:pt x="85" y="2"/>
                </a:lnTo>
                <a:lnTo>
                  <a:pt x="91" y="3"/>
                </a:lnTo>
                <a:lnTo>
                  <a:pt x="92" y="1"/>
                </a:lnTo>
                <a:lnTo>
                  <a:pt x="86" y="1"/>
                </a:lnTo>
                <a:lnTo>
                  <a:pt x="81" y="1"/>
                </a:lnTo>
                <a:lnTo>
                  <a:pt x="75" y="1"/>
                </a:lnTo>
                <a:lnTo>
                  <a:pt x="69" y="0"/>
                </a:lnTo>
                <a:lnTo>
                  <a:pt x="64" y="0"/>
                </a:lnTo>
                <a:lnTo>
                  <a:pt x="57" y="0"/>
                </a:lnTo>
                <a:lnTo>
                  <a:pt x="52" y="0"/>
                </a:lnTo>
                <a:lnTo>
                  <a:pt x="46" y="0"/>
                </a:lnTo>
                <a:lnTo>
                  <a:pt x="40" y="0"/>
                </a:lnTo>
                <a:lnTo>
                  <a:pt x="35" y="0"/>
                </a:lnTo>
                <a:lnTo>
                  <a:pt x="28" y="0"/>
                </a:lnTo>
                <a:lnTo>
                  <a:pt x="23" y="0"/>
                </a:lnTo>
                <a:lnTo>
                  <a:pt x="17" y="0"/>
                </a:lnTo>
                <a:lnTo>
                  <a:pt x="11" y="0"/>
                </a:lnTo>
                <a:lnTo>
                  <a:pt x="6" y="1"/>
                </a:lnTo>
                <a:lnTo>
                  <a:pt x="0" y="1"/>
                </a:lnTo>
                <a:lnTo>
                  <a:pt x="1" y="2"/>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598" name="Freeform 288"/>
          <p:cNvSpPr>
            <a:spLocks/>
          </p:cNvSpPr>
          <p:nvPr/>
        </p:nvSpPr>
        <p:spPr bwMode="auto">
          <a:xfrm>
            <a:off x="4327525" y="3573463"/>
            <a:ext cx="11113" cy="7937"/>
          </a:xfrm>
          <a:custGeom>
            <a:avLst/>
            <a:gdLst>
              <a:gd name="T0" fmla="*/ 1 w 7"/>
              <a:gd name="T1" fmla="*/ 0 h 5"/>
              <a:gd name="T2" fmla="*/ 1 w 7"/>
              <a:gd name="T3" fmla="*/ 1 h 5"/>
              <a:gd name="T4" fmla="*/ 0 w 7"/>
              <a:gd name="T5" fmla="*/ 2 h 5"/>
              <a:gd name="T6" fmla="*/ 1 w 7"/>
              <a:gd name="T7" fmla="*/ 3 h 5"/>
              <a:gd name="T8" fmla="*/ 1 w 7"/>
              <a:gd name="T9" fmla="*/ 4 h 5"/>
              <a:gd name="T10" fmla="*/ 2 w 7"/>
              <a:gd name="T11" fmla="*/ 4 h 5"/>
              <a:gd name="T12" fmla="*/ 3 w 7"/>
              <a:gd name="T13" fmla="*/ 4 h 5"/>
              <a:gd name="T14" fmla="*/ 5 w 7"/>
              <a:gd name="T15" fmla="*/ 4 h 5"/>
              <a:gd name="T16" fmla="*/ 6 w 7"/>
              <a:gd name="T17" fmla="*/ 4 h 5"/>
              <a:gd name="T18" fmla="*/ 6 w 7"/>
              <a:gd name="T19" fmla="*/ 3 h 5"/>
              <a:gd name="T20" fmla="*/ 6 w 7"/>
              <a:gd name="T21" fmla="*/ 2 h 5"/>
              <a:gd name="T22" fmla="*/ 6 w 7"/>
              <a:gd name="T23" fmla="*/ 1 h 5"/>
              <a:gd name="T24" fmla="*/ 5 w 7"/>
              <a:gd name="T25" fmla="*/ 0 h 5"/>
              <a:gd name="T26" fmla="*/ 4 w 7"/>
              <a:gd name="T27" fmla="*/ 0 h 5"/>
              <a:gd name="T28" fmla="*/ 3 w 7"/>
              <a:gd name="T29" fmla="*/ 0 h 5"/>
              <a:gd name="T30" fmla="*/ 2 w 7"/>
              <a:gd name="T31" fmla="*/ 0 h 5"/>
              <a:gd name="T32" fmla="*/ 1 w 7"/>
              <a:gd name="T33" fmla="*/ 0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
              <a:gd name="T52" fmla="*/ 0 h 5"/>
              <a:gd name="T53" fmla="*/ 7 w 7"/>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 h="5">
                <a:moveTo>
                  <a:pt x="1" y="0"/>
                </a:moveTo>
                <a:lnTo>
                  <a:pt x="1" y="1"/>
                </a:lnTo>
                <a:lnTo>
                  <a:pt x="0" y="2"/>
                </a:lnTo>
                <a:lnTo>
                  <a:pt x="1" y="3"/>
                </a:lnTo>
                <a:lnTo>
                  <a:pt x="1" y="4"/>
                </a:lnTo>
                <a:lnTo>
                  <a:pt x="2" y="4"/>
                </a:lnTo>
                <a:lnTo>
                  <a:pt x="3" y="4"/>
                </a:lnTo>
                <a:lnTo>
                  <a:pt x="5" y="4"/>
                </a:lnTo>
                <a:lnTo>
                  <a:pt x="6" y="4"/>
                </a:lnTo>
                <a:lnTo>
                  <a:pt x="6" y="3"/>
                </a:lnTo>
                <a:lnTo>
                  <a:pt x="6" y="2"/>
                </a:lnTo>
                <a:lnTo>
                  <a:pt x="6" y="1"/>
                </a:lnTo>
                <a:lnTo>
                  <a:pt x="5" y="0"/>
                </a:lnTo>
                <a:lnTo>
                  <a:pt x="4" y="0"/>
                </a:lnTo>
                <a:lnTo>
                  <a:pt x="3" y="0"/>
                </a:lnTo>
                <a:lnTo>
                  <a:pt x="2" y="0"/>
                </a:lnTo>
                <a:lnTo>
                  <a:pt x="1" y="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599" name="Freeform 289"/>
          <p:cNvSpPr>
            <a:spLocks/>
          </p:cNvSpPr>
          <p:nvPr/>
        </p:nvSpPr>
        <p:spPr bwMode="auto">
          <a:xfrm>
            <a:off x="4648200" y="5237163"/>
            <a:ext cx="184150" cy="158750"/>
          </a:xfrm>
          <a:custGeom>
            <a:avLst/>
            <a:gdLst>
              <a:gd name="T0" fmla="*/ 29 w 116"/>
              <a:gd name="T1" fmla="*/ 78 h 100"/>
              <a:gd name="T2" fmla="*/ 29 w 116"/>
              <a:gd name="T3" fmla="*/ 72 h 100"/>
              <a:gd name="T4" fmla="*/ 29 w 116"/>
              <a:gd name="T5" fmla="*/ 64 h 100"/>
              <a:gd name="T6" fmla="*/ 31 w 116"/>
              <a:gd name="T7" fmla="*/ 58 h 100"/>
              <a:gd name="T8" fmla="*/ 33 w 116"/>
              <a:gd name="T9" fmla="*/ 58 h 100"/>
              <a:gd name="T10" fmla="*/ 37 w 116"/>
              <a:gd name="T11" fmla="*/ 52 h 100"/>
              <a:gd name="T12" fmla="*/ 40 w 116"/>
              <a:gd name="T13" fmla="*/ 51 h 100"/>
              <a:gd name="T14" fmla="*/ 43 w 116"/>
              <a:gd name="T15" fmla="*/ 44 h 100"/>
              <a:gd name="T16" fmla="*/ 45 w 116"/>
              <a:gd name="T17" fmla="*/ 43 h 100"/>
              <a:gd name="T18" fmla="*/ 47 w 116"/>
              <a:gd name="T19" fmla="*/ 41 h 100"/>
              <a:gd name="T20" fmla="*/ 51 w 116"/>
              <a:gd name="T21" fmla="*/ 39 h 100"/>
              <a:gd name="T22" fmla="*/ 56 w 116"/>
              <a:gd name="T23" fmla="*/ 38 h 100"/>
              <a:gd name="T24" fmla="*/ 58 w 116"/>
              <a:gd name="T25" fmla="*/ 36 h 100"/>
              <a:gd name="T26" fmla="*/ 67 w 116"/>
              <a:gd name="T27" fmla="*/ 36 h 100"/>
              <a:gd name="T28" fmla="*/ 76 w 116"/>
              <a:gd name="T29" fmla="*/ 35 h 100"/>
              <a:gd name="T30" fmla="*/ 82 w 116"/>
              <a:gd name="T31" fmla="*/ 35 h 100"/>
              <a:gd name="T32" fmla="*/ 90 w 116"/>
              <a:gd name="T33" fmla="*/ 37 h 100"/>
              <a:gd name="T34" fmla="*/ 99 w 116"/>
              <a:gd name="T35" fmla="*/ 38 h 100"/>
              <a:gd name="T36" fmla="*/ 105 w 116"/>
              <a:gd name="T37" fmla="*/ 40 h 100"/>
              <a:gd name="T38" fmla="*/ 107 w 116"/>
              <a:gd name="T39" fmla="*/ 37 h 100"/>
              <a:gd name="T40" fmla="*/ 110 w 116"/>
              <a:gd name="T41" fmla="*/ 36 h 100"/>
              <a:gd name="T42" fmla="*/ 113 w 116"/>
              <a:gd name="T43" fmla="*/ 29 h 100"/>
              <a:gd name="T44" fmla="*/ 111 w 116"/>
              <a:gd name="T45" fmla="*/ 18 h 100"/>
              <a:gd name="T46" fmla="*/ 104 w 116"/>
              <a:gd name="T47" fmla="*/ 8 h 100"/>
              <a:gd name="T48" fmla="*/ 83 w 116"/>
              <a:gd name="T49" fmla="*/ 3 h 100"/>
              <a:gd name="T50" fmla="*/ 60 w 116"/>
              <a:gd name="T51" fmla="*/ 1 h 100"/>
              <a:gd name="T52" fmla="*/ 47 w 116"/>
              <a:gd name="T53" fmla="*/ 0 h 100"/>
              <a:gd name="T54" fmla="*/ 42 w 116"/>
              <a:gd name="T55" fmla="*/ 4 h 100"/>
              <a:gd name="T56" fmla="*/ 34 w 116"/>
              <a:gd name="T57" fmla="*/ 7 h 100"/>
              <a:gd name="T58" fmla="*/ 29 w 116"/>
              <a:gd name="T59" fmla="*/ 8 h 100"/>
              <a:gd name="T60" fmla="*/ 25 w 116"/>
              <a:gd name="T61" fmla="*/ 12 h 100"/>
              <a:gd name="T62" fmla="*/ 20 w 116"/>
              <a:gd name="T63" fmla="*/ 15 h 100"/>
              <a:gd name="T64" fmla="*/ 17 w 116"/>
              <a:gd name="T65" fmla="*/ 19 h 100"/>
              <a:gd name="T66" fmla="*/ 14 w 116"/>
              <a:gd name="T67" fmla="*/ 23 h 100"/>
              <a:gd name="T68" fmla="*/ 11 w 116"/>
              <a:gd name="T69" fmla="*/ 27 h 100"/>
              <a:gd name="T70" fmla="*/ 8 w 116"/>
              <a:gd name="T71" fmla="*/ 33 h 100"/>
              <a:gd name="T72" fmla="*/ 5 w 116"/>
              <a:gd name="T73" fmla="*/ 44 h 100"/>
              <a:gd name="T74" fmla="*/ 3 w 116"/>
              <a:gd name="T75" fmla="*/ 52 h 100"/>
              <a:gd name="T76" fmla="*/ 1 w 116"/>
              <a:gd name="T77" fmla="*/ 65 h 100"/>
              <a:gd name="T78" fmla="*/ 0 w 116"/>
              <a:gd name="T79" fmla="*/ 77 h 100"/>
              <a:gd name="T80" fmla="*/ 1 w 116"/>
              <a:gd name="T81" fmla="*/ 84 h 100"/>
              <a:gd name="T82" fmla="*/ 3 w 116"/>
              <a:gd name="T83" fmla="*/ 87 h 100"/>
              <a:gd name="T84" fmla="*/ 5 w 116"/>
              <a:gd name="T85" fmla="*/ 88 h 100"/>
              <a:gd name="T86" fmla="*/ 8 w 116"/>
              <a:gd name="T87" fmla="*/ 93 h 100"/>
              <a:gd name="T88" fmla="*/ 11 w 116"/>
              <a:gd name="T89" fmla="*/ 97 h 100"/>
              <a:gd name="T90" fmla="*/ 24 w 116"/>
              <a:gd name="T91" fmla="*/ 97 h 100"/>
              <a:gd name="T92" fmla="*/ 26 w 116"/>
              <a:gd name="T93" fmla="*/ 94 h 1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6"/>
              <a:gd name="T142" fmla="*/ 0 h 100"/>
              <a:gd name="T143" fmla="*/ 116 w 116"/>
              <a:gd name="T144" fmla="*/ 100 h 1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6" h="100">
                <a:moveTo>
                  <a:pt x="29" y="80"/>
                </a:moveTo>
                <a:lnTo>
                  <a:pt x="29" y="78"/>
                </a:lnTo>
                <a:lnTo>
                  <a:pt x="29" y="75"/>
                </a:lnTo>
                <a:lnTo>
                  <a:pt x="29" y="72"/>
                </a:lnTo>
                <a:lnTo>
                  <a:pt x="29" y="68"/>
                </a:lnTo>
                <a:lnTo>
                  <a:pt x="29" y="64"/>
                </a:lnTo>
                <a:lnTo>
                  <a:pt x="30" y="61"/>
                </a:lnTo>
                <a:lnTo>
                  <a:pt x="31" y="58"/>
                </a:lnTo>
                <a:lnTo>
                  <a:pt x="32" y="58"/>
                </a:lnTo>
                <a:lnTo>
                  <a:pt x="33" y="58"/>
                </a:lnTo>
                <a:lnTo>
                  <a:pt x="35" y="52"/>
                </a:lnTo>
                <a:lnTo>
                  <a:pt x="37" y="52"/>
                </a:lnTo>
                <a:lnTo>
                  <a:pt x="37" y="51"/>
                </a:lnTo>
                <a:lnTo>
                  <a:pt x="40" y="51"/>
                </a:lnTo>
                <a:lnTo>
                  <a:pt x="40" y="47"/>
                </a:lnTo>
                <a:lnTo>
                  <a:pt x="43" y="44"/>
                </a:lnTo>
                <a:lnTo>
                  <a:pt x="45" y="45"/>
                </a:lnTo>
                <a:lnTo>
                  <a:pt x="45" y="43"/>
                </a:lnTo>
                <a:lnTo>
                  <a:pt x="47" y="44"/>
                </a:lnTo>
                <a:lnTo>
                  <a:pt x="47" y="41"/>
                </a:lnTo>
                <a:lnTo>
                  <a:pt x="49" y="41"/>
                </a:lnTo>
                <a:lnTo>
                  <a:pt x="51" y="39"/>
                </a:lnTo>
                <a:lnTo>
                  <a:pt x="55" y="40"/>
                </a:lnTo>
                <a:lnTo>
                  <a:pt x="56" y="38"/>
                </a:lnTo>
                <a:lnTo>
                  <a:pt x="57" y="38"/>
                </a:lnTo>
                <a:lnTo>
                  <a:pt x="58" y="36"/>
                </a:lnTo>
                <a:lnTo>
                  <a:pt x="66" y="38"/>
                </a:lnTo>
                <a:lnTo>
                  <a:pt x="67" y="36"/>
                </a:lnTo>
                <a:lnTo>
                  <a:pt x="76" y="37"/>
                </a:lnTo>
                <a:lnTo>
                  <a:pt x="76" y="35"/>
                </a:lnTo>
                <a:lnTo>
                  <a:pt x="79" y="35"/>
                </a:lnTo>
                <a:lnTo>
                  <a:pt x="82" y="35"/>
                </a:lnTo>
                <a:lnTo>
                  <a:pt x="86" y="36"/>
                </a:lnTo>
                <a:lnTo>
                  <a:pt x="90" y="37"/>
                </a:lnTo>
                <a:lnTo>
                  <a:pt x="94" y="38"/>
                </a:lnTo>
                <a:lnTo>
                  <a:pt x="99" y="38"/>
                </a:lnTo>
                <a:lnTo>
                  <a:pt x="103" y="40"/>
                </a:lnTo>
                <a:lnTo>
                  <a:pt x="105" y="40"/>
                </a:lnTo>
                <a:lnTo>
                  <a:pt x="105" y="36"/>
                </a:lnTo>
                <a:lnTo>
                  <a:pt x="107" y="37"/>
                </a:lnTo>
                <a:lnTo>
                  <a:pt x="108" y="36"/>
                </a:lnTo>
                <a:lnTo>
                  <a:pt x="110" y="36"/>
                </a:lnTo>
                <a:lnTo>
                  <a:pt x="111" y="29"/>
                </a:lnTo>
                <a:lnTo>
                  <a:pt x="113" y="29"/>
                </a:lnTo>
                <a:lnTo>
                  <a:pt x="115" y="18"/>
                </a:lnTo>
                <a:lnTo>
                  <a:pt x="111" y="18"/>
                </a:lnTo>
                <a:lnTo>
                  <a:pt x="110" y="12"/>
                </a:lnTo>
                <a:lnTo>
                  <a:pt x="104" y="8"/>
                </a:lnTo>
                <a:lnTo>
                  <a:pt x="94" y="5"/>
                </a:lnTo>
                <a:lnTo>
                  <a:pt x="83" y="3"/>
                </a:lnTo>
                <a:lnTo>
                  <a:pt x="71" y="2"/>
                </a:lnTo>
                <a:lnTo>
                  <a:pt x="60" y="1"/>
                </a:lnTo>
                <a:lnTo>
                  <a:pt x="51" y="1"/>
                </a:lnTo>
                <a:lnTo>
                  <a:pt x="47" y="0"/>
                </a:lnTo>
                <a:lnTo>
                  <a:pt x="46" y="4"/>
                </a:lnTo>
                <a:lnTo>
                  <a:pt x="42" y="4"/>
                </a:lnTo>
                <a:lnTo>
                  <a:pt x="38" y="5"/>
                </a:lnTo>
                <a:lnTo>
                  <a:pt x="34" y="7"/>
                </a:lnTo>
                <a:lnTo>
                  <a:pt x="32" y="9"/>
                </a:lnTo>
                <a:lnTo>
                  <a:pt x="29" y="8"/>
                </a:lnTo>
                <a:lnTo>
                  <a:pt x="27" y="11"/>
                </a:lnTo>
                <a:lnTo>
                  <a:pt x="25" y="12"/>
                </a:lnTo>
                <a:lnTo>
                  <a:pt x="24" y="16"/>
                </a:lnTo>
                <a:lnTo>
                  <a:pt x="20" y="15"/>
                </a:lnTo>
                <a:lnTo>
                  <a:pt x="19" y="19"/>
                </a:lnTo>
                <a:lnTo>
                  <a:pt x="17" y="19"/>
                </a:lnTo>
                <a:lnTo>
                  <a:pt x="16" y="23"/>
                </a:lnTo>
                <a:lnTo>
                  <a:pt x="14" y="23"/>
                </a:lnTo>
                <a:lnTo>
                  <a:pt x="13" y="28"/>
                </a:lnTo>
                <a:lnTo>
                  <a:pt x="11" y="27"/>
                </a:lnTo>
                <a:lnTo>
                  <a:pt x="10" y="34"/>
                </a:lnTo>
                <a:lnTo>
                  <a:pt x="8" y="33"/>
                </a:lnTo>
                <a:lnTo>
                  <a:pt x="7" y="44"/>
                </a:lnTo>
                <a:lnTo>
                  <a:pt x="5" y="44"/>
                </a:lnTo>
                <a:lnTo>
                  <a:pt x="4" y="47"/>
                </a:lnTo>
                <a:lnTo>
                  <a:pt x="3" y="52"/>
                </a:lnTo>
                <a:lnTo>
                  <a:pt x="1" y="58"/>
                </a:lnTo>
                <a:lnTo>
                  <a:pt x="1" y="65"/>
                </a:lnTo>
                <a:lnTo>
                  <a:pt x="0" y="72"/>
                </a:lnTo>
                <a:lnTo>
                  <a:pt x="0" y="77"/>
                </a:lnTo>
                <a:lnTo>
                  <a:pt x="0" y="82"/>
                </a:lnTo>
                <a:lnTo>
                  <a:pt x="1" y="84"/>
                </a:lnTo>
                <a:lnTo>
                  <a:pt x="2" y="86"/>
                </a:lnTo>
                <a:lnTo>
                  <a:pt x="3" y="87"/>
                </a:lnTo>
                <a:lnTo>
                  <a:pt x="4" y="88"/>
                </a:lnTo>
                <a:lnTo>
                  <a:pt x="5" y="88"/>
                </a:lnTo>
                <a:lnTo>
                  <a:pt x="6" y="91"/>
                </a:lnTo>
                <a:lnTo>
                  <a:pt x="8" y="93"/>
                </a:lnTo>
                <a:lnTo>
                  <a:pt x="10" y="95"/>
                </a:lnTo>
                <a:lnTo>
                  <a:pt x="11" y="97"/>
                </a:lnTo>
                <a:lnTo>
                  <a:pt x="21" y="99"/>
                </a:lnTo>
                <a:lnTo>
                  <a:pt x="24" y="97"/>
                </a:lnTo>
                <a:lnTo>
                  <a:pt x="24" y="93"/>
                </a:lnTo>
                <a:lnTo>
                  <a:pt x="26" y="94"/>
                </a:lnTo>
                <a:lnTo>
                  <a:pt x="29" y="80"/>
                </a:lnTo>
              </a:path>
            </a:pathLst>
          </a:custGeom>
          <a:solidFill>
            <a:srgbClr val="808080"/>
          </a:solidFill>
          <a:ln w="9525" cap="rnd">
            <a:solidFill>
              <a:srgbClr val="FF6633"/>
            </a:solidFill>
            <a:round/>
            <a:headEnd type="none" w="sm" len="sm"/>
            <a:tailEnd type="none" w="sm" len="sm"/>
          </a:ln>
        </p:spPr>
        <p:txBody>
          <a:bodyPr/>
          <a:lstStyle/>
          <a:p>
            <a:endParaRPr lang="cs-CZ"/>
          </a:p>
        </p:txBody>
      </p:sp>
      <p:sp>
        <p:nvSpPr>
          <p:cNvPr id="13600" name="Freeform 290"/>
          <p:cNvSpPr>
            <a:spLocks/>
          </p:cNvSpPr>
          <p:nvPr/>
        </p:nvSpPr>
        <p:spPr bwMode="auto">
          <a:xfrm>
            <a:off x="4648200" y="5237163"/>
            <a:ext cx="193675" cy="168275"/>
          </a:xfrm>
          <a:custGeom>
            <a:avLst/>
            <a:gdLst>
              <a:gd name="T0" fmla="*/ 30 w 122"/>
              <a:gd name="T1" fmla="*/ 85 h 106"/>
              <a:gd name="T2" fmla="*/ 30 w 122"/>
              <a:gd name="T3" fmla="*/ 80 h 106"/>
              <a:gd name="T4" fmla="*/ 31 w 122"/>
              <a:gd name="T5" fmla="*/ 72 h 106"/>
              <a:gd name="T6" fmla="*/ 32 w 122"/>
              <a:gd name="T7" fmla="*/ 65 h 106"/>
              <a:gd name="T8" fmla="*/ 34 w 122"/>
              <a:gd name="T9" fmla="*/ 61 h 106"/>
              <a:gd name="T10" fmla="*/ 37 w 122"/>
              <a:gd name="T11" fmla="*/ 55 h 106"/>
              <a:gd name="T12" fmla="*/ 39 w 122"/>
              <a:gd name="T13" fmla="*/ 54 h 106"/>
              <a:gd name="T14" fmla="*/ 42 w 122"/>
              <a:gd name="T15" fmla="*/ 50 h 106"/>
              <a:gd name="T16" fmla="*/ 47 w 122"/>
              <a:gd name="T17" fmla="*/ 48 h 106"/>
              <a:gd name="T18" fmla="*/ 49 w 122"/>
              <a:gd name="T19" fmla="*/ 47 h 106"/>
              <a:gd name="T20" fmla="*/ 52 w 122"/>
              <a:gd name="T21" fmla="*/ 44 h 106"/>
              <a:gd name="T22" fmla="*/ 54 w 122"/>
              <a:gd name="T23" fmla="*/ 41 h 106"/>
              <a:gd name="T24" fmla="*/ 59 w 122"/>
              <a:gd name="T25" fmla="*/ 40 h 106"/>
              <a:gd name="T26" fmla="*/ 61 w 122"/>
              <a:gd name="T27" fmla="*/ 38 h 106"/>
              <a:gd name="T28" fmla="*/ 70 w 122"/>
              <a:gd name="T29" fmla="*/ 38 h 106"/>
              <a:gd name="T30" fmla="*/ 80 w 122"/>
              <a:gd name="T31" fmla="*/ 37 h 106"/>
              <a:gd name="T32" fmla="*/ 86 w 122"/>
              <a:gd name="T33" fmla="*/ 37 h 106"/>
              <a:gd name="T34" fmla="*/ 95 w 122"/>
              <a:gd name="T35" fmla="*/ 39 h 106"/>
              <a:gd name="T36" fmla="*/ 104 w 122"/>
              <a:gd name="T37" fmla="*/ 40 h 106"/>
              <a:gd name="T38" fmla="*/ 111 w 122"/>
              <a:gd name="T39" fmla="*/ 42 h 106"/>
              <a:gd name="T40" fmla="*/ 113 w 122"/>
              <a:gd name="T41" fmla="*/ 39 h 106"/>
              <a:gd name="T42" fmla="*/ 116 w 122"/>
              <a:gd name="T43" fmla="*/ 38 h 106"/>
              <a:gd name="T44" fmla="*/ 119 w 122"/>
              <a:gd name="T45" fmla="*/ 31 h 106"/>
              <a:gd name="T46" fmla="*/ 117 w 122"/>
              <a:gd name="T47" fmla="*/ 19 h 106"/>
              <a:gd name="T48" fmla="*/ 109 w 122"/>
              <a:gd name="T49" fmla="*/ 8 h 106"/>
              <a:gd name="T50" fmla="*/ 87 w 122"/>
              <a:gd name="T51" fmla="*/ 3 h 106"/>
              <a:gd name="T52" fmla="*/ 63 w 122"/>
              <a:gd name="T53" fmla="*/ 1 h 106"/>
              <a:gd name="T54" fmla="*/ 49 w 122"/>
              <a:gd name="T55" fmla="*/ 0 h 106"/>
              <a:gd name="T56" fmla="*/ 44 w 122"/>
              <a:gd name="T57" fmla="*/ 4 h 106"/>
              <a:gd name="T58" fmla="*/ 36 w 122"/>
              <a:gd name="T59" fmla="*/ 7 h 106"/>
              <a:gd name="T60" fmla="*/ 30 w 122"/>
              <a:gd name="T61" fmla="*/ 9 h 106"/>
              <a:gd name="T62" fmla="*/ 26 w 122"/>
              <a:gd name="T63" fmla="*/ 13 h 106"/>
              <a:gd name="T64" fmla="*/ 21 w 122"/>
              <a:gd name="T65" fmla="*/ 16 h 106"/>
              <a:gd name="T66" fmla="*/ 18 w 122"/>
              <a:gd name="T67" fmla="*/ 20 h 106"/>
              <a:gd name="T68" fmla="*/ 15 w 122"/>
              <a:gd name="T69" fmla="*/ 24 h 106"/>
              <a:gd name="T70" fmla="*/ 12 w 122"/>
              <a:gd name="T71" fmla="*/ 29 h 106"/>
              <a:gd name="T72" fmla="*/ 8 w 122"/>
              <a:gd name="T73" fmla="*/ 35 h 106"/>
              <a:gd name="T74" fmla="*/ 5 w 122"/>
              <a:gd name="T75" fmla="*/ 47 h 106"/>
              <a:gd name="T76" fmla="*/ 3 w 122"/>
              <a:gd name="T77" fmla="*/ 55 h 106"/>
              <a:gd name="T78" fmla="*/ 1 w 122"/>
              <a:gd name="T79" fmla="*/ 69 h 106"/>
              <a:gd name="T80" fmla="*/ 0 w 122"/>
              <a:gd name="T81" fmla="*/ 82 h 106"/>
              <a:gd name="T82" fmla="*/ 1 w 122"/>
              <a:gd name="T83" fmla="*/ 89 h 106"/>
              <a:gd name="T84" fmla="*/ 3 w 122"/>
              <a:gd name="T85" fmla="*/ 92 h 106"/>
              <a:gd name="T86" fmla="*/ 5 w 122"/>
              <a:gd name="T87" fmla="*/ 93 h 106"/>
              <a:gd name="T88" fmla="*/ 8 w 122"/>
              <a:gd name="T89" fmla="*/ 99 h 106"/>
              <a:gd name="T90" fmla="*/ 12 w 122"/>
              <a:gd name="T91" fmla="*/ 103 h 106"/>
              <a:gd name="T92" fmla="*/ 25 w 122"/>
              <a:gd name="T93" fmla="*/ 103 h 106"/>
              <a:gd name="T94" fmla="*/ 27 w 122"/>
              <a:gd name="T95" fmla="*/ 100 h 1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2"/>
              <a:gd name="T145" fmla="*/ 0 h 106"/>
              <a:gd name="T146" fmla="*/ 122 w 122"/>
              <a:gd name="T147" fmla="*/ 106 h 1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2" h="106">
                <a:moveTo>
                  <a:pt x="30" y="85"/>
                </a:moveTo>
                <a:lnTo>
                  <a:pt x="30" y="85"/>
                </a:lnTo>
                <a:lnTo>
                  <a:pt x="30" y="83"/>
                </a:lnTo>
                <a:lnTo>
                  <a:pt x="30" y="80"/>
                </a:lnTo>
                <a:lnTo>
                  <a:pt x="31" y="76"/>
                </a:lnTo>
                <a:lnTo>
                  <a:pt x="31" y="72"/>
                </a:lnTo>
                <a:lnTo>
                  <a:pt x="31" y="68"/>
                </a:lnTo>
                <a:lnTo>
                  <a:pt x="32" y="65"/>
                </a:lnTo>
                <a:lnTo>
                  <a:pt x="33" y="62"/>
                </a:lnTo>
                <a:lnTo>
                  <a:pt x="34" y="61"/>
                </a:lnTo>
                <a:lnTo>
                  <a:pt x="35" y="61"/>
                </a:lnTo>
                <a:lnTo>
                  <a:pt x="37" y="55"/>
                </a:lnTo>
                <a:lnTo>
                  <a:pt x="39" y="55"/>
                </a:lnTo>
                <a:lnTo>
                  <a:pt x="39" y="54"/>
                </a:lnTo>
                <a:lnTo>
                  <a:pt x="42" y="54"/>
                </a:lnTo>
                <a:lnTo>
                  <a:pt x="42" y="50"/>
                </a:lnTo>
                <a:lnTo>
                  <a:pt x="45" y="47"/>
                </a:lnTo>
                <a:lnTo>
                  <a:pt x="47" y="48"/>
                </a:lnTo>
                <a:lnTo>
                  <a:pt x="47" y="46"/>
                </a:lnTo>
                <a:lnTo>
                  <a:pt x="49" y="47"/>
                </a:lnTo>
                <a:lnTo>
                  <a:pt x="49" y="44"/>
                </a:lnTo>
                <a:lnTo>
                  <a:pt x="52" y="44"/>
                </a:lnTo>
                <a:lnTo>
                  <a:pt x="52" y="43"/>
                </a:lnTo>
                <a:lnTo>
                  <a:pt x="54" y="41"/>
                </a:lnTo>
                <a:lnTo>
                  <a:pt x="58" y="42"/>
                </a:lnTo>
                <a:lnTo>
                  <a:pt x="59" y="40"/>
                </a:lnTo>
                <a:lnTo>
                  <a:pt x="60" y="40"/>
                </a:lnTo>
                <a:lnTo>
                  <a:pt x="61" y="38"/>
                </a:lnTo>
                <a:lnTo>
                  <a:pt x="69" y="40"/>
                </a:lnTo>
                <a:lnTo>
                  <a:pt x="70" y="38"/>
                </a:lnTo>
                <a:lnTo>
                  <a:pt x="80" y="39"/>
                </a:lnTo>
                <a:lnTo>
                  <a:pt x="80" y="37"/>
                </a:lnTo>
                <a:lnTo>
                  <a:pt x="83" y="37"/>
                </a:lnTo>
                <a:lnTo>
                  <a:pt x="86" y="37"/>
                </a:lnTo>
                <a:lnTo>
                  <a:pt x="90" y="38"/>
                </a:lnTo>
                <a:lnTo>
                  <a:pt x="95" y="39"/>
                </a:lnTo>
                <a:lnTo>
                  <a:pt x="99" y="40"/>
                </a:lnTo>
                <a:lnTo>
                  <a:pt x="104" y="40"/>
                </a:lnTo>
                <a:lnTo>
                  <a:pt x="108" y="42"/>
                </a:lnTo>
                <a:lnTo>
                  <a:pt x="111" y="42"/>
                </a:lnTo>
                <a:lnTo>
                  <a:pt x="111" y="38"/>
                </a:lnTo>
                <a:lnTo>
                  <a:pt x="113" y="39"/>
                </a:lnTo>
                <a:lnTo>
                  <a:pt x="114" y="38"/>
                </a:lnTo>
                <a:lnTo>
                  <a:pt x="116" y="38"/>
                </a:lnTo>
                <a:lnTo>
                  <a:pt x="117" y="31"/>
                </a:lnTo>
                <a:lnTo>
                  <a:pt x="119" y="31"/>
                </a:lnTo>
                <a:lnTo>
                  <a:pt x="121" y="19"/>
                </a:lnTo>
                <a:lnTo>
                  <a:pt x="117" y="19"/>
                </a:lnTo>
                <a:lnTo>
                  <a:pt x="116" y="13"/>
                </a:lnTo>
                <a:lnTo>
                  <a:pt x="109" y="8"/>
                </a:lnTo>
                <a:lnTo>
                  <a:pt x="99" y="5"/>
                </a:lnTo>
                <a:lnTo>
                  <a:pt x="87" y="3"/>
                </a:lnTo>
                <a:lnTo>
                  <a:pt x="75" y="2"/>
                </a:lnTo>
                <a:lnTo>
                  <a:pt x="63" y="1"/>
                </a:lnTo>
                <a:lnTo>
                  <a:pt x="54" y="1"/>
                </a:lnTo>
                <a:lnTo>
                  <a:pt x="49" y="0"/>
                </a:lnTo>
                <a:lnTo>
                  <a:pt x="48" y="4"/>
                </a:lnTo>
                <a:lnTo>
                  <a:pt x="44" y="4"/>
                </a:lnTo>
                <a:lnTo>
                  <a:pt x="40" y="5"/>
                </a:lnTo>
                <a:lnTo>
                  <a:pt x="36" y="7"/>
                </a:lnTo>
                <a:lnTo>
                  <a:pt x="34" y="10"/>
                </a:lnTo>
                <a:lnTo>
                  <a:pt x="30" y="9"/>
                </a:lnTo>
                <a:lnTo>
                  <a:pt x="28" y="12"/>
                </a:lnTo>
                <a:lnTo>
                  <a:pt x="26" y="13"/>
                </a:lnTo>
                <a:lnTo>
                  <a:pt x="25" y="17"/>
                </a:lnTo>
                <a:lnTo>
                  <a:pt x="21" y="16"/>
                </a:lnTo>
                <a:lnTo>
                  <a:pt x="20" y="20"/>
                </a:lnTo>
                <a:lnTo>
                  <a:pt x="18" y="20"/>
                </a:lnTo>
                <a:lnTo>
                  <a:pt x="17" y="24"/>
                </a:lnTo>
                <a:lnTo>
                  <a:pt x="15" y="24"/>
                </a:lnTo>
                <a:lnTo>
                  <a:pt x="14" y="30"/>
                </a:lnTo>
                <a:lnTo>
                  <a:pt x="12" y="29"/>
                </a:lnTo>
                <a:lnTo>
                  <a:pt x="11" y="36"/>
                </a:lnTo>
                <a:lnTo>
                  <a:pt x="8" y="35"/>
                </a:lnTo>
                <a:lnTo>
                  <a:pt x="7" y="47"/>
                </a:lnTo>
                <a:lnTo>
                  <a:pt x="5" y="47"/>
                </a:lnTo>
                <a:lnTo>
                  <a:pt x="4" y="50"/>
                </a:lnTo>
                <a:lnTo>
                  <a:pt x="3" y="55"/>
                </a:lnTo>
                <a:lnTo>
                  <a:pt x="1" y="62"/>
                </a:lnTo>
                <a:lnTo>
                  <a:pt x="1" y="69"/>
                </a:lnTo>
                <a:lnTo>
                  <a:pt x="0" y="76"/>
                </a:lnTo>
                <a:lnTo>
                  <a:pt x="0" y="82"/>
                </a:lnTo>
                <a:lnTo>
                  <a:pt x="0" y="87"/>
                </a:lnTo>
                <a:lnTo>
                  <a:pt x="1" y="89"/>
                </a:lnTo>
                <a:lnTo>
                  <a:pt x="2" y="91"/>
                </a:lnTo>
                <a:lnTo>
                  <a:pt x="3" y="92"/>
                </a:lnTo>
                <a:lnTo>
                  <a:pt x="4" y="93"/>
                </a:lnTo>
                <a:lnTo>
                  <a:pt x="5" y="93"/>
                </a:lnTo>
                <a:lnTo>
                  <a:pt x="6" y="96"/>
                </a:lnTo>
                <a:lnTo>
                  <a:pt x="8" y="99"/>
                </a:lnTo>
                <a:lnTo>
                  <a:pt x="11" y="101"/>
                </a:lnTo>
                <a:lnTo>
                  <a:pt x="12" y="103"/>
                </a:lnTo>
                <a:lnTo>
                  <a:pt x="22" y="105"/>
                </a:lnTo>
                <a:lnTo>
                  <a:pt x="25" y="103"/>
                </a:lnTo>
                <a:lnTo>
                  <a:pt x="25" y="99"/>
                </a:lnTo>
                <a:lnTo>
                  <a:pt x="27" y="100"/>
                </a:lnTo>
                <a:lnTo>
                  <a:pt x="30" y="85"/>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601" name="Freeform 291"/>
          <p:cNvSpPr>
            <a:spLocks/>
          </p:cNvSpPr>
          <p:nvPr/>
        </p:nvSpPr>
        <p:spPr bwMode="auto">
          <a:xfrm>
            <a:off x="4675188" y="5414963"/>
            <a:ext cx="163512" cy="109537"/>
          </a:xfrm>
          <a:custGeom>
            <a:avLst/>
            <a:gdLst>
              <a:gd name="T0" fmla="*/ 26 w 103"/>
              <a:gd name="T1" fmla="*/ 14 h 69"/>
              <a:gd name="T2" fmla="*/ 24 w 103"/>
              <a:gd name="T3" fmla="*/ 10 h 69"/>
              <a:gd name="T4" fmla="*/ 15 w 103"/>
              <a:gd name="T5" fmla="*/ 4 h 69"/>
              <a:gd name="T6" fmla="*/ 10 w 103"/>
              <a:gd name="T7" fmla="*/ 0 h 69"/>
              <a:gd name="T8" fmla="*/ 9 w 103"/>
              <a:gd name="T9" fmla="*/ 3 h 69"/>
              <a:gd name="T10" fmla="*/ 6 w 103"/>
              <a:gd name="T11" fmla="*/ 6 h 69"/>
              <a:gd name="T12" fmla="*/ 3 w 103"/>
              <a:gd name="T13" fmla="*/ 12 h 69"/>
              <a:gd name="T14" fmla="*/ 0 w 103"/>
              <a:gd name="T15" fmla="*/ 16 h 69"/>
              <a:gd name="T16" fmla="*/ 3 w 103"/>
              <a:gd name="T17" fmla="*/ 19 h 69"/>
              <a:gd name="T18" fmla="*/ 3 w 103"/>
              <a:gd name="T19" fmla="*/ 24 h 69"/>
              <a:gd name="T20" fmla="*/ 5 w 103"/>
              <a:gd name="T21" fmla="*/ 27 h 69"/>
              <a:gd name="T22" fmla="*/ 7 w 103"/>
              <a:gd name="T23" fmla="*/ 28 h 69"/>
              <a:gd name="T24" fmla="*/ 7 w 103"/>
              <a:gd name="T25" fmla="*/ 30 h 69"/>
              <a:gd name="T26" fmla="*/ 7 w 103"/>
              <a:gd name="T27" fmla="*/ 33 h 69"/>
              <a:gd name="T28" fmla="*/ 14 w 103"/>
              <a:gd name="T29" fmla="*/ 40 h 69"/>
              <a:gd name="T30" fmla="*/ 20 w 103"/>
              <a:gd name="T31" fmla="*/ 46 h 69"/>
              <a:gd name="T32" fmla="*/ 26 w 103"/>
              <a:gd name="T33" fmla="*/ 51 h 69"/>
              <a:gd name="T34" fmla="*/ 37 w 103"/>
              <a:gd name="T35" fmla="*/ 58 h 69"/>
              <a:gd name="T36" fmla="*/ 49 w 103"/>
              <a:gd name="T37" fmla="*/ 65 h 69"/>
              <a:gd name="T38" fmla="*/ 56 w 103"/>
              <a:gd name="T39" fmla="*/ 68 h 69"/>
              <a:gd name="T40" fmla="*/ 60 w 103"/>
              <a:gd name="T41" fmla="*/ 68 h 69"/>
              <a:gd name="T42" fmla="*/ 64 w 103"/>
              <a:gd name="T43" fmla="*/ 67 h 69"/>
              <a:gd name="T44" fmla="*/ 70 w 103"/>
              <a:gd name="T45" fmla="*/ 66 h 69"/>
              <a:gd name="T46" fmla="*/ 74 w 103"/>
              <a:gd name="T47" fmla="*/ 62 h 69"/>
              <a:gd name="T48" fmla="*/ 77 w 103"/>
              <a:gd name="T49" fmla="*/ 61 h 69"/>
              <a:gd name="T50" fmla="*/ 79 w 103"/>
              <a:gd name="T51" fmla="*/ 61 h 69"/>
              <a:gd name="T52" fmla="*/ 83 w 103"/>
              <a:gd name="T53" fmla="*/ 61 h 69"/>
              <a:gd name="T54" fmla="*/ 87 w 103"/>
              <a:gd name="T55" fmla="*/ 59 h 69"/>
              <a:gd name="T56" fmla="*/ 91 w 103"/>
              <a:gd name="T57" fmla="*/ 54 h 69"/>
              <a:gd name="T58" fmla="*/ 95 w 103"/>
              <a:gd name="T59" fmla="*/ 49 h 69"/>
              <a:gd name="T60" fmla="*/ 99 w 103"/>
              <a:gd name="T61" fmla="*/ 35 h 69"/>
              <a:gd name="T62" fmla="*/ 98 w 103"/>
              <a:gd name="T63" fmla="*/ 32 h 69"/>
              <a:gd name="T64" fmla="*/ 94 w 103"/>
              <a:gd name="T65" fmla="*/ 28 h 69"/>
              <a:gd name="T66" fmla="*/ 88 w 103"/>
              <a:gd name="T67" fmla="*/ 21 h 69"/>
              <a:gd name="T68" fmla="*/ 85 w 103"/>
              <a:gd name="T69" fmla="*/ 23 h 69"/>
              <a:gd name="T70" fmla="*/ 83 w 103"/>
              <a:gd name="T71" fmla="*/ 23 h 69"/>
              <a:gd name="T72" fmla="*/ 79 w 103"/>
              <a:gd name="T73" fmla="*/ 26 h 69"/>
              <a:gd name="T74" fmla="*/ 77 w 103"/>
              <a:gd name="T75" fmla="*/ 26 h 69"/>
              <a:gd name="T76" fmla="*/ 73 w 103"/>
              <a:gd name="T77" fmla="*/ 29 h 69"/>
              <a:gd name="T78" fmla="*/ 70 w 103"/>
              <a:gd name="T79" fmla="*/ 30 h 69"/>
              <a:gd name="T80" fmla="*/ 67 w 103"/>
              <a:gd name="T81" fmla="*/ 31 h 69"/>
              <a:gd name="T82" fmla="*/ 65 w 103"/>
              <a:gd name="T83" fmla="*/ 31 h 69"/>
              <a:gd name="T84" fmla="*/ 60 w 103"/>
              <a:gd name="T85" fmla="*/ 30 h 69"/>
              <a:gd name="T86" fmla="*/ 58 w 103"/>
              <a:gd name="T87" fmla="*/ 31 h 69"/>
              <a:gd name="T88" fmla="*/ 56 w 103"/>
              <a:gd name="T89" fmla="*/ 33 h 69"/>
              <a:gd name="T90" fmla="*/ 52 w 103"/>
              <a:gd name="T91" fmla="*/ 32 h 69"/>
              <a:gd name="T92" fmla="*/ 45 w 103"/>
              <a:gd name="T93" fmla="*/ 30 h 69"/>
              <a:gd name="T94" fmla="*/ 29 w 103"/>
              <a:gd name="T95" fmla="*/ 18 h 69"/>
              <a:gd name="T96" fmla="*/ 27 w 103"/>
              <a:gd name="T97" fmla="*/ 15 h 69"/>
              <a:gd name="T98" fmla="*/ 26 w 103"/>
              <a:gd name="T99" fmla="*/ 15 h 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3"/>
              <a:gd name="T151" fmla="*/ 0 h 69"/>
              <a:gd name="T152" fmla="*/ 103 w 103"/>
              <a:gd name="T153" fmla="*/ 69 h 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3" h="69">
                <a:moveTo>
                  <a:pt x="27" y="15"/>
                </a:moveTo>
                <a:lnTo>
                  <a:pt x="26" y="14"/>
                </a:lnTo>
                <a:lnTo>
                  <a:pt x="25" y="12"/>
                </a:lnTo>
                <a:lnTo>
                  <a:pt x="24" y="10"/>
                </a:lnTo>
                <a:lnTo>
                  <a:pt x="23" y="9"/>
                </a:lnTo>
                <a:lnTo>
                  <a:pt x="15" y="4"/>
                </a:lnTo>
                <a:lnTo>
                  <a:pt x="15" y="3"/>
                </a:lnTo>
                <a:lnTo>
                  <a:pt x="10" y="0"/>
                </a:lnTo>
                <a:lnTo>
                  <a:pt x="9" y="2"/>
                </a:lnTo>
                <a:lnTo>
                  <a:pt x="9" y="3"/>
                </a:lnTo>
                <a:lnTo>
                  <a:pt x="8" y="5"/>
                </a:lnTo>
                <a:lnTo>
                  <a:pt x="6" y="6"/>
                </a:lnTo>
                <a:lnTo>
                  <a:pt x="4" y="9"/>
                </a:lnTo>
                <a:lnTo>
                  <a:pt x="3" y="12"/>
                </a:lnTo>
                <a:lnTo>
                  <a:pt x="1" y="14"/>
                </a:lnTo>
                <a:lnTo>
                  <a:pt x="0" y="16"/>
                </a:lnTo>
                <a:lnTo>
                  <a:pt x="1" y="18"/>
                </a:lnTo>
                <a:lnTo>
                  <a:pt x="3" y="19"/>
                </a:lnTo>
                <a:lnTo>
                  <a:pt x="2" y="21"/>
                </a:lnTo>
                <a:lnTo>
                  <a:pt x="3" y="24"/>
                </a:lnTo>
                <a:lnTo>
                  <a:pt x="4" y="25"/>
                </a:lnTo>
                <a:lnTo>
                  <a:pt x="5" y="27"/>
                </a:lnTo>
                <a:lnTo>
                  <a:pt x="6" y="28"/>
                </a:lnTo>
                <a:lnTo>
                  <a:pt x="7" y="28"/>
                </a:lnTo>
                <a:lnTo>
                  <a:pt x="6" y="30"/>
                </a:lnTo>
                <a:lnTo>
                  <a:pt x="7" y="30"/>
                </a:lnTo>
                <a:lnTo>
                  <a:pt x="8" y="31"/>
                </a:lnTo>
                <a:lnTo>
                  <a:pt x="7" y="33"/>
                </a:lnTo>
                <a:lnTo>
                  <a:pt x="15" y="39"/>
                </a:lnTo>
                <a:lnTo>
                  <a:pt x="14" y="40"/>
                </a:lnTo>
                <a:lnTo>
                  <a:pt x="21" y="44"/>
                </a:lnTo>
                <a:lnTo>
                  <a:pt x="20" y="46"/>
                </a:lnTo>
                <a:lnTo>
                  <a:pt x="21" y="48"/>
                </a:lnTo>
                <a:lnTo>
                  <a:pt x="26" y="51"/>
                </a:lnTo>
                <a:lnTo>
                  <a:pt x="31" y="54"/>
                </a:lnTo>
                <a:lnTo>
                  <a:pt x="37" y="58"/>
                </a:lnTo>
                <a:lnTo>
                  <a:pt x="43" y="62"/>
                </a:lnTo>
                <a:lnTo>
                  <a:pt x="49" y="65"/>
                </a:lnTo>
                <a:lnTo>
                  <a:pt x="53" y="67"/>
                </a:lnTo>
                <a:lnTo>
                  <a:pt x="56" y="68"/>
                </a:lnTo>
                <a:lnTo>
                  <a:pt x="56" y="66"/>
                </a:lnTo>
                <a:lnTo>
                  <a:pt x="60" y="68"/>
                </a:lnTo>
                <a:lnTo>
                  <a:pt x="61" y="65"/>
                </a:lnTo>
                <a:lnTo>
                  <a:pt x="64" y="67"/>
                </a:lnTo>
                <a:lnTo>
                  <a:pt x="67" y="66"/>
                </a:lnTo>
                <a:lnTo>
                  <a:pt x="70" y="66"/>
                </a:lnTo>
                <a:lnTo>
                  <a:pt x="71" y="62"/>
                </a:lnTo>
                <a:lnTo>
                  <a:pt x="74" y="62"/>
                </a:lnTo>
                <a:lnTo>
                  <a:pt x="76" y="62"/>
                </a:lnTo>
                <a:lnTo>
                  <a:pt x="77" y="61"/>
                </a:lnTo>
                <a:lnTo>
                  <a:pt x="78" y="62"/>
                </a:lnTo>
                <a:lnTo>
                  <a:pt x="79" y="61"/>
                </a:lnTo>
                <a:lnTo>
                  <a:pt x="80" y="62"/>
                </a:lnTo>
                <a:lnTo>
                  <a:pt x="83" y="61"/>
                </a:lnTo>
                <a:lnTo>
                  <a:pt x="85" y="58"/>
                </a:lnTo>
                <a:lnTo>
                  <a:pt x="87" y="59"/>
                </a:lnTo>
                <a:lnTo>
                  <a:pt x="89" y="54"/>
                </a:lnTo>
                <a:lnTo>
                  <a:pt x="91" y="54"/>
                </a:lnTo>
                <a:lnTo>
                  <a:pt x="94" y="48"/>
                </a:lnTo>
                <a:lnTo>
                  <a:pt x="95" y="49"/>
                </a:lnTo>
                <a:lnTo>
                  <a:pt x="102" y="37"/>
                </a:lnTo>
                <a:lnTo>
                  <a:pt x="99" y="35"/>
                </a:lnTo>
                <a:lnTo>
                  <a:pt x="99" y="33"/>
                </a:lnTo>
                <a:lnTo>
                  <a:pt x="98" y="32"/>
                </a:lnTo>
                <a:lnTo>
                  <a:pt x="98" y="30"/>
                </a:lnTo>
                <a:lnTo>
                  <a:pt x="94" y="28"/>
                </a:lnTo>
                <a:lnTo>
                  <a:pt x="94" y="26"/>
                </a:lnTo>
                <a:lnTo>
                  <a:pt x="88" y="21"/>
                </a:lnTo>
                <a:lnTo>
                  <a:pt x="87" y="23"/>
                </a:lnTo>
                <a:lnTo>
                  <a:pt x="85" y="23"/>
                </a:lnTo>
                <a:lnTo>
                  <a:pt x="84" y="23"/>
                </a:lnTo>
                <a:lnTo>
                  <a:pt x="83" y="23"/>
                </a:lnTo>
                <a:lnTo>
                  <a:pt x="81" y="27"/>
                </a:lnTo>
                <a:lnTo>
                  <a:pt x="79" y="26"/>
                </a:lnTo>
                <a:lnTo>
                  <a:pt x="78" y="27"/>
                </a:lnTo>
                <a:lnTo>
                  <a:pt x="77" y="26"/>
                </a:lnTo>
                <a:lnTo>
                  <a:pt x="76" y="29"/>
                </a:lnTo>
                <a:lnTo>
                  <a:pt x="73" y="29"/>
                </a:lnTo>
                <a:lnTo>
                  <a:pt x="71" y="28"/>
                </a:lnTo>
                <a:lnTo>
                  <a:pt x="70" y="30"/>
                </a:lnTo>
                <a:lnTo>
                  <a:pt x="69" y="29"/>
                </a:lnTo>
                <a:lnTo>
                  <a:pt x="67" y="31"/>
                </a:lnTo>
                <a:lnTo>
                  <a:pt x="65" y="30"/>
                </a:lnTo>
                <a:lnTo>
                  <a:pt x="65" y="31"/>
                </a:lnTo>
                <a:lnTo>
                  <a:pt x="62" y="33"/>
                </a:lnTo>
                <a:lnTo>
                  <a:pt x="60" y="30"/>
                </a:lnTo>
                <a:lnTo>
                  <a:pt x="59" y="31"/>
                </a:lnTo>
                <a:lnTo>
                  <a:pt x="58" y="31"/>
                </a:lnTo>
                <a:lnTo>
                  <a:pt x="57" y="31"/>
                </a:lnTo>
                <a:lnTo>
                  <a:pt x="56" y="33"/>
                </a:lnTo>
                <a:lnTo>
                  <a:pt x="52" y="30"/>
                </a:lnTo>
                <a:lnTo>
                  <a:pt x="52" y="32"/>
                </a:lnTo>
                <a:lnTo>
                  <a:pt x="46" y="29"/>
                </a:lnTo>
                <a:lnTo>
                  <a:pt x="45" y="30"/>
                </a:lnTo>
                <a:lnTo>
                  <a:pt x="29" y="20"/>
                </a:lnTo>
                <a:lnTo>
                  <a:pt x="29" y="18"/>
                </a:lnTo>
                <a:lnTo>
                  <a:pt x="26" y="17"/>
                </a:lnTo>
                <a:lnTo>
                  <a:pt x="27" y="15"/>
                </a:lnTo>
                <a:lnTo>
                  <a:pt x="26" y="14"/>
                </a:lnTo>
                <a:lnTo>
                  <a:pt x="26" y="15"/>
                </a:lnTo>
                <a:lnTo>
                  <a:pt x="27" y="15"/>
                </a:lnTo>
              </a:path>
            </a:pathLst>
          </a:custGeom>
          <a:solidFill>
            <a:srgbClr val="808080"/>
          </a:solidFill>
          <a:ln w="9525" cap="rnd">
            <a:solidFill>
              <a:srgbClr val="FF6633"/>
            </a:solidFill>
            <a:round/>
            <a:headEnd type="none" w="sm" len="sm"/>
            <a:tailEnd type="none" w="sm" len="sm"/>
          </a:ln>
        </p:spPr>
        <p:txBody>
          <a:bodyPr/>
          <a:lstStyle/>
          <a:p>
            <a:endParaRPr lang="cs-CZ"/>
          </a:p>
        </p:txBody>
      </p:sp>
      <p:sp>
        <p:nvSpPr>
          <p:cNvPr id="13602" name="Freeform 292"/>
          <p:cNvSpPr>
            <a:spLocks/>
          </p:cNvSpPr>
          <p:nvPr/>
        </p:nvSpPr>
        <p:spPr bwMode="auto">
          <a:xfrm>
            <a:off x="4675188" y="5414963"/>
            <a:ext cx="173037" cy="119062"/>
          </a:xfrm>
          <a:custGeom>
            <a:avLst/>
            <a:gdLst>
              <a:gd name="T0" fmla="*/ 29 w 109"/>
              <a:gd name="T1" fmla="*/ 16 h 75"/>
              <a:gd name="T2" fmla="*/ 26 w 109"/>
              <a:gd name="T3" fmla="*/ 13 h 75"/>
              <a:gd name="T4" fmla="*/ 24 w 109"/>
              <a:gd name="T5" fmla="*/ 10 h 75"/>
              <a:gd name="T6" fmla="*/ 16 w 109"/>
              <a:gd name="T7" fmla="*/ 3 h 75"/>
              <a:gd name="T8" fmla="*/ 10 w 109"/>
              <a:gd name="T9" fmla="*/ 2 h 75"/>
              <a:gd name="T10" fmla="*/ 8 w 109"/>
              <a:gd name="T11" fmla="*/ 5 h 75"/>
              <a:gd name="T12" fmla="*/ 4 w 109"/>
              <a:gd name="T13" fmla="*/ 10 h 75"/>
              <a:gd name="T14" fmla="*/ 1 w 109"/>
              <a:gd name="T15" fmla="*/ 15 h 75"/>
              <a:gd name="T16" fmla="*/ 1 w 109"/>
              <a:gd name="T17" fmla="*/ 20 h 75"/>
              <a:gd name="T18" fmla="*/ 2 w 109"/>
              <a:gd name="T19" fmla="*/ 23 h 75"/>
              <a:gd name="T20" fmla="*/ 4 w 109"/>
              <a:gd name="T21" fmla="*/ 27 h 75"/>
              <a:gd name="T22" fmla="*/ 6 w 109"/>
              <a:gd name="T23" fmla="*/ 30 h 75"/>
              <a:gd name="T24" fmla="*/ 6 w 109"/>
              <a:gd name="T25" fmla="*/ 33 h 75"/>
              <a:gd name="T26" fmla="*/ 8 w 109"/>
              <a:gd name="T27" fmla="*/ 34 h 75"/>
              <a:gd name="T28" fmla="*/ 16 w 109"/>
              <a:gd name="T29" fmla="*/ 42 h 75"/>
              <a:gd name="T30" fmla="*/ 22 w 109"/>
              <a:gd name="T31" fmla="*/ 48 h 75"/>
              <a:gd name="T32" fmla="*/ 22 w 109"/>
              <a:gd name="T33" fmla="*/ 52 h 75"/>
              <a:gd name="T34" fmla="*/ 33 w 109"/>
              <a:gd name="T35" fmla="*/ 59 h 75"/>
              <a:gd name="T36" fmla="*/ 46 w 109"/>
              <a:gd name="T37" fmla="*/ 67 h 75"/>
              <a:gd name="T38" fmla="*/ 56 w 109"/>
              <a:gd name="T39" fmla="*/ 73 h 75"/>
              <a:gd name="T40" fmla="*/ 59 w 109"/>
              <a:gd name="T41" fmla="*/ 72 h 75"/>
              <a:gd name="T42" fmla="*/ 65 w 109"/>
              <a:gd name="T43" fmla="*/ 71 h 75"/>
              <a:gd name="T44" fmla="*/ 71 w 109"/>
              <a:gd name="T45" fmla="*/ 72 h 75"/>
              <a:gd name="T46" fmla="*/ 75 w 109"/>
              <a:gd name="T47" fmla="*/ 68 h 75"/>
              <a:gd name="T48" fmla="*/ 80 w 109"/>
              <a:gd name="T49" fmla="*/ 68 h 75"/>
              <a:gd name="T50" fmla="*/ 83 w 109"/>
              <a:gd name="T51" fmla="*/ 68 h 75"/>
              <a:gd name="T52" fmla="*/ 85 w 109"/>
              <a:gd name="T53" fmla="*/ 67 h 75"/>
              <a:gd name="T54" fmla="*/ 90 w 109"/>
              <a:gd name="T55" fmla="*/ 63 h 75"/>
              <a:gd name="T56" fmla="*/ 94 w 109"/>
              <a:gd name="T57" fmla="*/ 59 h 75"/>
              <a:gd name="T58" fmla="*/ 100 w 109"/>
              <a:gd name="T59" fmla="*/ 52 h 75"/>
              <a:gd name="T60" fmla="*/ 108 w 109"/>
              <a:gd name="T61" fmla="*/ 40 h 75"/>
              <a:gd name="T62" fmla="*/ 105 w 109"/>
              <a:gd name="T63" fmla="*/ 36 h 75"/>
              <a:gd name="T64" fmla="*/ 104 w 109"/>
              <a:gd name="T65" fmla="*/ 33 h 75"/>
              <a:gd name="T66" fmla="*/ 100 w 109"/>
              <a:gd name="T67" fmla="*/ 28 h 75"/>
              <a:gd name="T68" fmla="*/ 92 w 109"/>
              <a:gd name="T69" fmla="*/ 25 h 75"/>
              <a:gd name="T70" fmla="*/ 89 w 109"/>
              <a:gd name="T71" fmla="*/ 25 h 75"/>
              <a:gd name="T72" fmla="*/ 86 w 109"/>
              <a:gd name="T73" fmla="*/ 29 h 75"/>
              <a:gd name="T74" fmla="*/ 83 w 109"/>
              <a:gd name="T75" fmla="*/ 29 h 75"/>
              <a:gd name="T76" fmla="*/ 80 w 109"/>
              <a:gd name="T77" fmla="*/ 32 h 75"/>
              <a:gd name="T78" fmla="*/ 75 w 109"/>
              <a:gd name="T79" fmla="*/ 31 h 75"/>
              <a:gd name="T80" fmla="*/ 73 w 109"/>
              <a:gd name="T81" fmla="*/ 32 h 75"/>
              <a:gd name="T82" fmla="*/ 69 w 109"/>
              <a:gd name="T83" fmla="*/ 33 h 75"/>
              <a:gd name="T84" fmla="*/ 66 w 109"/>
              <a:gd name="T85" fmla="*/ 36 h 75"/>
              <a:gd name="T86" fmla="*/ 62 w 109"/>
              <a:gd name="T87" fmla="*/ 34 h 75"/>
              <a:gd name="T88" fmla="*/ 60 w 109"/>
              <a:gd name="T89" fmla="*/ 34 h 75"/>
              <a:gd name="T90" fmla="*/ 55 w 109"/>
              <a:gd name="T91" fmla="*/ 33 h 75"/>
              <a:gd name="T92" fmla="*/ 49 w 109"/>
              <a:gd name="T93" fmla="*/ 32 h 75"/>
              <a:gd name="T94" fmla="*/ 31 w 109"/>
              <a:gd name="T95" fmla="*/ 22 h 75"/>
              <a:gd name="T96" fmla="*/ 28 w 109"/>
              <a:gd name="T97" fmla="*/ 18 h 75"/>
              <a:gd name="T98" fmla="*/ 28 w 109"/>
              <a:gd name="T99" fmla="*/ 15 h 75"/>
              <a:gd name="T100" fmla="*/ 27 w 109"/>
              <a:gd name="T101" fmla="*/ 16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9"/>
              <a:gd name="T154" fmla="*/ 0 h 75"/>
              <a:gd name="T155" fmla="*/ 109 w 109"/>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9" h="75">
                <a:moveTo>
                  <a:pt x="29" y="16"/>
                </a:moveTo>
                <a:lnTo>
                  <a:pt x="29" y="16"/>
                </a:lnTo>
                <a:lnTo>
                  <a:pt x="27" y="15"/>
                </a:lnTo>
                <a:lnTo>
                  <a:pt x="26" y="13"/>
                </a:lnTo>
                <a:lnTo>
                  <a:pt x="25" y="11"/>
                </a:lnTo>
                <a:lnTo>
                  <a:pt x="24" y="10"/>
                </a:lnTo>
                <a:lnTo>
                  <a:pt x="16" y="4"/>
                </a:lnTo>
                <a:lnTo>
                  <a:pt x="16" y="3"/>
                </a:lnTo>
                <a:lnTo>
                  <a:pt x="11" y="0"/>
                </a:lnTo>
                <a:lnTo>
                  <a:pt x="10" y="2"/>
                </a:lnTo>
                <a:lnTo>
                  <a:pt x="9" y="3"/>
                </a:lnTo>
                <a:lnTo>
                  <a:pt x="8" y="5"/>
                </a:lnTo>
                <a:lnTo>
                  <a:pt x="6" y="7"/>
                </a:lnTo>
                <a:lnTo>
                  <a:pt x="4" y="10"/>
                </a:lnTo>
                <a:lnTo>
                  <a:pt x="3" y="13"/>
                </a:lnTo>
                <a:lnTo>
                  <a:pt x="1" y="15"/>
                </a:lnTo>
                <a:lnTo>
                  <a:pt x="0" y="17"/>
                </a:lnTo>
                <a:lnTo>
                  <a:pt x="1" y="20"/>
                </a:lnTo>
                <a:lnTo>
                  <a:pt x="3" y="21"/>
                </a:lnTo>
                <a:lnTo>
                  <a:pt x="2" y="23"/>
                </a:lnTo>
                <a:lnTo>
                  <a:pt x="3" y="26"/>
                </a:lnTo>
                <a:lnTo>
                  <a:pt x="4" y="27"/>
                </a:lnTo>
                <a:lnTo>
                  <a:pt x="5" y="29"/>
                </a:lnTo>
                <a:lnTo>
                  <a:pt x="6" y="30"/>
                </a:lnTo>
                <a:lnTo>
                  <a:pt x="7" y="31"/>
                </a:lnTo>
                <a:lnTo>
                  <a:pt x="6" y="33"/>
                </a:lnTo>
                <a:lnTo>
                  <a:pt x="7" y="33"/>
                </a:lnTo>
                <a:lnTo>
                  <a:pt x="8" y="34"/>
                </a:lnTo>
                <a:lnTo>
                  <a:pt x="7" y="36"/>
                </a:lnTo>
                <a:lnTo>
                  <a:pt x="16" y="42"/>
                </a:lnTo>
                <a:lnTo>
                  <a:pt x="15" y="44"/>
                </a:lnTo>
                <a:lnTo>
                  <a:pt x="22" y="48"/>
                </a:lnTo>
                <a:lnTo>
                  <a:pt x="21" y="50"/>
                </a:lnTo>
                <a:lnTo>
                  <a:pt x="22" y="52"/>
                </a:lnTo>
                <a:lnTo>
                  <a:pt x="27" y="55"/>
                </a:lnTo>
                <a:lnTo>
                  <a:pt x="33" y="59"/>
                </a:lnTo>
                <a:lnTo>
                  <a:pt x="39" y="63"/>
                </a:lnTo>
                <a:lnTo>
                  <a:pt x="46" y="67"/>
                </a:lnTo>
                <a:lnTo>
                  <a:pt x="52" y="71"/>
                </a:lnTo>
                <a:lnTo>
                  <a:pt x="56" y="73"/>
                </a:lnTo>
                <a:lnTo>
                  <a:pt x="59" y="74"/>
                </a:lnTo>
                <a:lnTo>
                  <a:pt x="59" y="72"/>
                </a:lnTo>
                <a:lnTo>
                  <a:pt x="63" y="74"/>
                </a:lnTo>
                <a:lnTo>
                  <a:pt x="65" y="71"/>
                </a:lnTo>
                <a:lnTo>
                  <a:pt x="68" y="73"/>
                </a:lnTo>
                <a:lnTo>
                  <a:pt x="71" y="72"/>
                </a:lnTo>
                <a:lnTo>
                  <a:pt x="74" y="72"/>
                </a:lnTo>
                <a:lnTo>
                  <a:pt x="75" y="68"/>
                </a:lnTo>
                <a:lnTo>
                  <a:pt x="78" y="67"/>
                </a:lnTo>
                <a:lnTo>
                  <a:pt x="80" y="68"/>
                </a:lnTo>
                <a:lnTo>
                  <a:pt x="81" y="66"/>
                </a:lnTo>
                <a:lnTo>
                  <a:pt x="83" y="68"/>
                </a:lnTo>
                <a:lnTo>
                  <a:pt x="84" y="66"/>
                </a:lnTo>
                <a:lnTo>
                  <a:pt x="85" y="67"/>
                </a:lnTo>
                <a:lnTo>
                  <a:pt x="88" y="66"/>
                </a:lnTo>
                <a:lnTo>
                  <a:pt x="90" y="63"/>
                </a:lnTo>
                <a:lnTo>
                  <a:pt x="92" y="64"/>
                </a:lnTo>
                <a:lnTo>
                  <a:pt x="94" y="59"/>
                </a:lnTo>
                <a:lnTo>
                  <a:pt x="96" y="59"/>
                </a:lnTo>
                <a:lnTo>
                  <a:pt x="100" y="52"/>
                </a:lnTo>
                <a:lnTo>
                  <a:pt x="101" y="53"/>
                </a:lnTo>
                <a:lnTo>
                  <a:pt x="108" y="40"/>
                </a:lnTo>
                <a:lnTo>
                  <a:pt x="105" y="38"/>
                </a:lnTo>
                <a:lnTo>
                  <a:pt x="105" y="36"/>
                </a:lnTo>
                <a:lnTo>
                  <a:pt x="104" y="35"/>
                </a:lnTo>
                <a:lnTo>
                  <a:pt x="104" y="33"/>
                </a:lnTo>
                <a:lnTo>
                  <a:pt x="99" y="30"/>
                </a:lnTo>
                <a:lnTo>
                  <a:pt x="100" y="28"/>
                </a:lnTo>
                <a:lnTo>
                  <a:pt x="93" y="23"/>
                </a:lnTo>
                <a:lnTo>
                  <a:pt x="92" y="25"/>
                </a:lnTo>
                <a:lnTo>
                  <a:pt x="90" y="25"/>
                </a:lnTo>
                <a:lnTo>
                  <a:pt x="89" y="25"/>
                </a:lnTo>
                <a:lnTo>
                  <a:pt x="88" y="25"/>
                </a:lnTo>
                <a:lnTo>
                  <a:pt x="86" y="29"/>
                </a:lnTo>
                <a:lnTo>
                  <a:pt x="84" y="28"/>
                </a:lnTo>
                <a:lnTo>
                  <a:pt x="83" y="29"/>
                </a:lnTo>
                <a:lnTo>
                  <a:pt x="81" y="28"/>
                </a:lnTo>
                <a:lnTo>
                  <a:pt x="80" y="32"/>
                </a:lnTo>
                <a:lnTo>
                  <a:pt x="77" y="32"/>
                </a:lnTo>
                <a:lnTo>
                  <a:pt x="75" y="31"/>
                </a:lnTo>
                <a:lnTo>
                  <a:pt x="74" y="33"/>
                </a:lnTo>
                <a:lnTo>
                  <a:pt x="73" y="32"/>
                </a:lnTo>
                <a:lnTo>
                  <a:pt x="71" y="34"/>
                </a:lnTo>
                <a:lnTo>
                  <a:pt x="69" y="33"/>
                </a:lnTo>
                <a:lnTo>
                  <a:pt x="69" y="34"/>
                </a:lnTo>
                <a:lnTo>
                  <a:pt x="66" y="36"/>
                </a:lnTo>
                <a:lnTo>
                  <a:pt x="63" y="33"/>
                </a:lnTo>
                <a:lnTo>
                  <a:pt x="62" y="34"/>
                </a:lnTo>
                <a:lnTo>
                  <a:pt x="61" y="34"/>
                </a:lnTo>
                <a:lnTo>
                  <a:pt x="60" y="34"/>
                </a:lnTo>
                <a:lnTo>
                  <a:pt x="59" y="36"/>
                </a:lnTo>
                <a:lnTo>
                  <a:pt x="55" y="33"/>
                </a:lnTo>
                <a:lnTo>
                  <a:pt x="55" y="35"/>
                </a:lnTo>
                <a:lnTo>
                  <a:pt x="49" y="32"/>
                </a:lnTo>
                <a:lnTo>
                  <a:pt x="48" y="33"/>
                </a:lnTo>
                <a:lnTo>
                  <a:pt x="31" y="22"/>
                </a:lnTo>
                <a:lnTo>
                  <a:pt x="31" y="20"/>
                </a:lnTo>
                <a:lnTo>
                  <a:pt x="28" y="18"/>
                </a:lnTo>
                <a:lnTo>
                  <a:pt x="29" y="16"/>
                </a:lnTo>
                <a:lnTo>
                  <a:pt x="28" y="15"/>
                </a:lnTo>
                <a:lnTo>
                  <a:pt x="27" y="15"/>
                </a:lnTo>
                <a:lnTo>
                  <a:pt x="27" y="16"/>
                </a:lnTo>
                <a:lnTo>
                  <a:pt x="29" y="16"/>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603" name="Freeform 293"/>
          <p:cNvSpPr>
            <a:spLocks/>
          </p:cNvSpPr>
          <p:nvPr/>
        </p:nvSpPr>
        <p:spPr bwMode="auto">
          <a:xfrm>
            <a:off x="4849813" y="5270500"/>
            <a:ext cx="52387" cy="80963"/>
          </a:xfrm>
          <a:custGeom>
            <a:avLst/>
            <a:gdLst>
              <a:gd name="T0" fmla="*/ 25 w 33"/>
              <a:gd name="T1" fmla="*/ 0 h 51"/>
              <a:gd name="T2" fmla="*/ 3 w 33"/>
              <a:gd name="T3" fmla="*/ 0 h 51"/>
              <a:gd name="T4" fmla="*/ 1 w 33"/>
              <a:gd name="T5" fmla="*/ 2 h 51"/>
              <a:gd name="T6" fmla="*/ 1 w 33"/>
              <a:gd name="T7" fmla="*/ 4 h 51"/>
              <a:gd name="T8" fmla="*/ 1 w 33"/>
              <a:gd name="T9" fmla="*/ 6 h 51"/>
              <a:gd name="T10" fmla="*/ 1 w 33"/>
              <a:gd name="T11" fmla="*/ 9 h 51"/>
              <a:gd name="T12" fmla="*/ 1 w 33"/>
              <a:gd name="T13" fmla="*/ 12 h 51"/>
              <a:gd name="T14" fmla="*/ 0 w 33"/>
              <a:gd name="T15" fmla="*/ 15 h 51"/>
              <a:gd name="T16" fmla="*/ 0 w 33"/>
              <a:gd name="T17" fmla="*/ 17 h 51"/>
              <a:gd name="T18" fmla="*/ 1 w 33"/>
              <a:gd name="T19" fmla="*/ 20 h 51"/>
              <a:gd name="T20" fmla="*/ 1 w 33"/>
              <a:gd name="T21" fmla="*/ 21 h 51"/>
              <a:gd name="T22" fmla="*/ 3 w 33"/>
              <a:gd name="T23" fmla="*/ 21 h 51"/>
              <a:gd name="T24" fmla="*/ 3 w 33"/>
              <a:gd name="T25" fmla="*/ 24 h 51"/>
              <a:gd name="T26" fmla="*/ 4 w 33"/>
              <a:gd name="T27" fmla="*/ 24 h 51"/>
              <a:gd name="T28" fmla="*/ 5 w 33"/>
              <a:gd name="T29" fmla="*/ 24 h 51"/>
              <a:gd name="T30" fmla="*/ 5 w 33"/>
              <a:gd name="T31" fmla="*/ 26 h 51"/>
              <a:gd name="T32" fmla="*/ 7 w 33"/>
              <a:gd name="T33" fmla="*/ 26 h 51"/>
              <a:gd name="T34" fmla="*/ 7 w 33"/>
              <a:gd name="T35" fmla="*/ 29 h 51"/>
              <a:gd name="T36" fmla="*/ 8 w 33"/>
              <a:gd name="T37" fmla="*/ 29 h 51"/>
              <a:gd name="T38" fmla="*/ 8 w 33"/>
              <a:gd name="T39" fmla="*/ 33 h 51"/>
              <a:gd name="T40" fmla="*/ 10 w 33"/>
              <a:gd name="T41" fmla="*/ 33 h 51"/>
              <a:gd name="T42" fmla="*/ 10 w 33"/>
              <a:gd name="T43" fmla="*/ 44 h 51"/>
              <a:gd name="T44" fmla="*/ 12 w 33"/>
              <a:gd name="T45" fmla="*/ 46 h 51"/>
              <a:gd name="T46" fmla="*/ 13 w 33"/>
              <a:gd name="T47" fmla="*/ 48 h 51"/>
              <a:gd name="T48" fmla="*/ 19 w 33"/>
              <a:gd name="T49" fmla="*/ 48 h 51"/>
              <a:gd name="T50" fmla="*/ 19 w 33"/>
              <a:gd name="T51" fmla="*/ 50 h 51"/>
              <a:gd name="T52" fmla="*/ 27 w 33"/>
              <a:gd name="T53" fmla="*/ 50 h 51"/>
              <a:gd name="T54" fmla="*/ 29 w 33"/>
              <a:gd name="T55" fmla="*/ 48 h 51"/>
              <a:gd name="T56" fmla="*/ 29 w 33"/>
              <a:gd name="T57" fmla="*/ 43 h 51"/>
              <a:gd name="T58" fmla="*/ 30 w 33"/>
              <a:gd name="T59" fmla="*/ 43 h 51"/>
              <a:gd name="T60" fmla="*/ 31 w 33"/>
              <a:gd name="T61" fmla="*/ 40 h 51"/>
              <a:gd name="T62" fmla="*/ 31 w 33"/>
              <a:gd name="T63" fmla="*/ 36 h 51"/>
              <a:gd name="T64" fmla="*/ 32 w 33"/>
              <a:gd name="T65" fmla="*/ 30 h 51"/>
              <a:gd name="T66" fmla="*/ 32 w 33"/>
              <a:gd name="T67" fmla="*/ 24 h 51"/>
              <a:gd name="T68" fmla="*/ 32 w 33"/>
              <a:gd name="T69" fmla="*/ 17 h 51"/>
              <a:gd name="T70" fmla="*/ 31 w 33"/>
              <a:gd name="T71" fmla="*/ 12 h 51"/>
              <a:gd name="T72" fmla="*/ 31 w 33"/>
              <a:gd name="T73" fmla="*/ 7 h 51"/>
              <a:gd name="T74" fmla="*/ 30 w 33"/>
              <a:gd name="T75" fmla="*/ 5 h 51"/>
              <a:gd name="T76" fmla="*/ 29 w 33"/>
              <a:gd name="T77" fmla="*/ 5 h 51"/>
              <a:gd name="T78" fmla="*/ 29 w 33"/>
              <a:gd name="T79" fmla="*/ 2 h 51"/>
              <a:gd name="T80" fmla="*/ 25 w 33"/>
              <a:gd name="T81" fmla="*/ 2 h 51"/>
              <a:gd name="T82" fmla="*/ 24 w 33"/>
              <a:gd name="T83" fmla="*/ 0 h 51"/>
              <a:gd name="T84" fmla="*/ 25 w 33"/>
              <a:gd name="T85" fmla="*/ 0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3"/>
              <a:gd name="T130" fmla="*/ 0 h 51"/>
              <a:gd name="T131" fmla="*/ 33 w 33"/>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3" h="51">
                <a:moveTo>
                  <a:pt x="25" y="0"/>
                </a:moveTo>
                <a:lnTo>
                  <a:pt x="3" y="0"/>
                </a:lnTo>
                <a:lnTo>
                  <a:pt x="1" y="2"/>
                </a:lnTo>
                <a:lnTo>
                  <a:pt x="1" y="4"/>
                </a:lnTo>
                <a:lnTo>
                  <a:pt x="1" y="6"/>
                </a:lnTo>
                <a:lnTo>
                  <a:pt x="1" y="9"/>
                </a:lnTo>
                <a:lnTo>
                  <a:pt x="1" y="12"/>
                </a:lnTo>
                <a:lnTo>
                  <a:pt x="0" y="15"/>
                </a:lnTo>
                <a:lnTo>
                  <a:pt x="0" y="17"/>
                </a:lnTo>
                <a:lnTo>
                  <a:pt x="1" y="20"/>
                </a:lnTo>
                <a:lnTo>
                  <a:pt x="1" y="21"/>
                </a:lnTo>
                <a:lnTo>
                  <a:pt x="3" y="21"/>
                </a:lnTo>
                <a:lnTo>
                  <a:pt x="3" y="24"/>
                </a:lnTo>
                <a:lnTo>
                  <a:pt x="4" y="24"/>
                </a:lnTo>
                <a:lnTo>
                  <a:pt x="5" y="24"/>
                </a:lnTo>
                <a:lnTo>
                  <a:pt x="5" y="26"/>
                </a:lnTo>
                <a:lnTo>
                  <a:pt x="7" y="26"/>
                </a:lnTo>
                <a:lnTo>
                  <a:pt x="7" y="29"/>
                </a:lnTo>
                <a:lnTo>
                  <a:pt x="8" y="29"/>
                </a:lnTo>
                <a:lnTo>
                  <a:pt x="8" y="33"/>
                </a:lnTo>
                <a:lnTo>
                  <a:pt x="10" y="33"/>
                </a:lnTo>
                <a:lnTo>
                  <a:pt x="10" y="44"/>
                </a:lnTo>
                <a:lnTo>
                  <a:pt x="12" y="46"/>
                </a:lnTo>
                <a:lnTo>
                  <a:pt x="13" y="48"/>
                </a:lnTo>
                <a:lnTo>
                  <a:pt x="19" y="48"/>
                </a:lnTo>
                <a:lnTo>
                  <a:pt x="19" y="50"/>
                </a:lnTo>
                <a:lnTo>
                  <a:pt x="27" y="50"/>
                </a:lnTo>
                <a:lnTo>
                  <a:pt x="29" y="48"/>
                </a:lnTo>
                <a:lnTo>
                  <a:pt x="29" y="43"/>
                </a:lnTo>
                <a:lnTo>
                  <a:pt x="30" y="43"/>
                </a:lnTo>
                <a:lnTo>
                  <a:pt x="31" y="40"/>
                </a:lnTo>
                <a:lnTo>
                  <a:pt x="31" y="36"/>
                </a:lnTo>
                <a:lnTo>
                  <a:pt x="32" y="30"/>
                </a:lnTo>
                <a:lnTo>
                  <a:pt x="32" y="24"/>
                </a:lnTo>
                <a:lnTo>
                  <a:pt x="32" y="17"/>
                </a:lnTo>
                <a:lnTo>
                  <a:pt x="31" y="12"/>
                </a:lnTo>
                <a:lnTo>
                  <a:pt x="31" y="7"/>
                </a:lnTo>
                <a:lnTo>
                  <a:pt x="30" y="5"/>
                </a:lnTo>
                <a:lnTo>
                  <a:pt x="29" y="5"/>
                </a:lnTo>
                <a:lnTo>
                  <a:pt x="29" y="2"/>
                </a:lnTo>
                <a:lnTo>
                  <a:pt x="25" y="2"/>
                </a:lnTo>
                <a:lnTo>
                  <a:pt x="24" y="0"/>
                </a:lnTo>
                <a:lnTo>
                  <a:pt x="25" y="0"/>
                </a:lnTo>
              </a:path>
            </a:pathLst>
          </a:custGeom>
          <a:solidFill>
            <a:srgbClr val="808080"/>
          </a:solidFill>
          <a:ln w="9525" cap="rnd">
            <a:solidFill>
              <a:srgbClr val="FF6633"/>
            </a:solidFill>
            <a:round/>
            <a:headEnd type="none" w="sm" len="sm"/>
            <a:tailEnd type="none" w="sm" len="sm"/>
          </a:ln>
        </p:spPr>
        <p:txBody>
          <a:bodyPr/>
          <a:lstStyle/>
          <a:p>
            <a:endParaRPr lang="cs-CZ"/>
          </a:p>
        </p:txBody>
      </p:sp>
      <p:sp>
        <p:nvSpPr>
          <p:cNvPr id="13604" name="Freeform 294"/>
          <p:cNvSpPr>
            <a:spLocks/>
          </p:cNvSpPr>
          <p:nvPr/>
        </p:nvSpPr>
        <p:spPr bwMode="auto">
          <a:xfrm>
            <a:off x="4849813" y="5270500"/>
            <a:ext cx="61912" cy="90488"/>
          </a:xfrm>
          <a:custGeom>
            <a:avLst/>
            <a:gdLst>
              <a:gd name="T0" fmla="*/ 30 w 39"/>
              <a:gd name="T1" fmla="*/ 0 h 57"/>
              <a:gd name="T2" fmla="*/ 3 w 39"/>
              <a:gd name="T3" fmla="*/ 0 h 57"/>
              <a:gd name="T4" fmla="*/ 1 w 39"/>
              <a:gd name="T5" fmla="*/ 2 h 57"/>
              <a:gd name="T6" fmla="*/ 1 w 39"/>
              <a:gd name="T7" fmla="*/ 4 h 57"/>
              <a:gd name="T8" fmla="*/ 1 w 39"/>
              <a:gd name="T9" fmla="*/ 7 h 57"/>
              <a:gd name="T10" fmla="*/ 1 w 39"/>
              <a:gd name="T11" fmla="*/ 10 h 57"/>
              <a:gd name="T12" fmla="*/ 1 w 39"/>
              <a:gd name="T13" fmla="*/ 13 h 57"/>
              <a:gd name="T14" fmla="*/ 0 w 39"/>
              <a:gd name="T15" fmla="*/ 17 h 57"/>
              <a:gd name="T16" fmla="*/ 0 w 39"/>
              <a:gd name="T17" fmla="*/ 19 h 57"/>
              <a:gd name="T18" fmla="*/ 1 w 39"/>
              <a:gd name="T19" fmla="*/ 22 h 57"/>
              <a:gd name="T20" fmla="*/ 1 w 39"/>
              <a:gd name="T21" fmla="*/ 23 h 57"/>
              <a:gd name="T22" fmla="*/ 3 w 39"/>
              <a:gd name="T23" fmla="*/ 23 h 57"/>
              <a:gd name="T24" fmla="*/ 3 w 39"/>
              <a:gd name="T25" fmla="*/ 27 h 57"/>
              <a:gd name="T26" fmla="*/ 5 w 39"/>
              <a:gd name="T27" fmla="*/ 27 h 57"/>
              <a:gd name="T28" fmla="*/ 6 w 39"/>
              <a:gd name="T29" fmla="*/ 27 h 57"/>
              <a:gd name="T30" fmla="*/ 6 w 39"/>
              <a:gd name="T31" fmla="*/ 29 h 57"/>
              <a:gd name="T32" fmla="*/ 8 w 39"/>
              <a:gd name="T33" fmla="*/ 29 h 57"/>
              <a:gd name="T34" fmla="*/ 8 w 39"/>
              <a:gd name="T35" fmla="*/ 33 h 57"/>
              <a:gd name="T36" fmla="*/ 9 w 39"/>
              <a:gd name="T37" fmla="*/ 33 h 57"/>
              <a:gd name="T38" fmla="*/ 9 w 39"/>
              <a:gd name="T39" fmla="*/ 37 h 57"/>
              <a:gd name="T40" fmla="*/ 12 w 39"/>
              <a:gd name="T41" fmla="*/ 37 h 57"/>
              <a:gd name="T42" fmla="*/ 12 w 39"/>
              <a:gd name="T43" fmla="*/ 49 h 57"/>
              <a:gd name="T44" fmla="*/ 14 w 39"/>
              <a:gd name="T45" fmla="*/ 52 h 57"/>
              <a:gd name="T46" fmla="*/ 16 w 39"/>
              <a:gd name="T47" fmla="*/ 54 h 57"/>
              <a:gd name="T48" fmla="*/ 22 w 39"/>
              <a:gd name="T49" fmla="*/ 54 h 57"/>
              <a:gd name="T50" fmla="*/ 22 w 39"/>
              <a:gd name="T51" fmla="*/ 56 h 57"/>
              <a:gd name="T52" fmla="*/ 32 w 39"/>
              <a:gd name="T53" fmla="*/ 56 h 57"/>
              <a:gd name="T54" fmla="*/ 35 w 39"/>
              <a:gd name="T55" fmla="*/ 54 h 57"/>
              <a:gd name="T56" fmla="*/ 35 w 39"/>
              <a:gd name="T57" fmla="*/ 48 h 57"/>
              <a:gd name="T58" fmla="*/ 36 w 39"/>
              <a:gd name="T59" fmla="*/ 48 h 57"/>
              <a:gd name="T60" fmla="*/ 37 w 39"/>
              <a:gd name="T61" fmla="*/ 45 h 57"/>
              <a:gd name="T62" fmla="*/ 37 w 39"/>
              <a:gd name="T63" fmla="*/ 40 h 57"/>
              <a:gd name="T64" fmla="*/ 38 w 39"/>
              <a:gd name="T65" fmla="*/ 34 h 57"/>
              <a:gd name="T66" fmla="*/ 38 w 39"/>
              <a:gd name="T67" fmla="*/ 27 h 57"/>
              <a:gd name="T68" fmla="*/ 38 w 39"/>
              <a:gd name="T69" fmla="*/ 19 h 57"/>
              <a:gd name="T70" fmla="*/ 37 w 39"/>
              <a:gd name="T71" fmla="*/ 13 h 57"/>
              <a:gd name="T72" fmla="*/ 37 w 39"/>
              <a:gd name="T73" fmla="*/ 8 h 57"/>
              <a:gd name="T74" fmla="*/ 36 w 39"/>
              <a:gd name="T75" fmla="*/ 6 h 57"/>
              <a:gd name="T76" fmla="*/ 35 w 39"/>
              <a:gd name="T77" fmla="*/ 6 h 57"/>
              <a:gd name="T78" fmla="*/ 35 w 39"/>
              <a:gd name="T79" fmla="*/ 2 h 57"/>
              <a:gd name="T80" fmla="*/ 30 w 39"/>
              <a:gd name="T81" fmla="*/ 2 h 57"/>
              <a:gd name="T82" fmla="*/ 28 w 39"/>
              <a:gd name="T83" fmla="*/ 0 h 57"/>
              <a:gd name="T84" fmla="*/ 30 w 39"/>
              <a:gd name="T85" fmla="*/ 0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57"/>
              <a:gd name="T131" fmla="*/ 39 w 39"/>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57">
                <a:moveTo>
                  <a:pt x="30" y="0"/>
                </a:moveTo>
                <a:lnTo>
                  <a:pt x="3" y="0"/>
                </a:lnTo>
                <a:lnTo>
                  <a:pt x="1" y="2"/>
                </a:lnTo>
                <a:lnTo>
                  <a:pt x="1" y="4"/>
                </a:lnTo>
                <a:lnTo>
                  <a:pt x="1" y="7"/>
                </a:lnTo>
                <a:lnTo>
                  <a:pt x="1" y="10"/>
                </a:lnTo>
                <a:lnTo>
                  <a:pt x="1" y="13"/>
                </a:lnTo>
                <a:lnTo>
                  <a:pt x="0" y="17"/>
                </a:lnTo>
                <a:lnTo>
                  <a:pt x="0" y="19"/>
                </a:lnTo>
                <a:lnTo>
                  <a:pt x="1" y="22"/>
                </a:lnTo>
                <a:lnTo>
                  <a:pt x="1" y="23"/>
                </a:lnTo>
                <a:lnTo>
                  <a:pt x="3" y="23"/>
                </a:lnTo>
                <a:lnTo>
                  <a:pt x="3" y="27"/>
                </a:lnTo>
                <a:lnTo>
                  <a:pt x="5" y="27"/>
                </a:lnTo>
                <a:lnTo>
                  <a:pt x="6" y="27"/>
                </a:lnTo>
                <a:lnTo>
                  <a:pt x="6" y="29"/>
                </a:lnTo>
                <a:lnTo>
                  <a:pt x="8" y="29"/>
                </a:lnTo>
                <a:lnTo>
                  <a:pt x="8" y="33"/>
                </a:lnTo>
                <a:lnTo>
                  <a:pt x="9" y="33"/>
                </a:lnTo>
                <a:lnTo>
                  <a:pt x="9" y="37"/>
                </a:lnTo>
                <a:lnTo>
                  <a:pt x="12" y="37"/>
                </a:lnTo>
                <a:lnTo>
                  <a:pt x="12" y="49"/>
                </a:lnTo>
                <a:lnTo>
                  <a:pt x="14" y="52"/>
                </a:lnTo>
                <a:lnTo>
                  <a:pt x="16" y="54"/>
                </a:lnTo>
                <a:lnTo>
                  <a:pt x="22" y="54"/>
                </a:lnTo>
                <a:lnTo>
                  <a:pt x="22" y="56"/>
                </a:lnTo>
                <a:lnTo>
                  <a:pt x="32" y="56"/>
                </a:lnTo>
                <a:lnTo>
                  <a:pt x="35" y="54"/>
                </a:lnTo>
                <a:lnTo>
                  <a:pt x="35" y="48"/>
                </a:lnTo>
                <a:lnTo>
                  <a:pt x="36" y="48"/>
                </a:lnTo>
                <a:lnTo>
                  <a:pt x="37" y="45"/>
                </a:lnTo>
                <a:lnTo>
                  <a:pt x="37" y="40"/>
                </a:lnTo>
                <a:lnTo>
                  <a:pt x="38" y="34"/>
                </a:lnTo>
                <a:lnTo>
                  <a:pt x="38" y="27"/>
                </a:lnTo>
                <a:lnTo>
                  <a:pt x="38" y="19"/>
                </a:lnTo>
                <a:lnTo>
                  <a:pt x="37" y="13"/>
                </a:lnTo>
                <a:lnTo>
                  <a:pt x="37" y="8"/>
                </a:lnTo>
                <a:lnTo>
                  <a:pt x="36" y="6"/>
                </a:lnTo>
                <a:lnTo>
                  <a:pt x="35" y="6"/>
                </a:lnTo>
                <a:lnTo>
                  <a:pt x="35" y="2"/>
                </a:lnTo>
                <a:lnTo>
                  <a:pt x="30" y="2"/>
                </a:lnTo>
                <a:lnTo>
                  <a:pt x="28" y="0"/>
                </a:lnTo>
                <a:lnTo>
                  <a:pt x="30" y="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605" name="Freeform 295"/>
          <p:cNvSpPr>
            <a:spLocks/>
          </p:cNvSpPr>
          <p:nvPr/>
        </p:nvSpPr>
        <p:spPr bwMode="auto">
          <a:xfrm>
            <a:off x="4779963" y="5407025"/>
            <a:ext cx="17462" cy="15875"/>
          </a:xfrm>
          <a:custGeom>
            <a:avLst/>
            <a:gdLst>
              <a:gd name="T0" fmla="*/ 8 w 11"/>
              <a:gd name="T1" fmla="*/ 2 h 10"/>
              <a:gd name="T2" fmla="*/ 7 w 11"/>
              <a:gd name="T3" fmla="*/ 1 h 10"/>
              <a:gd name="T4" fmla="*/ 6 w 11"/>
              <a:gd name="T5" fmla="*/ 1 h 10"/>
              <a:gd name="T6" fmla="*/ 4 w 11"/>
              <a:gd name="T7" fmla="*/ 1 h 10"/>
              <a:gd name="T8" fmla="*/ 3 w 11"/>
              <a:gd name="T9" fmla="*/ 0 h 10"/>
              <a:gd name="T10" fmla="*/ 2 w 11"/>
              <a:gd name="T11" fmla="*/ 1 h 10"/>
              <a:gd name="T12" fmla="*/ 1 w 11"/>
              <a:gd name="T13" fmla="*/ 2 h 10"/>
              <a:gd name="T14" fmla="*/ 0 w 11"/>
              <a:gd name="T15" fmla="*/ 4 h 10"/>
              <a:gd name="T16" fmla="*/ 1 w 11"/>
              <a:gd name="T17" fmla="*/ 5 h 10"/>
              <a:gd name="T18" fmla="*/ 2 w 11"/>
              <a:gd name="T19" fmla="*/ 7 h 10"/>
              <a:gd name="T20" fmla="*/ 3 w 11"/>
              <a:gd name="T21" fmla="*/ 8 h 10"/>
              <a:gd name="T22" fmla="*/ 5 w 11"/>
              <a:gd name="T23" fmla="*/ 9 h 10"/>
              <a:gd name="T24" fmla="*/ 7 w 11"/>
              <a:gd name="T25" fmla="*/ 9 h 10"/>
              <a:gd name="T26" fmla="*/ 10 w 11"/>
              <a:gd name="T27" fmla="*/ 4 h 10"/>
              <a:gd name="T28" fmla="*/ 9 w 11"/>
              <a:gd name="T29" fmla="*/ 3 h 10"/>
              <a:gd name="T30" fmla="*/ 9 w 11"/>
              <a:gd name="T31" fmla="*/ 2 h 10"/>
              <a:gd name="T32" fmla="*/ 8 w 11"/>
              <a:gd name="T33" fmla="*/ 2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0"/>
              <a:gd name="T53" fmla="*/ 11 w 11"/>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0">
                <a:moveTo>
                  <a:pt x="8" y="2"/>
                </a:moveTo>
                <a:lnTo>
                  <a:pt x="7" y="1"/>
                </a:lnTo>
                <a:lnTo>
                  <a:pt x="6" y="1"/>
                </a:lnTo>
                <a:lnTo>
                  <a:pt x="4" y="1"/>
                </a:lnTo>
                <a:lnTo>
                  <a:pt x="3" y="0"/>
                </a:lnTo>
                <a:lnTo>
                  <a:pt x="2" y="1"/>
                </a:lnTo>
                <a:lnTo>
                  <a:pt x="1" y="2"/>
                </a:lnTo>
                <a:lnTo>
                  <a:pt x="0" y="4"/>
                </a:lnTo>
                <a:lnTo>
                  <a:pt x="1" y="5"/>
                </a:lnTo>
                <a:lnTo>
                  <a:pt x="2" y="7"/>
                </a:lnTo>
                <a:lnTo>
                  <a:pt x="3" y="8"/>
                </a:lnTo>
                <a:lnTo>
                  <a:pt x="5" y="9"/>
                </a:lnTo>
                <a:lnTo>
                  <a:pt x="7" y="9"/>
                </a:lnTo>
                <a:lnTo>
                  <a:pt x="10" y="4"/>
                </a:lnTo>
                <a:lnTo>
                  <a:pt x="9" y="3"/>
                </a:lnTo>
                <a:lnTo>
                  <a:pt x="9" y="2"/>
                </a:lnTo>
                <a:lnTo>
                  <a:pt x="8" y="2"/>
                </a:lnTo>
              </a:path>
            </a:pathLst>
          </a:custGeom>
          <a:solidFill>
            <a:schemeClr val="bg2"/>
          </a:solidFill>
          <a:ln w="9525" cap="rnd">
            <a:solidFill>
              <a:srgbClr val="FF6633"/>
            </a:solidFill>
            <a:round/>
            <a:headEnd type="none" w="sm" len="sm"/>
            <a:tailEnd type="none" w="sm" len="sm"/>
          </a:ln>
        </p:spPr>
        <p:txBody>
          <a:bodyPr/>
          <a:lstStyle/>
          <a:p>
            <a:endParaRPr lang="cs-CZ"/>
          </a:p>
        </p:txBody>
      </p:sp>
      <p:sp>
        <p:nvSpPr>
          <p:cNvPr id="13606" name="Freeform 296"/>
          <p:cNvSpPr>
            <a:spLocks/>
          </p:cNvSpPr>
          <p:nvPr/>
        </p:nvSpPr>
        <p:spPr bwMode="auto">
          <a:xfrm>
            <a:off x="4779963" y="5407025"/>
            <a:ext cx="26987" cy="25400"/>
          </a:xfrm>
          <a:custGeom>
            <a:avLst/>
            <a:gdLst>
              <a:gd name="T0" fmla="*/ 13 w 17"/>
              <a:gd name="T1" fmla="*/ 3 h 16"/>
              <a:gd name="T2" fmla="*/ 13 w 17"/>
              <a:gd name="T3" fmla="*/ 3 h 16"/>
              <a:gd name="T4" fmla="*/ 11 w 17"/>
              <a:gd name="T5" fmla="*/ 2 h 16"/>
              <a:gd name="T6" fmla="*/ 9 w 17"/>
              <a:gd name="T7" fmla="*/ 1 h 16"/>
              <a:gd name="T8" fmla="*/ 7 w 17"/>
              <a:gd name="T9" fmla="*/ 1 h 16"/>
              <a:gd name="T10" fmla="*/ 4 w 17"/>
              <a:gd name="T11" fmla="*/ 0 h 16"/>
              <a:gd name="T12" fmla="*/ 3 w 17"/>
              <a:gd name="T13" fmla="*/ 2 h 16"/>
              <a:gd name="T14" fmla="*/ 1 w 17"/>
              <a:gd name="T15" fmla="*/ 4 h 16"/>
              <a:gd name="T16" fmla="*/ 0 w 17"/>
              <a:gd name="T17" fmla="*/ 7 h 16"/>
              <a:gd name="T18" fmla="*/ 1 w 17"/>
              <a:gd name="T19" fmla="*/ 9 h 16"/>
              <a:gd name="T20" fmla="*/ 3 w 17"/>
              <a:gd name="T21" fmla="*/ 11 h 16"/>
              <a:gd name="T22" fmla="*/ 5 w 17"/>
              <a:gd name="T23" fmla="*/ 13 h 16"/>
              <a:gd name="T24" fmla="*/ 8 w 17"/>
              <a:gd name="T25" fmla="*/ 15 h 16"/>
              <a:gd name="T26" fmla="*/ 11 w 17"/>
              <a:gd name="T27" fmla="*/ 15 h 16"/>
              <a:gd name="T28" fmla="*/ 16 w 17"/>
              <a:gd name="T29" fmla="*/ 6 h 16"/>
              <a:gd name="T30" fmla="*/ 15 w 17"/>
              <a:gd name="T31" fmla="*/ 5 h 16"/>
              <a:gd name="T32" fmla="*/ 15 w 17"/>
              <a:gd name="T33" fmla="*/ 4 h 16"/>
              <a:gd name="T34" fmla="*/ 13 w 17"/>
              <a:gd name="T35" fmla="*/ 3 h 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
              <a:gd name="T55" fmla="*/ 0 h 16"/>
              <a:gd name="T56" fmla="*/ 17 w 17"/>
              <a:gd name="T57" fmla="*/ 16 h 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 h="16">
                <a:moveTo>
                  <a:pt x="13" y="3"/>
                </a:moveTo>
                <a:lnTo>
                  <a:pt x="13" y="3"/>
                </a:lnTo>
                <a:lnTo>
                  <a:pt x="11" y="2"/>
                </a:lnTo>
                <a:lnTo>
                  <a:pt x="9" y="1"/>
                </a:lnTo>
                <a:lnTo>
                  <a:pt x="7" y="1"/>
                </a:lnTo>
                <a:lnTo>
                  <a:pt x="4" y="0"/>
                </a:lnTo>
                <a:lnTo>
                  <a:pt x="3" y="2"/>
                </a:lnTo>
                <a:lnTo>
                  <a:pt x="1" y="4"/>
                </a:lnTo>
                <a:lnTo>
                  <a:pt x="0" y="7"/>
                </a:lnTo>
                <a:lnTo>
                  <a:pt x="1" y="9"/>
                </a:lnTo>
                <a:lnTo>
                  <a:pt x="3" y="11"/>
                </a:lnTo>
                <a:lnTo>
                  <a:pt x="5" y="13"/>
                </a:lnTo>
                <a:lnTo>
                  <a:pt x="8" y="15"/>
                </a:lnTo>
                <a:lnTo>
                  <a:pt x="11" y="15"/>
                </a:lnTo>
                <a:lnTo>
                  <a:pt x="16" y="6"/>
                </a:lnTo>
                <a:lnTo>
                  <a:pt x="15" y="5"/>
                </a:lnTo>
                <a:lnTo>
                  <a:pt x="15" y="4"/>
                </a:lnTo>
                <a:lnTo>
                  <a:pt x="13" y="3"/>
                </a:lnTo>
              </a:path>
            </a:pathLst>
          </a:custGeom>
          <a:solidFill>
            <a:schemeClr val="bg2"/>
          </a:solidFill>
          <a:ln w="12700" cap="rnd" cmpd="sng">
            <a:solidFill>
              <a:srgbClr val="FF6633"/>
            </a:solidFill>
            <a:prstDash val="solid"/>
            <a:round/>
            <a:headEnd type="none" w="sm" len="sm"/>
            <a:tailEnd type="none" w="sm" len="sm"/>
          </a:ln>
        </p:spPr>
        <p:txBody>
          <a:bodyPr/>
          <a:lstStyle/>
          <a:p>
            <a:endParaRPr lang="cs-CZ"/>
          </a:p>
        </p:txBody>
      </p:sp>
      <p:sp>
        <p:nvSpPr>
          <p:cNvPr id="13607" name="Freeform 297"/>
          <p:cNvSpPr>
            <a:spLocks/>
          </p:cNvSpPr>
          <p:nvPr/>
        </p:nvSpPr>
        <p:spPr bwMode="auto">
          <a:xfrm>
            <a:off x="4732338" y="5341938"/>
            <a:ext cx="238125" cy="122237"/>
          </a:xfrm>
          <a:custGeom>
            <a:avLst/>
            <a:gdLst>
              <a:gd name="T0" fmla="*/ 68 w 150"/>
              <a:gd name="T1" fmla="*/ 24 h 77"/>
              <a:gd name="T2" fmla="*/ 54 w 150"/>
              <a:gd name="T3" fmla="*/ 14 h 77"/>
              <a:gd name="T4" fmla="*/ 41 w 150"/>
              <a:gd name="T5" fmla="*/ 6 h 77"/>
              <a:gd name="T6" fmla="*/ 28 w 150"/>
              <a:gd name="T7" fmla="*/ 1 h 77"/>
              <a:gd name="T8" fmla="*/ 13 w 150"/>
              <a:gd name="T9" fmla="*/ 0 h 77"/>
              <a:gd name="T10" fmla="*/ 9 w 150"/>
              <a:gd name="T11" fmla="*/ 6 h 77"/>
              <a:gd name="T12" fmla="*/ 4 w 150"/>
              <a:gd name="T13" fmla="*/ 12 h 77"/>
              <a:gd name="T14" fmla="*/ 0 w 150"/>
              <a:gd name="T15" fmla="*/ 19 h 77"/>
              <a:gd name="T16" fmla="*/ 1 w 150"/>
              <a:gd name="T17" fmla="*/ 26 h 77"/>
              <a:gd name="T18" fmla="*/ 3 w 150"/>
              <a:gd name="T19" fmla="*/ 34 h 77"/>
              <a:gd name="T20" fmla="*/ 7 w 150"/>
              <a:gd name="T21" fmla="*/ 41 h 77"/>
              <a:gd name="T22" fmla="*/ 16 w 150"/>
              <a:gd name="T23" fmla="*/ 50 h 77"/>
              <a:gd name="T24" fmla="*/ 31 w 150"/>
              <a:gd name="T25" fmla="*/ 60 h 77"/>
              <a:gd name="T26" fmla="*/ 46 w 150"/>
              <a:gd name="T27" fmla="*/ 68 h 77"/>
              <a:gd name="T28" fmla="*/ 59 w 150"/>
              <a:gd name="T29" fmla="*/ 73 h 77"/>
              <a:gd name="T30" fmla="*/ 68 w 150"/>
              <a:gd name="T31" fmla="*/ 73 h 77"/>
              <a:gd name="T32" fmla="*/ 76 w 150"/>
              <a:gd name="T33" fmla="*/ 71 h 77"/>
              <a:gd name="T34" fmla="*/ 85 w 150"/>
              <a:gd name="T35" fmla="*/ 69 h 77"/>
              <a:gd name="T36" fmla="*/ 94 w 150"/>
              <a:gd name="T37" fmla="*/ 69 h 77"/>
              <a:gd name="T38" fmla="*/ 102 w 150"/>
              <a:gd name="T39" fmla="*/ 71 h 77"/>
              <a:gd name="T40" fmla="*/ 110 w 150"/>
              <a:gd name="T41" fmla="*/ 73 h 77"/>
              <a:gd name="T42" fmla="*/ 118 w 150"/>
              <a:gd name="T43" fmla="*/ 75 h 77"/>
              <a:gd name="T44" fmla="*/ 125 w 150"/>
              <a:gd name="T45" fmla="*/ 76 h 77"/>
              <a:gd name="T46" fmla="*/ 132 w 150"/>
              <a:gd name="T47" fmla="*/ 75 h 77"/>
              <a:gd name="T48" fmla="*/ 138 w 150"/>
              <a:gd name="T49" fmla="*/ 73 h 77"/>
              <a:gd name="T50" fmla="*/ 141 w 150"/>
              <a:gd name="T51" fmla="*/ 69 h 77"/>
              <a:gd name="T52" fmla="*/ 144 w 150"/>
              <a:gd name="T53" fmla="*/ 64 h 77"/>
              <a:gd name="T54" fmla="*/ 148 w 150"/>
              <a:gd name="T55" fmla="*/ 59 h 77"/>
              <a:gd name="T56" fmla="*/ 149 w 150"/>
              <a:gd name="T57" fmla="*/ 54 h 77"/>
              <a:gd name="T58" fmla="*/ 148 w 150"/>
              <a:gd name="T59" fmla="*/ 50 h 77"/>
              <a:gd name="T60" fmla="*/ 147 w 150"/>
              <a:gd name="T61" fmla="*/ 45 h 77"/>
              <a:gd name="T62" fmla="*/ 144 w 150"/>
              <a:gd name="T63" fmla="*/ 42 h 77"/>
              <a:gd name="T64" fmla="*/ 137 w 150"/>
              <a:gd name="T65" fmla="*/ 33 h 77"/>
              <a:gd name="T66" fmla="*/ 123 w 150"/>
              <a:gd name="T67" fmla="*/ 25 h 77"/>
              <a:gd name="T68" fmla="*/ 108 w 150"/>
              <a:gd name="T69" fmla="*/ 18 h 77"/>
              <a:gd name="T70" fmla="*/ 97 w 150"/>
              <a:gd name="T71" fmla="*/ 16 h 77"/>
              <a:gd name="T72" fmla="*/ 91 w 150"/>
              <a:gd name="T73" fmla="*/ 16 h 77"/>
              <a:gd name="T74" fmla="*/ 86 w 150"/>
              <a:gd name="T75" fmla="*/ 19 h 77"/>
              <a:gd name="T76" fmla="*/ 83 w 150"/>
              <a:gd name="T77" fmla="*/ 19 h 77"/>
              <a:gd name="T78" fmla="*/ 80 w 150"/>
              <a:gd name="T79" fmla="*/ 22 h 77"/>
              <a:gd name="T80" fmla="*/ 78 w 150"/>
              <a:gd name="T81" fmla="*/ 23 h 77"/>
              <a:gd name="T82" fmla="*/ 77 w 150"/>
              <a:gd name="T83" fmla="*/ 24 h 77"/>
              <a:gd name="T84" fmla="*/ 75 w 150"/>
              <a:gd name="T85" fmla="*/ 24 h 77"/>
              <a:gd name="T86" fmla="*/ 74 w 150"/>
              <a:gd name="T87" fmla="*/ 25 h 77"/>
              <a:gd name="T88" fmla="*/ 72 w 150"/>
              <a:gd name="T89" fmla="*/ 26 h 77"/>
              <a:gd name="T90" fmla="*/ 68 w 150"/>
              <a:gd name="T91" fmla="*/ 24 h 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0"/>
              <a:gd name="T139" fmla="*/ 0 h 77"/>
              <a:gd name="T140" fmla="*/ 150 w 150"/>
              <a:gd name="T141" fmla="*/ 77 h 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0" h="77">
                <a:moveTo>
                  <a:pt x="68" y="24"/>
                </a:moveTo>
                <a:lnTo>
                  <a:pt x="68" y="24"/>
                </a:lnTo>
                <a:lnTo>
                  <a:pt x="61" y="19"/>
                </a:lnTo>
                <a:lnTo>
                  <a:pt x="54" y="14"/>
                </a:lnTo>
                <a:lnTo>
                  <a:pt x="48" y="10"/>
                </a:lnTo>
                <a:lnTo>
                  <a:pt x="41" y="6"/>
                </a:lnTo>
                <a:lnTo>
                  <a:pt x="35" y="3"/>
                </a:lnTo>
                <a:lnTo>
                  <a:pt x="28" y="1"/>
                </a:lnTo>
                <a:lnTo>
                  <a:pt x="21" y="0"/>
                </a:lnTo>
                <a:lnTo>
                  <a:pt x="13" y="0"/>
                </a:lnTo>
                <a:lnTo>
                  <a:pt x="11" y="3"/>
                </a:lnTo>
                <a:lnTo>
                  <a:pt x="9" y="6"/>
                </a:lnTo>
                <a:lnTo>
                  <a:pt x="6" y="9"/>
                </a:lnTo>
                <a:lnTo>
                  <a:pt x="4" y="12"/>
                </a:lnTo>
                <a:lnTo>
                  <a:pt x="1" y="16"/>
                </a:lnTo>
                <a:lnTo>
                  <a:pt x="0" y="19"/>
                </a:lnTo>
                <a:lnTo>
                  <a:pt x="0" y="23"/>
                </a:lnTo>
                <a:lnTo>
                  <a:pt x="1" y="26"/>
                </a:lnTo>
                <a:lnTo>
                  <a:pt x="1" y="30"/>
                </a:lnTo>
                <a:lnTo>
                  <a:pt x="3" y="34"/>
                </a:lnTo>
                <a:lnTo>
                  <a:pt x="5" y="38"/>
                </a:lnTo>
                <a:lnTo>
                  <a:pt x="7" y="41"/>
                </a:lnTo>
                <a:lnTo>
                  <a:pt x="11" y="45"/>
                </a:lnTo>
                <a:lnTo>
                  <a:pt x="16" y="50"/>
                </a:lnTo>
                <a:lnTo>
                  <a:pt x="23" y="54"/>
                </a:lnTo>
                <a:lnTo>
                  <a:pt x="31" y="60"/>
                </a:lnTo>
                <a:lnTo>
                  <a:pt x="38" y="64"/>
                </a:lnTo>
                <a:lnTo>
                  <a:pt x="46" y="68"/>
                </a:lnTo>
                <a:lnTo>
                  <a:pt x="53" y="72"/>
                </a:lnTo>
                <a:lnTo>
                  <a:pt x="59" y="73"/>
                </a:lnTo>
                <a:lnTo>
                  <a:pt x="63" y="74"/>
                </a:lnTo>
                <a:lnTo>
                  <a:pt x="68" y="73"/>
                </a:lnTo>
                <a:lnTo>
                  <a:pt x="72" y="72"/>
                </a:lnTo>
                <a:lnTo>
                  <a:pt x="76" y="71"/>
                </a:lnTo>
                <a:lnTo>
                  <a:pt x="80" y="70"/>
                </a:lnTo>
                <a:lnTo>
                  <a:pt x="85" y="69"/>
                </a:lnTo>
                <a:lnTo>
                  <a:pt x="90" y="68"/>
                </a:lnTo>
                <a:lnTo>
                  <a:pt x="94" y="69"/>
                </a:lnTo>
                <a:lnTo>
                  <a:pt x="98" y="70"/>
                </a:lnTo>
                <a:lnTo>
                  <a:pt x="102" y="71"/>
                </a:lnTo>
                <a:lnTo>
                  <a:pt x="106" y="72"/>
                </a:lnTo>
                <a:lnTo>
                  <a:pt x="110" y="73"/>
                </a:lnTo>
                <a:lnTo>
                  <a:pt x="114" y="74"/>
                </a:lnTo>
                <a:lnTo>
                  <a:pt x="118" y="75"/>
                </a:lnTo>
                <a:lnTo>
                  <a:pt x="121" y="76"/>
                </a:lnTo>
                <a:lnTo>
                  <a:pt x="125" y="76"/>
                </a:lnTo>
                <a:lnTo>
                  <a:pt x="129" y="76"/>
                </a:lnTo>
                <a:lnTo>
                  <a:pt x="132" y="75"/>
                </a:lnTo>
                <a:lnTo>
                  <a:pt x="135" y="74"/>
                </a:lnTo>
                <a:lnTo>
                  <a:pt x="138" y="73"/>
                </a:lnTo>
                <a:lnTo>
                  <a:pt x="139" y="71"/>
                </a:lnTo>
                <a:lnTo>
                  <a:pt x="141" y="69"/>
                </a:lnTo>
                <a:lnTo>
                  <a:pt x="143" y="67"/>
                </a:lnTo>
                <a:lnTo>
                  <a:pt x="144" y="64"/>
                </a:lnTo>
                <a:lnTo>
                  <a:pt x="146" y="61"/>
                </a:lnTo>
                <a:lnTo>
                  <a:pt x="148" y="59"/>
                </a:lnTo>
                <a:lnTo>
                  <a:pt x="148" y="56"/>
                </a:lnTo>
                <a:lnTo>
                  <a:pt x="149" y="54"/>
                </a:lnTo>
                <a:lnTo>
                  <a:pt x="148" y="52"/>
                </a:lnTo>
                <a:lnTo>
                  <a:pt x="148" y="50"/>
                </a:lnTo>
                <a:lnTo>
                  <a:pt x="147" y="48"/>
                </a:lnTo>
                <a:lnTo>
                  <a:pt x="147" y="45"/>
                </a:lnTo>
                <a:lnTo>
                  <a:pt x="147" y="43"/>
                </a:lnTo>
                <a:lnTo>
                  <a:pt x="144" y="42"/>
                </a:lnTo>
                <a:lnTo>
                  <a:pt x="141" y="37"/>
                </a:lnTo>
                <a:lnTo>
                  <a:pt x="137" y="33"/>
                </a:lnTo>
                <a:lnTo>
                  <a:pt x="130" y="29"/>
                </a:lnTo>
                <a:lnTo>
                  <a:pt x="123" y="25"/>
                </a:lnTo>
                <a:lnTo>
                  <a:pt x="115" y="21"/>
                </a:lnTo>
                <a:lnTo>
                  <a:pt x="108" y="18"/>
                </a:lnTo>
                <a:lnTo>
                  <a:pt x="102" y="16"/>
                </a:lnTo>
                <a:lnTo>
                  <a:pt x="97" y="16"/>
                </a:lnTo>
                <a:lnTo>
                  <a:pt x="95" y="16"/>
                </a:lnTo>
                <a:lnTo>
                  <a:pt x="91" y="16"/>
                </a:lnTo>
                <a:lnTo>
                  <a:pt x="88" y="18"/>
                </a:lnTo>
                <a:lnTo>
                  <a:pt x="86" y="19"/>
                </a:lnTo>
                <a:lnTo>
                  <a:pt x="84" y="19"/>
                </a:lnTo>
                <a:lnTo>
                  <a:pt x="83" y="19"/>
                </a:lnTo>
                <a:lnTo>
                  <a:pt x="81" y="20"/>
                </a:lnTo>
                <a:lnTo>
                  <a:pt x="80" y="22"/>
                </a:lnTo>
                <a:lnTo>
                  <a:pt x="79" y="22"/>
                </a:lnTo>
                <a:lnTo>
                  <a:pt x="78" y="23"/>
                </a:lnTo>
                <a:lnTo>
                  <a:pt x="77" y="23"/>
                </a:lnTo>
                <a:lnTo>
                  <a:pt x="77" y="24"/>
                </a:lnTo>
                <a:lnTo>
                  <a:pt x="76" y="23"/>
                </a:lnTo>
                <a:lnTo>
                  <a:pt x="75" y="24"/>
                </a:lnTo>
                <a:lnTo>
                  <a:pt x="75" y="25"/>
                </a:lnTo>
                <a:lnTo>
                  <a:pt x="74" y="25"/>
                </a:lnTo>
                <a:lnTo>
                  <a:pt x="73" y="26"/>
                </a:lnTo>
                <a:lnTo>
                  <a:pt x="72" y="26"/>
                </a:lnTo>
                <a:lnTo>
                  <a:pt x="71" y="26"/>
                </a:lnTo>
                <a:lnTo>
                  <a:pt x="68" y="24"/>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608" name="Freeform 298"/>
          <p:cNvSpPr>
            <a:spLocks/>
          </p:cNvSpPr>
          <p:nvPr/>
        </p:nvSpPr>
        <p:spPr bwMode="auto">
          <a:xfrm>
            <a:off x="4811713" y="5384800"/>
            <a:ext cx="122237" cy="55563"/>
          </a:xfrm>
          <a:custGeom>
            <a:avLst/>
            <a:gdLst>
              <a:gd name="T0" fmla="*/ 66 w 77"/>
              <a:gd name="T1" fmla="*/ 18 h 35"/>
              <a:gd name="T2" fmla="*/ 62 w 77"/>
              <a:gd name="T3" fmla="*/ 15 h 35"/>
              <a:gd name="T4" fmla="*/ 62 w 77"/>
              <a:gd name="T5" fmla="*/ 13 h 35"/>
              <a:gd name="T6" fmla="*/ 59 w 77"/>
              <a:gd name="T7" fmla="*/ 10 h 35"/>
              <a:gd name="T8" fmla="*/ 57 w 77"/>
              <a:gd name="T9" fmla="*/ 9 h 35"/>
              <a:gd name="T10" fmla="*/ 56 w 77"/>
              <a:gd name="T11" fmla="*/ 7 h 35"/>
              <a:gd name="T12" fmla="*/ 48 w 77"/>
              <a:gd name="T13" fmla="*/ 3 h 35"/>
              <a:gd name="T14" fmla="*/ 41 w 77"/>
              <a:gd name="T15" fmla="*/ 0 h 35"/>
              <a:gd name="T16" fmla="*/ 40 w 77"/>
              <a:gd name="T17" fmla="*/ 1 h 35"/>
              <a:gd name="T18" fmla="*/ 38 w 77"/>
              <a:gd name="T19" fmla="*/ 2 h 35"/>
              <a:gd name="T20" fmla="*/ 36 w 77"/>
              <a:gd name="T21" fmla="*/ 3 h 35"/>
              <a:gd name="T22" fmla="*/ 33 w 77"/>
              <a:gd name="T23" fmla="*/ 3 h 35"/>
              <a:gd name="T24" fmla="*/ 31 w 77"/>
              <a:gd name="T25" fmla="*/ 5 h 35"/>
              <a:gd name="T26" fmla="*/ 28 w 77"/>
              <a:gd name="T27" fmla="*/ 5 h 35"/>
              <a:gd name="T28" fmla="*/ 26 w 77"/>
              <a:gd name="T29" fmla="*/ 6 h 35"/>
              <a:gd name="T30" fmla="*/ 24 w 77"/>
              <a:gd name="T31" fmla="*/ 7 h 35"/>
              <a:gd name="T32" fmla="*/ 21 w 77"/>
              <a:gd name="T33" fmla="*/ 7 h 35"/>
              <a:gd name="T34" fmla="*/ 19 w 77"/>
              <a:gd name="T35" fmla="*/ 9 h 35"/>
              <a:gd name="T36" fmla="*/ 17 w 77"/>
              <a:gd name="T37" fmla="*/ 8 h 35"/>
              <a:gd name="T38" fmla="*/ 15 w 77"/>
              <a:gd name="T39" fmla="*/ 8 h 35"/>
              <a:gd name="T40" fmla="*/ 12 w 77"/>
              <a:gd name="T41" fmla="*/ 7 h 35"/>
              <a:gd name="T42" fmla="*/ 8 w 77"/>
              <a:gd name="T43" fmla="*/ 7 h 35"/>
              <a:gd name="T44" fmla="*/ 5 w 77"/>
              <a:gd name="T45" fmla="*/ 8 h 35"/>
              <a:gd name="T46" fmla="*/ 4 w 77"/>
              <a:gd name="T47" fmla="*/ 9 h 35"/>
              <a:gd name="T48" fmla="*/ 2 w 77"/>
              <a:gd name="T49" fmla="*/ 9 h 35"/>
              <a:gd name="T50" fmla="*/ 0 w 77"/>
              <a:gd name="T51" fmla="*/ 12 h 35"/>
              <a:gd name="T52" fmla="*/ 0 w 77"/>
              <a:gd name="T53" fmla="*/ 13 h 35"/>
              <a:gd name="T54" fmla="*/ 4 w 77"/>
              <a:gd name="T55" fmla="*/ 16 h 35"/>
              <a:gd name="T56" fmla="*/ 9 w 77"/>
              <a:gd name="T57" fmla="*/ 19 h 35"/>
              <a:gd name="T58" fmla="*/ 16 w 77"/>
              <a:gd name="T59" fmla="*/ 20 h 35"/>
              <a:gd name="T60" fmla="*/ 20 w 77"/>
              <a:gd name="T61" fmla="*/ 21 h 35"/>
              <a:gd name="T62" fmla="*/ 29 w 77"/>
              <a:gd name="T63" fmla="*/ 22 h 35"/>
              <a:gd name="T64" fmla="*/ 40 w 77"/>
              <a:gd name="T65" fmla="*/ 25 h 35"/>
              <a:gd name="T66" fmla="*/ 51 w 77"/>
              <a:gd name="T67" fmla="*/ 28 h 35"/>
              <a:gd name="T68" fmla="*/ 62 w 77"/>
              <a:gd name="T69" fmla="*/ 31 h 35"/>
              <a:gd name="T70" fmla="*/ 68 w 77"/>
              <a:gd name="T71" fmla="*/ 34 h 35"/>
              <a:gd name="T72" fmla="*/ 70 w 77"/>
              <a:gd name="T73" fmla="*/ 33 h 35"/>
              <a:gd name="T74" fmla="*/ 71 w 77"/>
              <a:gd name="T75" fmla="*/ 32 h 35"/>
              <a:gd name="T76" fmla="*/ 76 w 77"/>
              <a:gd name="T77" fmla="*/ 26 h 35"/>
              <a:gd name="T78" fmla="*/ 75 w 77"/>
              <a:gd name="T79" fmla="*/ 24 h 35"/>
              <a:gd name="T80" fmla="*/ 73 w 77"/>
              <a:gd name="T81" fmla="*/ 22 h 35"/>
              <a:gd name="T82" fmla="*/ 70 w 77"/>
              <a:gd name="T83" fmla="*/ 20 h 35"/>
              <a:gd name="T84" fmla="*/ 67 w 77"/>
              <a:gd name="T85" fmla="*/ 19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35"/>
              <a:gd name="T131" fmla="*/ 77 w 77"/>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35">
                <a:moveTo>
                  <a:pt x="67" y="19"/>
                </a:moveTo>
                <a:lnTo>
                  <a:pt x="66" y="18"/>
                </a:lnTo>
                <a:lnTo>
                  <a:pt x="64" y="16"/>
                </a:lnTo>
                <a:lnTo>
                  <a:pt x="62" y="15"/>
                </a:lnTo>
                <a:lnTo>
                  <a:pt x="61" y="14"/>
                </a:lnTo>
                <a:lnTo>
                  <a:pt x="62" y="13"/>
                </a:lnTo>
                <a:lnTo>
                  <a:pt x="59" y="12"/>
                </a:lnTo>
                <a:lnTo>
                  <a:pt x="59" y="10"/>
                </a:lnTo>
                <a:lnTo>
                  <a:pt x="58" y="9"/>
                </a:lnTo>
                <a:lnTo>
                  <a:pt x="57" y="9"/>
                </a:lnTo>
                <a:lnTo>
                  <a:pt x="56" y="8"/>
                </a:lnTo>
                <a:lnTo>
                  <a:pt x="56" y="7"/>
                </a:lnTo>
                <a:lnTo>
                  <a:pt x="53" y="5"/>
                </a:lnTo>
                <a:lnTo>
                  <a:pt x="48" y="3"/>
                </a:lnTo>
                <a:lnTo>
                  <a:pt x="44" y="2"/>
                </a:lnTo>
                <a:lnTo>
                  <a:pt x="41" y="0"/>
                </a:lnTo>
                <a:lnTo>
                  <a:pt x="41" y="1"/>
                </a:lnTo>
                <a:lnTo>
                  <a:pt x="40" y="1"/>
                </a:lnTo>
                <a:lnTo>
                  <a:pt x="39" y="2"/>
                </a:lnTo>
                <a:lnTo>
                  <a:pt x="38" y="2"/>
                </a:lnTo>
                <a:lnTo>
                  <a:pt x="37" y="3"/>
                </a:lnTo>
                <a:lnTo>
                  <a:pt x="36" y="3"/>
                </a:lnTo>
                <a:lnTo>
                  <a:pt x="35" y="3"/>
                </a:lnTo>
                <a:lnTo>
                  <a:pt x="33" y="3"/>
                </a:lnTo>
                <a:lnTo>
                  <a:pt x="32" y="3"/>
                </a:lnTo>
                <a:lnTo>
                  <a:pt x="31" y="5"/>
                </a:lnTo>
                <a:lnTo>
                  <a:pt x="30" y="5"/>
                </a:lnTo>
                <a:lnTo>
                  <a:pt x="28" y="5"/>
                </a:lnTo>
                <a:lnTo>
                  <a:pt x="27" y="6"/>
                </a:lnTo>
                <a:lnTo>
                  <a:pt x="26" y="6"/>
                </a:lnTo>
                <a:lnTo>
                  <a:pt x="25" y="7"/>
                </a:lnTo>
                <a:lnTo>
                  <a:pt x="24" y="7"/>
                </a:lnTo>
                <a:lnTo>
                  <a:pt x="23" y="7"/>
                </a:lnTo>
                <a:lnTo>
                  <a:pt x="21" y="7"/>
                </a:lnTo>
                <a:lnTo>
                  <a:pt x="20" y="8"/>
                </a:lnTo>
                <a:lnTo>
                  <a:pt x="19" y="9"/>
                </a:lnTo>
                <a:lnTo>
                  <a:pt x="18" y="7"/>
                </a:lnTo>
                <a:lnTo>
                  <a:pt x="17" y="8"/>
                </a:lnTo>
                <a:lnTo>
                  <a:pt x="16" y="7"/>
                </a:lnTo>
                <a:lnTo>
                  <a:pt x="15" y="8"/>
                </a:lnTo>
                <a:lnTo>
                  <a:pt x="13" y="7"/>
                </a:lnTo>
                <a:lnTo>
                  <a:pt x="12" y="7"/>
                </a:lnTo>
                <a:lnTo>
                  <a:pt x="9" y="7"/>
                </a:lnTo>
                <a:lnTo>
                  <a:pt x="8" y="7"/>
                </a:lnTo>
                <a:lnTo>
                  <a:pt x="6" y="7"/>
                </a:lnTo>
                <a:lnTo>
                  <a:pt x="5" y="8"/>
                </a:lnTo>
                <a:lnTo>
                  <a:pt x="4" y="7"/>
                </a:lnTo>
                <a:lnTo>
                  <a:pt x="4" y="9"/>
                </a:lnTo>
                <a:lnTo>
                  <a:pt x="3" y="8"/>
                </a:lnTo>
                <a:lnTo>
                  <a:pt x="2" y="9"/>
                </a:lnTo>
                <a:lnTo>
                  <a:pt x="0" y="11"/>
                </a:lnTo>
                <a:lnTo>
                  <a:pt x="0" y="12"/>
                </a:lnTo>
                <a:lnTo>
                  <a:pt x="1" y="13"/>
                </a:lnTo>
                <a:lnTo>
                  <a:pt x="0" y="13"/>
                </a:lnTo>
                <a:lnTo>
                  <a:pt x="1" y="14"/>
                </a:lnTo>
                <a:lnTo>
                  <a:pt x="4" y="16"/>
                </a:lnTo>
                <a:lnTo>
                  <a:pt x="6" y="17"/>
                </a:lnTo>
                <a:lnTo>
                  <a:pt x="9" y="19"/>
                </a:lnTo>
                <a:lnTo>
                  <a:pt x="12" y="20"/>
                </a:lnTo>
                <a:lnTo>
                  <a:pt x="16" y="20"/>
                </a:lnTo>
                <a:lnTo>
                  <a:pt x="18" y="21"/>
                </a:lnTo>
                <a:lnTo>
                  <a:pt x="20" y="21"/>
                </a:lnTo>
                <a:lnTo>
                  <a:pt x="23" y="22"/>
                </a:lnTo>
                <a:lnTo>
                  <a:pt x="29" y="22"/>
                </a:lnTo>
                <a:lnTo>
                  <a:pt x="34" y="23"/>
                </a:lnTo>
                <a:lnTo>
                  <a:pt x="40" y="25"/>
                </a:lnTo>
                <a:lnTo>
                  <a:pt x="45" y="26"/>
                </a:lnTo>
                <a:lnTo>
                  <a:pt x="51" y="28"/>
                </a:lnTo>
                <a:lnTo>
                  <a:pt x="57" y="30"/>
                </a:lnTo>
                <a:lnTo>
                  <a:pt x="62" y="31"/>
                </a:lnTo>
                <a:lnTo>
                  <a:pt x="67" y="34"/>
                </a:lnTo>
                <a:lnTo>
                  <a:pt x="68" y="34"/>
                </a:lnTo>
                <a:lnTo>
                  <a:pt x="69" y="33"/>
                </a:lnTo>
                <a:lnTo>
                  <a:pt x="70" y="33"/>
                </a:lnTo>
                <a:lnTo>
                  <a:pt x="70" y="34"/>
                </a:lnTo>
                <a:lnTo>
                  <a:pt x="71" y="32"/>
                </a:lnTo>
                <a:lnTo>
                  <a:pt x="72" y="32"/>
                </a:lnTo>
                <a:lnTo>
                  <a:pt x="76" y="26"/>
                </a:lnTo>
                <a:lnTo>
                  <a:pt x="75" y="25"/>
                </a:lnTo>
                <a:lnTo>
                  <a:pt x="75" y="24"/>
                </a:lnTo>
                <a:lnTo>
                  <a:pt x="73" y="23"/>
                </a:lnTo>
                <a:lnTo>
                  <a:pt x="73" y="22"/>
                </a:lnTo>
                <a:lnTo>
                  <a:pt x="72" y="21"/>
                </a:lnTo>
                <a:lnTo>
                  <a:pt x="70" y="20"/>
                </a:lnTo>
                <a:lnTo>
                  <a:pt x="69" y="19"/>
                </a:lnTo>
                <a:lnTo>
                  <a:pt x="67" y="19"/>
                </a:lnTo>
              </a:path>
            </a:pathLst>
          </a:custGeom>
          <a:solidFill>
            <a:srgbClr val="202020"/>
          </a:solidFill>
          <a:ln w="9525" cap="rnd">
            <a:solidFill>
              <a:srgbClr val="FF6633"/>
            </a:solidFill>
            <a:round/>
            <a:headEnd type="none" w="sm" len="sm"/>
            <a:tailEnd type="none" w="sm" len="sm"/>
          </a:ln>
        </p:spPr>
        <p:txBody>
          <a:bodyPr/>
          <a:lstStyle/>
          <a:p>
            <a:endParaRPr lang="cs-CZ"/>
          </a:p>
        </p:txBody>
      </p:sp>
      <p:sp>
        <p:nvSpPr>
          <p:cNvPr id="13609" name="Freeform 299"/>
          <p:cNvSpPr>
            <a:spLocks/>
          </p:cNvSpPr>
          <p:nvPr/>
        </p:nvSpPr>
        <p:spPr bwMode="auto">
          <a:xfrm>
            <a:off x="4767263" y="5364163"/>
            <a:ext cx="17462" cy="15875"/>
          </a:xfrm>
          <a:custGeom>
            <a:avLst/>
            <a:gdLst>
              <a:gd name="T0" fmla="*/ 8 w 11"/>
              <a:gd name="T1" fmla="*/ 1 h 10"/>
              <a:gd name="T2" fmla="*/ 7 w 11"/>
              <a:gd name="T3" fmla="*/ 1 h 10"/>
              <a:gd name="T4" fmla="*/ 6 w 11"/>
              <a:gd name="T5" fmla="*/ 1 h 10"/>
              <a:gd name="T6" fmla="*/ 4 w 11"/>
              <a:gd name="T7" fmla="*/ 1 h 10"/>
              <a:gd name="T8" fmla="*/ 3 w 11"/>
              <a:gd name="T9" fmla="*/ 0 h 10"/>
              <a:gd name="T10" fmla="*/ 1 w 11"/>
              <a:gd name="T11" fmla="*/ 1 h 10"/>
              <a:gd name="T12" fmla="*/ 1 w 11"/>
              <a:gd name="T13" fmla="*/ 2 h 10"/>
              <a:gd name="T14" fmla="*/ 0 w 11"/>
              <a:gd name="T15" fmla="*/ 4 h 10"/>
              <a:gd name="T16" fmla="*/ 1 w 11"/>
              <a:gd name="T17" fmla="*/ 5 h 10"/>
              <a:gd name="T18" fmla="*/ 2 w 11"/>
              <a:gd name="T19" fmla="*/ 7 h 10"/>
              <a:gd name="T20" fmla="*/ 3 w 11"/>
              <a:gd name="T21" fmla="*/ 8 h 10"/>
              <a:gd name="T22" fmla="*/ 5 w 11"/>
              <a:gd name="T23" fmla="*/ 9 h 10"/>
              <a:gd name="T24" fmla="*/ 7 w 11"/>
              <a:gd name="T25" fmla="*/ 9 h 10"/>
              <a:gd name="T26" fmla="*/ 10 w 11"/>
              <a:gd name="T27" fmla="*/ 4 h 10"/>
              <a:gd name="T28" fmla="*/ 10 w 11"/>
              <a:gd name="T29" fmla="*/ 3 h 10"/>
              <a:gd name="T30" fmla="*/ 9 w 11"/>
              <a:gd name="T31" fmla="*/ 3 h 10"/>
              <a:gd name="T32" fmla="*/ 9 w 11"/>
              <a:gd name="T33" fmla="*/ 2 h 10"/>
              <a:gd name="T34" fmla="*/ 8 w 11"/>
              <a:gd name="T35" fmla="*/ 1 h 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
              <a:gd name="T55" fmla="*/ 0 h 10"/>
              <a:gd name="T56" fmla="*/ 11 w 11"/>
              <a:gd name="T57" fmla="*/ 10 h 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 h="10">
                <a:moveTo>
                  <a:pt x="8" y="1"/>
                </a:moveTo>
                <a:lnTo>
                  <a:pt x="7" y="1"/>
                </a:lnTo>
                <a:lnTo>
                  <a:pt x="6" y="1"/>
                </a:lnTo>
                <a:lnTo>
                  <a:pt x="4" y="1"/>
                </a:lnTo>
                <a:lnTo>
                  <a:pt x="3" y="0"/>
                </a:lnTo>
                <a:lnTo>
                  <a:pt x="1" y="1"/>
                </a:lnTo>
                <a:lnTo>
                  <a:pt x="1" y="2"/>
                </a:lnTo>
                <a:lnTo>
                  <a:pt x="0" y="4"/>
                </a:lnTo>
                <a:lnTo>
                  <a:pt x="1" y="5"/>
                </a:lnTo>
                <a:lnTo>
                  <a:pt x="2" y="7"/>
                </a:lnTo>
                <a:lnTo>
                  <a:pt x="3" y="8"/>
                </a:lnTo>
                <a:lnTo>
                  <a:pt x="5" y="9"/>
                </a:lnTo>
                <a:lnTo>
                  <a:pt x="7" y="9"/>
                </a:lnTo>
                <a:lnTo>
                  <a:pt x="10" y="4"/>
                </a:lnTo>
                <a:lnTo>
                  <a:pt x="10" y="3"/>
                </a:lnTo>
                <a:lnTo>
                  <a:pt x="9" y="3"/>
                </a:lnTo>
                <a:lnTo>
                  <a:pt x="9" y="2"/>
                </a:lnTo>
                <a:lnTo>
                  <a:pt x="8" y="1"/>
                </a:lnTo>
              </a:path>
            </a:pathLst>
          </a:custGeom>
          <a:solidFill>
            <a:schemeClr val="bg2"/>
          </a:solidFill>
          <a:ln w="9525" cap="rnd">
            <a:solidFill>
              <a:srgbClr val="FF6633"/>
            </a:solidFill>
            <a:round/>
            <a:headEnd type="none" w="sm" len="sm"/>
            <a:tailEnd type="none" w="sm" len="sm"/>
          </a:ln>
        </p:spPr>
        <p:txBody>
          <a:bodyPr/>
          <a:lstStyle/>
          <a:p>
            <a:endParaRPr lang="cs-CZ"/>
          </a:p>
        </p:txBody>
      </p:sp>
      <p:sp>
        <p:nvSpPr>
          <p:cNvPr id="13610" name="Freeform 300"/>
          <p:cNvSpPr>
            <a:spLocks/>
          </p:cNvSpPr>
          <p:nvPr/>
        </p:nvSpPr>
        <p:spPr bwMode="auto">
          <a:xfrm>
            <a:off x="4730750" y="5376863"/>
            <a:ext cx="14288" cy="41275"/>
          </a:xfrm>
          <a:custGeom>
            <a:avLst/>
            <a:gdLst>
              <a:gd name="T0" fmla="*/ 8 w 9"/>
              <a:gd name="T1" fmla="*/ 24 h 26"/>
              <a:gd name="T2" fmla="*/ 7 w 9"/>
              <a:gd name="T3" fmla="*/ 23 h 26"/>
              <a:gd name="T4" fmla="*/ 6 w 9"/>
              <a:gd name="T5" fmla="*/ 20 h 26"/>
              <a:gd name="T6" fmla="*/ 5 w 9"/>
              <a:gd name="T7" fmla="*/ 18 h 26"/>
              <a:gd name="T8" fmla="*/ 5 w 9"/>
              <a:gd name="T9" fmla="*/ 15 h 26"/>
              <a:gd name="T10" fmla="*/ 3 w 9"/>
              <a:gd name="T11" fmla="*/ 13 h 26"/>
              <a:gd name="T12" fmla="*/ 3 w 9"/>
              <a:gd name="T13" fmla="*/ 10 h 26"/>
              <a:gd name="T14" fmla="*/ 2 w 9"/>
              <a:gd name="T15" fmla="*/ 7 h 26"/>
              <a:gd name="T16" fmla="*/ 2 w 9"/>
              <a:gd name="T17" fmla="*/ 4 h 26"/>
              <a:gd name="T18" fmla="*/ 3 w 9"/>
              <a:gd name="T19" fmla="*/ 1 h 26"/>
              <a:gd name="T20" fmla="*/ 0 w 9"/>
              <a:gd name="T21" fmla="*/ 0 h 26"/>
              <a:gd name="T22" fmla="*/ 0 w 9"/>
              <a:gd name="T23" fmla="*/ 4 h 26"/>
              <a:gd name="T24" fmla="*/ 0 w 9"/>
              <a:gd name="T25" fmla="*/ 7 h 26"/>
              <a:gd name="T26" fmla="*/ 0 w 9"/>
              <a:gd name="T27" fmla="*/ 11 h 26"/>
              <a:gd name="T28" fmla="*/ 1 w 9"/>
              <a:gd name="T29" fmla="*/ 15 h 26"/>
              <a:gd name="T30" fmla="*/ 2 w 9"/>
              <a:gd name="T31" fmla="*/ 17 h 26"/>
              <a:gd name="T32" fmla="*/ 3 w 9"/>
              <a:gd name="T33" fmla="*/ 19 h 26"/>
              <a:gd name="T34" fmla="*/ 5 w 9"/>
              <a:gd name="T35" fmla="*/ 22 h 26"/>
              <a:gd name="T36" fmla="*/ 6 w 9"/>
              <a:gd name="T37" fmla="*/ 25 h 26"/>
              <a:gd name="T38" fmla="*/ 5 w 9"/>
              <a:gd name="T39" fmla="*/ 24 h 26"/>
              <a:gd name="T40" fmla="*/ 8 w 9"/>
              <a:gd name="T41" fmla="*/ 24 h 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
              <a:gd name="T64" fmla="*/ 0 h 26"/>
              <a:gd name="T65" fmla="*/ 9 w 9"/>
              <a:gd name="T66" fmla="*/ 26 h 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 h="26">
                <a:moveTo>
                  <a:pt x="8" y="24"/>
                </a:moveTo>
                <a:lnTo>
                  <a:pt x="7" y="23"/>
                </a:lnTo>
                <a:lnTo>
                  <a:pt x="6" y="20"/>
                </a:lnTo>
                <a:lnTo>
                  <a:pt x="5" y="18"/>
                </a:lnTo>
                <a:lnTo>
                  <a:pt x="5" y="15"/>
                </a:lnTo>
                <a:lnTo>
                  <a:pt x="3" y="13"/>
                </a:lnTo>
                <a:lnTo>
                  <a:pt x="3" y="10"/>
                </a:lnTo>
                <a:lnTo>
                  <a:pt x="2" y="7"/>
                </a:lnTo>
                <a:lnTo>
                  <a:pt x="2" y="4"/>
                </a:lnTo>
                <a:lnTo>
                  <a:pt x="3" y="1"/>
                </a:lnTo>
                <a:lnTo>
                  <a:pt x="0" y="0"/>
                </a:lnTo>
                <a:lnTo>
                  <a:pt x="0" y="4"/>
                </a:lnTo>
                <a:lnTo>
                  <a:pt x="0" y="7"/>
                </a:lnTo>
                <a:lnTo>
                  <a:pt x="0" y="11"/>
                </a:lnTo>
                <a:lnTo>
                  <a:pt x="1" y="15"/>
                </a:lnTo>
                <a:lnTo>
                  <a:pt x="2" y="17"/>
                </a:lnTo>
                <a:lnTo>
                  <a:pt x="3" y="19"/>
                </a:lnTo>
                <a:lnTo>
                  <a:pt x="5" y="22"/>
                </a:lnTo>
                <a:lnTo>
                  <a:pt x="6" y="25"/>
                </a:lnTo>
                <a:lnTo>
                  <a:pt x="5" y="24"/>
                </a:lnTo>
                <a:lnTo>
                  <a:pt x="8" y="24"/>
                </a:lnTo>
              </a:path>
            </a:pathLst>
          </a:custGeom>
          <a:solidFill>
            <a:schemeClr val="bg2"/>
          </a:solidFill>
          <a:ln w="9525" cap="rnd">
            <a:solidFill>
              <a:srgbClr val="FF6633"/>
            </a:solidFill>
            <a:round/>
            <a:headEnd type="none" w="sm" len="sm"/>
            <a:tailEnd type="none" w="sm" len="sm"/>
          </a:ln>
        </p:spPr>
        <p:txBody>
          <a:bodyPr/>
          <a:lstStyle/>
          <a:p>
            <a:endParaRPr lang="cs-CZ"/>
          </a:p>
        </p:txBody>
      </p:sp>
      <p:sp>
        <p:nvSpPr>
          <p:cNvPr id="13611" name="Freeform 301"/>
          <p:cNvSpPr>
            <a:spLocks/>
          </p:cNvSpPr>
          <p:nvPr/>
        </p:nvSpPr>
        <p:spPr bwMode="auto">
          <a:xfrm>
            <a:off x="4748213" y="5424488"/>
            <a:ext cx="17462" cy="19050"/>
          </a:xfrm>
          <a:custGeom>
            <a:avLst/>
            <a:gdLst>
              <a:gd name="T0" fmla="*/ 10 w 11"/>
              <a:gd name="T1" fmla="*/ 8 h 12"/>
              <a:gd name="T2" fmla="*/ 10 w 11"/>
              <a:gd name="T3" fmla="*/ 8 h 12"/>
              <a:gd name="T4" fmla="*/ 8 w 11"/>
              <a:gd name="T5" fmla="*/ 7 h 12"/>
              <a:gd name="T6" fmla="*/ 6 w 11"/>
              <a:gd name="T7" fmla="*/ 5 h 12"/>
              <a:gd name="T8" fmla="*/ 4 w 11"/>
              <a:gd name="T9" fmla="*/ 1 h 12"/>
              <a:gd name="T10" fmla="*/ 1 w 11"/>
              <a:gd name="T11" fmla="*/ 0 h 12"/>
              <a:gd name="T12" fmla="*/ 0 w 11"/>
              <a:gd name="T13" fmla="*/ 2 h 12"/>
              <a:gd name="T14" fmla="*/ 1 w 11"/>
              <a:gd name="T15" fmla="*/ 4 h 12"/>
              <a:gd name="T16" fmla="*/ 4 w 11"/>
              <a:gd name="T17" fmla="*/ 7 h 12"/>
              <a:gd name="T18" fmla="*/ 6 w 11"/>
              <a:gd name="T19" fmla="*/ 9 h 12"/>
              <a:gd name="T20" fmla="*/ 9 w 11"/>
              <a:gd name="T21" fmla="*/ 11 h 12"/>
              <a:gd name="T22" fmla="*/ 10 w 11"/>
              <a:gd name="T23" fmla="*/ 8 h 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12"/>
              <a:gd name="T38" fmla="*/ 11 w 11"/>
              <a:gd name="T39" fmla="*/ 12 h 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12">
                <a:moveTo>
                  <a:pt x="10" y="8"/>
                </a:moveTo>
                <a:lnTo>
                  <a:pt x="10" y="8"/>
                </a:lnTo>
                <a:lnTo>
                  <a:pt x="8" y="7"/>
                </a:lnTo>
                <a:lnTo>
                  <a:pt x="6" y="5"/>
                </a:lnTo>
                <a:lnTo>
                  <a:pt x="4" y="1"/>
                </a:lnTo>
                <a:lnTo>
                  <a:pt x="1" y="0"/>
                </a:lnTo>
                <a:lnTo>
                  <a:pt x="0" y="2"/>
                </a:lnTo>
                <a:lnTo>
                  <a:pt x="1" y="4"/>
                </a:lnTo>
                <a:lnTo>
                  <a:pt x="4" y="7"/>
                </a:lnTo>
                <a:lnTo>
                  <a:pt x="6" y="9"/>
                </a:lnTo>
                <a:lnTo>
                  <a:pt x="9" y="11"/>
                </a:lnTo>
                <a:lnTo>
                  <a:pt x="10" y="8"/>
                </a:lnTo>
              </a:path>
            </a:pathLst>
          </a:custGeom>
          <a:solidFill>
            <a:srgbClr val="000000"/>
          </a:solidFill>
          <a:ln w="9525" cap="rnd">
            <a:solidFill>
              <a:srgbClr val="FF6633"/>
            </a:solidFill>
            <a:round/>
            <a:headEnd type="none" w="sm" len="sm"/>
            <a:tailEnd type="none" w="sm" len="sm"/>
          </a:ln>
        </p:spPr>
        <p:txBody>
          <a:bodyPr/>
          <a:lstStyle/>
          <a:p>
            <a:endParaRPr lang="cs-CZ"/>
          </a:p>
        </p:txBody>
      </p:sp>
      <p:sp>
        <p:nvSpPr>
          <p:cNvPr id="13612" name="Freeform 302"/>
          <p:cNvSpPr>
            <a:spLocks/>
          </p:cNvSpPr>
          <p:nvPr/>
        </p:nvSpPr>
        <p:spPr bwMode="auto">
          <a:xfrm>
            <a:off x="4887913" y="5437188"/>
            <a:ext cx="9525" cy="6350"/>
          </a:xfrm>
          <a:custGeom>
            <a:avLst/>
            <a:gdLst>
              <a:gd name="T0" fmla="*/ 4 w 6"/>
              <a:gd name="T1" fmla="*/ 1 h 4"/>
              <a:gd name="T2" fmla="*/ 5 w 6"/>
              <a:gd name="T3" fmla="*/ 2 h 4"/>
              <a:gd name="T4" fmla="*/ 4 w 6"/>
              <a:gd name="T5" fmla="*/ 1 h 4"/>
              <a:gd name="T6" fmla="*/ 2 w 6"/>
              <a:gd name="T7" fmla="*/ 1 h 4"/>
              <a:gd name="T8" fmla="*/ 1 w 6"/>
              <a:gd name="T9" fmla="*/ 0 h 4"/>
              <a:gd name="T10" fmla="*/ 0 w 6"/>
              <a:gd name="T11" fmla="*/ 0 h 4"/>
              <a:gd name="T12" fmla="*/ 0 w 6"/>
              <a:gd name="T13" fmla="*/ 2 h 4"/>
              <a:gd name="T14" fmla="*/ 2 w 6"/>
              <a:gd name="T15" fmla="*/ 2 h 4"/>
              <a:gd name="T16" fmla="*/ 3 w 6"/>
              <a:gd name="T17" fmla="*/ 2 h 4"/>
              <a:gd name="T18" fmla="*/ 3 w 6"/>
              <a:gd name="T19" fmla="*/ 3 h 4"/>
              <a:gd name="T20" fmla="*/ 4 w 6"/>
              <a:gd name="T21" fmla="*/ 3 h 4"/>
              <a:gd name="T22" fmla="*/ 3 w 6"/>
              <a:gd name="T23" fmla="*/ 3 h 4"/>
              <a:gd name="T24" fmla="*/ 4 w 6"/>
              <a:gd name="T25" fmla="*/ 3 h 4"/>
              <a:gd name="T26" fmla="*/ 5 w 6"/>
              <a:gd name="T27" fmla="*/ 3 h 4"/>
              <a:gd name="T28" fmla="*/ 5 w 6"/>
              <a:gd name="T29" fmla="*/ 2 h 4"/>
              <a:gd name="T30" fmla="*/ 4 w 6"/>
              <a:gd name="T31" fmla="*/ 1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4"/>
              <a:gd name="T50" fmla="*/ 6 w 6"/>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4">
                <a:moveTo>
                  <a:pt x="4" y="1"/>
                </a:moveTo>
                <a:lnTo>
                  <a:pt x="5" y="2"/>
                </a:lnTo>
                <a:lnTo>
                  <a:pt x="4" y="1"/>
                </a:lnTo>
                <a:lnTo>
                  <a:pt x="2" y="1"/>
                </a:lnTo>
                <a:lnTo>
                  <a:pt x="1" y="0"/>
                </a:lnTo>
                <a:lnTo>
                  <a:pt x="0" y="0"/>
                </a:lnTo>
                <a:lnTo>
                  <a:pt x="0" y="2"/>
                </a:lnTo>
                <a:lnTo>
                  <a:pt x="2" y="2"/>
                </a:lnTo>
                <a:lnTo>
                  <a:pt x="3" y="2"/>
                </a:lnTo>
                <a:lnTo>
                  <a:pt x="3" y="3"/>
                </a:lnTo>
                <a:lnTo>
                  <a:pt x="4" y="3"/>
                </a:lnTo>
                <a:lnTo>
                  <a:pt x="3" y="3"/>
                </a:lnTo>
                <a:lnTo>
                  <a:pt x="4" y="3"/>
                </a:lnTo>
                <a:lnTo>
                  <a:pt x="5" y="3"/>
                </a:lnTo>
                <a:lnTo>
                  <a:pt x="5" y="2"/>
                </a:lnTo>
                <a:lnTo>
                  <a:pt x="4" y="1"/>
                </a:lnTo>
              </a:path>
            </a:pathLst>
          </a:custGeom>
          <a:solidFill>
            <a:srgbClr val="000000"/>
          </a:solidFill>
          <a:ln w="9525" cap="rnd">
            <a:solidFill>
              <a:srgbClr val="FF6633"/>
            </a:solidFill>
            <a:round/>
            <a:headEnd type="none" w="sm" len="sm"/>
            <a:tailEnd type="none" w="sm" len="sm"/>
          </a:ln>
        </p:spPr>
        <p:txBody>
          <a:bodyPr/>
          <a:lstStyle/>
          <a:p>
            <a:endParaRPr lang="cs-CZ"/>
          </a:p>
        </p:txBody>
      </p:sp>
      <p:sp>
        <p:nvSpPr>
          <p:cNvPr id="13613" name="Freeform 303"/>
          <p:cNvSpPr>
            <a:spLocks/>
          </p:cNvSpPr>
          <p:nvPr/>
        </p:nvSpPr>
        <p:spPr bwMode="auto">
          <a:xfrm>
            <a:off x="4829175" y="5365750"/>
            <a:ext cx="115888" cy="19050"/>
          </a:xfrm>
          <a:custGeom>
            <a:avLst/>
            <a:gdLst>
              <a:gd name="T0" fmla="*/ 2 w 73"/>
              <a:gd name="T1" fmla="*/ 3 h 12"/>
              <a:gd name="T2" fmla="*/ 3 w 73"/>
              <a:gd name="T3" fmla="*/ 3 h 12"/>
              <a:gd name="T4" fmla="*/ 10 w 73"/>
              <a:gd name="T5" fmla="*/ 3 h 12"/>
              <a:gd name="T6" fmla="*/ 19 w 73"/>
              <a:gd name="T7" fmla="*/ 3 h 12"/>
              <a:gd name="T8" fmla="*/ 29 w 73"/>
              <a:gd name="T9" fmla="*/ 3 h 12"/>
              <a:gd name="T10" fmla="*/ 37 w 73"/>
              <a:gd name="T11" fmla="*/ 5 h 12"/>
              <a:gd name="T12" fmla="*/ 46 w 73"/>
              <a:gd name="T13" fmla="*/ 5 h 12"/>
              <a:gd name="T14" fmla="*/ 55 w 73"/>
              <a:gd name="T15" fmla="*/ 7 h 12"/>
              <a:gd name="T16" fmla="*/ 63 w 73"/>
              <a:gd name="T17" fmla="*/ 9 h 12"/>
              <a:gd name="T18" fmla="*/ 69 w 73"/>
              <a:gd name="T19" fmla="*/ 11 h 12"/>
              <a:gd name="T20" fmla="*/ 72 w 73"/>
              <a:gd name="T21" fmla="*/ 9 h 12"/>
              <a:gd name="T22" fmla="*/ 65 w 73"/>
              <a:gd name="T23" fmla="*/ 6 h 12"/>
              <a:gd name="T24" fmla="*/ 56 w 73"/>
              <a:gd name="T25" fmla="*/ 4 h 12"/>
              <a:gd name="T26" fmla="*/ 47 w 73"/>
              <a:gd name="T27" fmla="*/ 3 h 12"/>
              <a:gd name="T28" fmla="*/ 38 w 73"/>
              <a:gd name="T29" fmla="*/ 1 h 12"/>
              <a:gd name="T30" fmla="*/ 29 w 73"/>
              <a:gd name="T31" fmla="*/ 1 h 12"/>
              <a:gd name="T32" fmla="*/ 19 w 73"/>
              <a:gd name="T33" fmla="*/ 0 h 12"/>
              <a:gd name="T34" fmla="*/ 10 w 73"/>
              <a:gd name="T35" fmla="*/ 0 h 12"/>
              <a:gd name="T36" fmla="*/ 3 w 73"/>
              <a:gd name="T37" fmla="*/ 0 h 12"/>
              <a:gd name="T38" fmla="*/ 1 w 73"/>
              <a:gd name="T39" fmla="*/ 0 h 12"/>
              <a:gd name="T40" fmla="*/ 0 w 73"/>
              <a:gd name="T41" fmla="*/ 1 h 12"/>
              <a:gd name="T42" fmla="*/ 1 w 73"/>
              <a:gd name="T43" fmla="*/ 3 h 12"/>
              <a:gd name="T44" fmla="*/ 3 w 73"/>
              <a:gd name="T45" fmla="*/ 3 h 12"/>
              <a:gd name="T46" fmla="*/ 2 w 73"/>
              <a:gd name="T47" fmla="*/ 3 h 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12"/>
              <a:gd name="T74" fmla="*/ 73 w 73"/>
              <a:gd name="T75" fmla="*/ 12 h 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12">
                <a:moveTo>
                  <a:pt x="2" y="3"/>
                </a:moveTo>
                <a:lnTo>
                  <a:pt x="3" y="3"/>
                </a:lnTo>
                <a:lnTo>
                  <a:pt x="10" y="3"/>
                </a:lnTo>
                <a:lnTo>
                  <a:pt x="19" y="3"/>
                </a:lnTo>
                <a:lnTo>
                  <a:pt x="29" y="3"/>
                </a:lnTo>
                <a:lnTo>
                  <a:pt x="37" y="5"/>
                </a:lnTo>
                <a:lnTo>
                  <a:pt x="46" y="5"/>
                </a:lnTo>
                <a:lnTo>
                  <a:pt x="55" y="7"/>
                </a:lnTo>
                <a:lnTo>
                  <a:pt x="63" y="9"/>
                </a:lnTo>
                <a:lnTo>
                  <a:pt x="69" y="11"/>
                </a:lnTo>
                <a:lnTo>
                  <a:pt x="72" y="9"/>
                </a:lnTo>
                <a:lnTo>
                  <a:pt x="65" y="6"/>
                </a:lnTo>
                <a:lnTo>
                  <a:pt x="56" y="4"/>
                </a:lnTo>
                <a:lnTo>
                  <a:pt x="47" y="3"/>
                </a:lnTo>
                <a:lnTo>
                  <a:pt x="38" y="1"/>
                </a:lnTo>
                <a:lnTo>
                  <a:pt x="29" y="1"/>
                </a:lnTo>
                <a:lnTo>
                  <a:pt x="19" y="0"/>
                </a:lnTo>
                <a:lnTo>
                  <a:pt x="10" y="0"/>
                </a:lnTo>
                <a:lnTo>
                  <a:pt x="3" y="0"/>
                </a:lnTo>
                <a:lnTo>
                  <a:pt x="1" y="0"/>
                </a:lnTo>
                <a:lnTo>
                  <a:pt x="0" y="1"/>
                </a:lnTo>
                <a:lnTo>
                  <a:pt x="1" y="3"/>
                </a:lnTo>
                <a:lnTo>
                  <a:pt x="3" y="3"/>
                </a:lnTo>
                <a:lnTo>
                  <a:pt x="2" y="3"/>
                </a:lnTo>
              </a:path>
            </a:pathLst>
          </a:custGeom>
          <a:solidFill>
            <a:srgbClr val="000000"/>
          </a:solidFill>
          <a:ln w="9525" cap="rnd">
            <a:solidFill>
              <a:srgbClr val="FF6633"/>
            </a:solidFill>
            <a:round/>
            <a:headEnd type="none" w="sm" len="sm"/>
            <a:tailEnd type="none" w="sm" len="sm"/>
          </a:ln>
        </p:spPr>
        <p:txBody>
          <a:bodyPr/>
          <a:lstStyle/>
          <a:p>
            <a:endParaRPr lang="cs-CZ"/>
          </a:p>
        </p:txBody>
      </p:sp>
      <p:sp>
        <p:nvSpPr>
          <p:cNvPr id="13614" name="Freeform 304"/>
          <p:cNvSpPr>
            <a:spLocks/>
          </p:cNvSpPr>
          <p:nvPr/>
        </p:nvSpPr>
        <p:spPr bwMode="auto">
          <a:xfrm>
            <a:off x="4810125" y="5356225"/>
            <a:ext cx="15875" cy="7938"/>
          </a:xfrm>
          <a:custGeom>
            <a:avLst/>
            <a:gdLst>
              <a:gd name="T0" fmla="*/ 2 w 10"/>
              <a:gd name="T1" fmla="*/ 2 h 5"/>
              <a:gd name="T2" fmla="*/ 3 w 10"/>
              <a:gd name="T3" fmla="*/ 0 h 5"/>
              <a:gd name="T4" fmla="*/ 2 w 10"/>
              <a:gd name="T5" fmla="*/ 0 h 5"/>
              <a:gd name="T6" fmla="*/ 0 w 10"/>
              <a:gd name="T7" fmla="*/ 0 h 5"/>
              <a:gd name="T8" fmla="*/ 0 w 10"/>
              <a:gd name="T9" fmla="*/ 2 h 5"/>
              <a:gd name="T10" fmla="*/ 1 w 10"/>
              <a:gd name="T11" fmla="*/ 2 h 5"/>
              <a:gd name="T12" fmla="*/ 2 w 10"/>
              <a:gd name="T13" fmla="*/ 3 h 5"/>
              <a:gd name="T14" fmla="*/ 4 w 10"/>
              <a:gd name="T15" fmla="*/ 3 h 5"/>
              <a:gd name="T16" fmla="*/ 7 w 10"/>
              <a:gd name="T17" fmla="*/ 4 h 5"/>
              <a:gd name="T18" fmla="*/ 8 w 10"/>
              <a:gd name="T19" fmla="*/ 4 h 5"/>
              <a:gd name="T20" fmla="*/ 9 w 10"/>
              <a:gd name="T21" fmla="*/ 2 h 5"/>
              <a:gd name="T22" fmla="*/ 7 w 10"/>
              <a:gd name="T23" fmla="*/ 2 h 5"/>
              <a:gd name="T24" fmla="*/ 5 w 10"/>
              <a:gd name="T25" fmla="*/ 1 h 5"/>
              <a:gd name="T26" fmla="*/ 4 w 10"/>
              <a:gd name="T27" fmla="*/ 1 h 5"/>
              <a:gd name="T28" fmla="*/ 2 w 10"/>
              <a:gd name="T29" fmla="*/ 0 h 5"/>
              <a:gd name="T30" fmla="*/ 2 w 10"/>
              <a:gd name="T31" fmla="*/ 2 h 5"/>
              <a:gd name="T32" fmla="*/ 1 w 10"/>
              <a:gd name="T33" fmla="*/ 2 h 5"/>
              <a:gd name="T34" fmla="*/ 2 w 10"/>
              <a:gd name="T35" fmla="*/ 2 h 5"/>
              <a:gd name="T36" fmla="*/ 2 w 10"/>
              <a:gd name="T37" fmla="*/ 0 h 5"/>
              <a:gd name="T38" fmla="*/ 2 w 10"/>
              <a:gd name="T39" fmla="*/ 2 h 5"/>
              <a:gd name="T40" fmla="*/ 3 w 10"/>
              <a:gd name="T41" fmla="*/ 2 h 5"/>
              <a:gd name="T42" fmla="*/ 4 w 10"/>
              <a:gd name="T43" fmla="*/ 1 h 5"/>
              <a:gd name="T44" fmla="*/ 3 w 10"/>
              <a:gd name="T45" fmla="*/ 0 h 5"/>
              <a:gd name="T46" fmla="*/ 2 w 10"/>
              <a:gd name="T47" fmla="*/ 2 h 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
              <a:gd name="T73" fmla="*/ 0 h 5"/>
              <a:gd name="T74" fmla="*/ 10 w 10"/>
              <a:gd name="T75" fmla="*/ 5 h 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 h="5">
                <a:moveTo>
                  <a:pt x="2" y="2"/>
                </a:moveTo>
                <a:lnTo>
                  <a:pt x="3" y="0"/>
                </a:lnTo>
                <a:lnTo>
                  <a:pt x="2" y="0"/>
                </a:lnTo>
                <a:lnTo>
                  <a:pt x="0" y="0"/>
                </a:lnTo>
                <a:lnTo>
                  <a:pt x="0" y="2"/>
                </a:lnTo>
                <a:lnTo>
                  <a:pt x="1" y="2"/>
                </a:lnTo>
                <a:lnTo>
                  <a:pt x="2" y="3"/>
                </a:lnTo>
                <a:lnTo>
                  <a:pt x="4" y="3"/>
                </a:lnTo>
                <a:lnTo>
                  <a:pt x="7" y="4"/>
                </a:lnTo>
                <a:lnTo>
                  <a:pt x="8" y="4"/>
                </a:lnTo>
                <a:lnTo>
                  <a:pt x="9" y="2"/>
                </a:lnTo>
                <a:lnTo>
                  <a:pt x="7" y="2"/>
                </a:lnTo>
                <a:lnTo>
                  <a:pt x="5" y="1"/>
                </a:lnTo>
                <a:lnTo>
                  <a:pt x="4" y="1"/>
                </a:lnTo>
                <a:lnTo>
                  <a:pt x="2" y="0"/>
                </a:lnTo>
                <a:lnTo>
                  <a:pt x="2" y="2"/>
                </a:lnTo>
                <a:lnTo>
                  <a:pt x="1" y="2"/>
                </a:lnTo>
                <a:lnTo>
                  <a:pt x="2" y="2"/>
                </a:lnTo>
                <a:lnTo>
                  <a:pt x="2" y="0"/>
                </a:lnTo>
                <a:lnTo>
                  <a:pt x="2" y="2"/>
                </a:lnTo>
                <a:lnTo>
                  <a:pt x="3" y="2"/>
                </a:lnTo>
                <a:lnTo>
                  <a:pt x="4" y="1"/>
                </a:lnTo>
                <a:lnTo>
                  <a:pt x="3" y="0"/>
                </a:lnTo>
                <a:lnTo>
                  <a:pt x="2" y="2"/>
                </a:lnTo>
              </a:path>
            </a:pathLst>
          </a:custGeom>
          <a:solidFill>
            <a:schemeClr val="bg2"/>
          </a:solidFill>
          <a:ln w="9525" cap="rnd">
            <a:solidFill>
              <a:srgbClr val="FF6633"/>
            </a:solidFill>
            <a:round/>
            <a:headEnd type="none" w="sm" len="sm"/>
            <a:tailEnd type="none" w="sm" len="sm"/>
          </a:ln>
        </p:spPr>
        <p:txBody>
          <a:bodyPr/>
          <a:lstStyle/>
          <a:p>
            <a:endParaRPr lang="cs-CZ"/>
          </a:p>
        </p:txBody>
      </p:sp>
      <p:sp>
        <p:nvSpPr>
          <p:cNvPr id="13615" name="Freeform 305"/>
          <p:cNvSpPr>
            <a:spLocks/>
          </p:cNvSpPr>
          <p:nvPr/>
        </p:nvSpPr>
        <p:spPr bwMode="auto">
          <a:xfrm>
            <a:off x="4787900" y="5348288"/>
            <a:ext cx="20638" cy="7937"/>
          </a:xfrm>
          <a:custGeom>
            <a:avLst/>
            <a:gdLst>
              <a:gd name="T0" fmla="*/ 0 w 13"/>
              <a:gd name="T1" fmla="*/ 2 h 5"/>
              <a:gd name="T2" fmla="*/ 1 w 13"/>
              <a:gd name="T3" fmla="*/ 2 h 5"/>
              <a:gd name="T4" fmla="*/ 2 w 13"/>
              <a:gd name="T5" fmla="*/ 2 h 5"/>
              <a:gd name="T6" fmla="*/ 4 w 13"/>
              <a:gd name="T7" fmla="*/ 3 h 5"/>
              <a:gd name="T8" fmla="*/ 6 w 13"/>
              <a:gd name="T9" fmla="*/ 3 h 5"/>
              <a:gd name="T10" fmla="*/ 7 w 13"/>
              <a:gd name="T11" fmla="*/ 4 h 5"/>
              <a:gd name="T12" fmla="*/ 9 w 13"/>
              <a:gd name="T13" fmla="*/ 4 h 5"/>
              <a:gd name="T14" fmla="*/ 12 w 13"/>
              <a:gd name="T15" fmla="*/ 4 h 5"/>
              <a:gd name="T16" fmla="*/ 12 w 13"/>
              <a:gd name="T17" fmla="*/ 2 h 5"/>
              <a:gd name="T18" fmla="*/ 10 w 13"/>
              <a:gd name="T19" fmla="*/ 2 h 5"/>
              <a:gd name="T20" fmla="*/ 9 w 13"/>
              <a:gd name="T21" fmla="*/ 2 h 5"/>
              <a:gd name="T22" fmla="*/ 7 w 13"/>
              <a:gd name="T23" fmla="*/ 1 h 5"/>
              <a:gd name="T24" fmla="*/ 5 w 13"/>
              <a:gd name="T25" fmla="*/ 1 h 5"/>
              <a:gd name="T26" fmla="*/ 4 w 13"/>
              <a:gd name="T27" fmla="*/ 1 h 5"/>
              <a:gd name="T28" fmla="*/ 3 w 13"/>
              <a:gd name="T29" fmla="*/ 0 h 5"/>
              <a:gd name="T30" fmla="*/ 1 w 13"/>
              <a:gd name="T31" fmla="*/ 0 h 5"/>
              <a:gd name="T32" fmla="*/ 0 w 13"/>
              <a:gd name="T33" fmla="*/ 2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5"/>
              <a:gd name="T53" fmla="*/ 13 w 13"/>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5">
                <a:moveTo>
                  <a:pt x="0" y="2"/>
                </a:moveTo>
                <a:lnTo>
                  <a:pt x="1" y="2"/>
                </a:lnTo>
                <a:lnTo>
                  <a:pt x="2" y="2"/>
                </a:lnTo>
                <a:lnTo>
                  <a:pt x="4" y="3"/>
                </a:lnTo>
                <a:lnTo>
                  <a:pt x="6" y="3"/>
                </a:lnTo>
                <a:lnTo>
                  <a:pt x="7" y="4"/>
                </a:lnTo>
                <a:lnTo>
                  <a:pt x="9" y="4"/>
                </a:lnTo>
                <a:lnTo>
                  <a:pt x="12" y="4"/>
                </a:lnTo>
                <a:lnTo>
                  <a:pt x="12" y="2"/>
                </a:lnTo>
                <a:lnTo>
                  <a:pt x="10" y="2"/>
                </a:lnTo>
                <a:lnTo>
                  <a:pt x="9" y="2"/>
                </a:lnTo>
                <a:lnTo>
                  <a:pt x="7" y="1"/>
                </a:lnTo>
                <a:lnTo>
                  <a:pt x="5" y="1"/>
                </a:lnTo>
                <a:lnTo>
                  <a:pt x="4" y="1"/>
                </a:lnTo>
                <a:lnTo>
                  <a:pt x="3" y="0"/>
                </a:lnTo>
                <a:lnTo>
                  <a:pt x="1" y="0"/>
                </a:lnTo>
                <a:lnTo>
                  <a:pt x="0" y="2"/>
                </a:lnTo>
              </a:path>
            </a:pathLst>
          </a:custGeom>
          <a:solidFill>
            <a:schemeClr val="bg2"/>
          </a:solidFill>
          <a:ln w="9525" cap="rnd">
            <a:solidFill>
              <a:srgbClr val="FF6633"/>
            </a:solidFill>
            <a:round/>
            <a:headEnd type="none" w="sm" len="sm"/>
            <a:tailEnd type="none" w="sm" len="sm"/>
          </a:ln>
        </p:spPr>
        <p:txBody>
          <a:bodyPr/>
          <a:lstStyle/>
          <a:p>
            <a:endParaRPr lang="cs-CZ"/>
          </a:p>
        </p:txBody>
      </p:sp>
      <p:sp>
        <p:nvSpPr>
          <p:cNvPr id="13616" name="Rectangle 306"/>
          <p:cNvSpPr>
            <a:spLocks noChangeArrowheads="1"/>
          </p:cNvSpPr>
          <p:nvPr/>
        </p:nvSpPr>
        <p:spPr bwMode="auto">
          <a:xfrm>
            <a:off x="3335338" y="2276475"/>
            <a:ext cx="152400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pPr algn="ctr">
              <a:lnSpc>
                <a:spcPct val="90000"/>
              </a:lnSpc>
            </a:pPr>
            <a:r>
              <a:rPr lang="cs-CZ" altLang="cs-CZ" sz="1700" b="1" i="0">
                <a:solidFill>
                  <a:schemeClr val="tx1"/>
                </a:solidFill>
              </a:rPr>
              <a:t>Deskvamace epitelu</a:t>
            </a:r>
          </a:p>
        </p:txBody>
      </p:sp>
      <p:sp>
        <p:nvSpPr>
          <p:cNvPr id="13617" name="Rectangle 307"/>
          <p:cNvSpPr>
            <a:spLocks noChangeArrowheads="1"/>
          </p:cNvSpPr>
          <p:nvPr/>
        </p:nvSpPr>
        <p:spPr bwMode="auto">
          <a:xfrm>
            <a:off x="5580063" y="2813050"/>
            <a:ext cx="116998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pPr algn="ctr">
              <a:lnSpc>
                <a:spcPct val="90000"/>
              </a:lnSpc>
            </a:pPr>
            <a:r>
              <a:rPr lang="cs-CZ" altLang="cs-CZ" sz="1700" b="1" i="0">
                <a:solidFill>
                  <a:schemeClr val="tx1"/>
                </a:solidFill>
              </a:rPr>
              <a:t>Nervové</a:t>
            </a:r>
          </a:p>
          <a:p>
            <a:pPr algn="ctr">
              <a:lnSpc>
                <a:spcPct val="90000"/>
              </a:lnSpc>
            </a:pPr>
            <a:r>
              <a:rPr lang="cs-CZ" altLang="cs-CZ" sz="1700" b="1" i="0">
                <a:solidFill>
                  <a:schemeClr val="tx1"/>
                </a:solidFill>
              </a:rPr>
              <a:t>dráždění</a:t>
            </a:r>
            <a:endParaRPr lang="cs-CZ" altLang="cs-CZ" sz="1700" b="1" i="0">
              <a:solidFill>
                <a:schemeClr val="tx1"/>
              </a:solidFill>
              <a:latin typeface="Times New Roman" panose="02020603050405020304" pitchFamily="18" charset="0"/>
            </a:endParaRPr>
          </a:p>
        </p:txBody>
      </p:sp>
      <p:sp>
        <p:nvSpPr>
          <p:cNvPr id="13618" name="Rectangle 308"/>
          <p:cNvSpPr>
            <a:spLocks noChangeArrowheads="1"/>
          </p:cNvSpPr>
          <p:nvPr/>
        </p:nvSpPr>
        <p:spPr bwMode="auto">
          <a:xfrm>
            <a:off x="6591300" y="3708400"/>
            <a:ext cx="25320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r>
              <a:rPr lang="cs-CZ" altLang="cs-CZ" sz="1700" b="1" i="0">
                <a:solidFill>
                  <a:schemeClr val="tx1"/>
                </a:solidFill>
              </a:rPr>
              <a:t>Zvýšená sekrece hlenu</a:t>
            </a:r>
          </a:p>
        </p:txBody>
      </p:sp>
      <p:sp>
        <p:nvSpPr>
          <p:cNvPr id="13619" name="Rectangle 309"/>
          <p:cNvSpPr>
            <a:spLocks noChangeArrowheads="1"/>
          </p:cNvSpPr>
          <p:nvPr/>
        </p:nvSpPr>
        <p:spPr bwMode="auto">
          <a:xfrm>
            <a:off x="6896100" y="4470400"/>
            <a:ext cx="2122488"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r>
              <a:rPr lang="cs-CZ" altLang="cs-CZ" sz="1700" b="1" i="0">
                <a:solidFill>
                  <a:schemeClr val="tx1"/>
                </a:solidFill>
              </a:rPr>
              <a:t>Aktivace eozinofilů</a:t>
            </a:r>
            <a:endParaRPr lang="cs-CZ" altLang="cs-CZ" sz="1700" b="1" i="0">
              <a:solidFill>
                <a:schemeClr val="tx1"/>
              </a:solidFill>
              <a:latin typeface="Times New Roman" panose="02020603050405020304" pitchFamily="18" charset="0"/>
            </a:endParaRPr>
          </a:p>
        </p:txBody>
      </p:sp>
      <p:sp>
        <p:nvSpPr>
          <p:cNvPr id="13620" name="Rectangle 310"/>
          <p:cNvSpPr>
            <a:spLocks noChangeArrowheads="1"/>
          </p:cNvSpPr>
          <p:nvPr/>
        </p:nvSpPr>
        <p:spPr bwMode="auto">
          <a:xfrm>
            <a:off x="5143500" y="5308600"/>
            <a:ext cx="35782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r>
              <a:rPr lang="cs-CZ" altLang="cs-CZ" sz="1700" b="1" i="0">
                <a:solidFill>
                  <a:schemeClr val="tx1"/>
                </a:solidFill>
              </a:rPr>
              <a:t>Infiltrace prozánětlivými buňkami</a:t>
            </a:r>
          </a:p>
        </p:txBody>
      </p:sp>
      <p:sp>
        <p:nvSpPr>
          <p:cNvPr id="13621" name="Rectangle 311"/>
          <p:cNvSpPr>
            <a:spLocks noChangeArrowheads="1"/>
          </p:cNvSpPr>
          <p:nvPr/>
        </p:nvSpPr>
        <p:spPr bwMode="auto">
          <a:xfrm>
            <a:off x="2649538" y="5232400"/>
            <a:ext cx="22113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pPr algn="ctr"/>
            <a:r>
              <a:rPr lang="cs-CZ" altLang="cs-CZ" sz="1700" b="1" i="0">
                <a:solidFill>
                  <a:schemeClr val="tx1"/>
                </a:solidFill>
              </a:rPr>
              <a:t>Uvolňování cytokinů</a:t>
            </a:r>
          </a:p>
          <a:p>
            <a:pPr algn="ctr"/>
            <a:r>
              <a:rPr lang="cs-CZ" altLang="cs-CZ" sz="1700" b="1" i="0">
                <a:solidFill>
                  <a:schemeClr val="tx1"/>
                </a:solidFill>
              </a:rPr>
              <a:t>(IL-4, IL-5)</a:t>
            </a:r>
          </a:p>
        </p:txBody>
      </p:sp>
      <p:sp>
        <p:nvSpPr>
          <p:cNvPr id="13622" name="Rectangle 312"/>
          <p:cNvSpPr>
            <a:spLocks noChangeArrowheads="1"/>
          </p:cNvSpPr>
          <p:nvPr/>
        </p:nvSpPr>
        <p:spPr bwMode="auto">
          <a:xfrm>
            <a:off x="530225" y="5054600"/>
            <a:ext cx="2419350"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pPr algn="ctr"/>
            <a:r>
              <a:rPr lang="cs-CZ" altLang="cs-CZ" sz="1700" b="1" i="0">
                <a:solidFill>
                  <a:schemeClr val="tx1"/>
                </a:solidFill>
              </a:rPr>
              <a:t>Zvýšená permeabilita </a:t>
            </a:r>
          </a:p>
          <a:p>
            <a:pPr algn="ctr"/>
            <a:r>
              <a:rPr lang="cs-CZ" altLang="cs-CZ" sz="1700" b="1" i="0">
                <a:solidFill>
                  <a:schemeClr val="tx1"/>
                </a:solidFill>
              </a:rPr>
              <a:t>cévní</a:t>
            </a:r>
          </a:p>
        </p:txBody>
      </p:sp>
      <p:sp>
        <p:nvSpPr>
          <p:cNvPr id="13623" name="Rectangle 313"/>
          <p:cNvSpPr>
            <a:spLocks noChangeArrowheads="1"/>
          </p:cNvSpPr>
          <p:nvPr/>
        </p:nvSpPr>
        <p:spPr bwMode="auto">
          <a:xfrm>
            <a:off x="1768475" y="3098800"/>
            <a:ext cx="15795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pPr algn="ctr"/>
            <a:r>
              <a:rPr lang="cs-CZ" altLang="cs-CZ" sz="1700" b="1" i="0">
                <a:solidFill>
                  <a:schemeClr val="tx1"/>
                </a:solidFill>
              </a:rPr>
              <a:t>Degranulace</a:t>
            </a:r>
          </a:p>
          <a:p>
            <a:pPr algn="ctr"/>
            <a:r>
              <a:rPr lang="cs-CZ" altLang="cs-CZ" sz="1700" b="1" i="0">
                <a:solidFill>
                  <a:schemeClr val="tx1"/>
                </a:solidFill>
              </a:rPr>
              <a:t> mastocytů</a:t>
            </a:r>
            <a:endParaRPr lang="cs-CZ" altLang="cs-CZ" sz="1700" b="1" i="0">
              <a:solidFill>
                <a:schemeClr val="tx1"/>
              </a:solidFill>
              <a:latin typeface="Times New Roman" panose="02020603050405020304" pitchFamily="18" charset="0"/>
            </a:endParaRPr>
          </a:p>
        </p:txBody>
      </p:sp>
      <p:sp>
        <p:nvSpPr>
          <p:cNvPr id="13624" name="Freeform 314"/>
          <p:cNvSpPr>
            <a:spLocks/>
          </p:cNvSpPr>
          <p:nvPr/>
        </p:nvSpPr>
        <p:spPr bwMode="auto">
          <a:xfrm>
            <a:off x="4229100" y="3543300"/>
            <a:ext cx="90488" cy="115888"/>
          </a:xfrm>
          <a:custGeom>
            <a:avLst/>
            <a:gdLst>
              <a:gd name="T0" fmla="*/ 24 w 57"/>
              <a:gd name="T1" fmla="*/ 24 h 73"/>
              <a:gd name="T2" fmla="*/ 48 w 57"/>
              <a:gd name="T3" fmla="*/ 24 h 73"/>
              <a:gd name="T4" fmla="*/ 48 w 57"/>
              <a:gd name="T5" fmla="*/ 48 h 73"/>
              <a:gd name="T6" fmla="*/ 40 w 57"/>
              <a:gd name="T7" fmla="*/ 72 h 73"/>
              <a:gd name="T8" fmla="*/ 40 w 57"/>
              <a:gd name="T9" fmla="*/ 48 h 73"/>
              <a:gd name="T10" fmla="*/ 32 w 57"/>
              <a:gd name="T11" fmla="*/ 72 h 73"/>
              <a:gd name="T12" fmla="*/ 48 w 57"/>
              <a:gd name="T13" fmla="*/ 48 h 73"/>
              <a:gd name="T14" fmla="*/ 56 w 57"/>
              <a:gd name="T15" fmla="*/ 24 h 73"/>
              <a:gd name="T16" fmla="*/ 40 w 57"/>
              <a:gd name="T17" fmla="*/ 0 h 73"/>
              <a:gd name="T18" fmla="*/ 48 w 57"/>
              <a:gd name="T19" fmla="*/ 24 h 73"/>
              <a:gd name="T20" fmla="*/ 24 w 57"/>
              <a:gd name="T21" fmla="*/ 24 h 73"/>
              <a:gd name="T22" fmla="*/ 0 w 57"/>
              <a:gd name="T23" fmla="*/ 16 h 73"/>
              <a:gd name="T24" fmla="*/ 24 w 57"/>
              <a:gd name="T25" fmla="*/ 16 h 73"/>
              <a:gd name="T26" fmla="*/ 56 w 57"/>
              <a:gd name="T27" fmla="*/ 16 h 73"/>
              <a:gd name="T28" fmla="*/ 32 w 57"/>
              <a:gd name="T29" fmla="*/ 8 h 73"/>
              <a:gd name="T30" fmla="*/ 8 w 57"/>
              <a:gd name="T31" fmla="*/ 0 h 73"/>
              <a:gd name="T32" fmla="*/ 40 w 57"/>
              <a:gd name="T33" fmla="*/ 8 h 73"/>
              <a:gd name="T34" fmla="*/ 56 w 57"/>
              <a:gd name="T35" fmla="*/ 32 h 73"/>
              <a:gd name="T36" fmla="*/ 56 w 57"/>
              <a:gd name="T37" fmla="*/ 56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73"/>
              <a:gd name="T59" fmla="*/ 57 w 57"/>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73">
                <a:moveTo>
                  <a:pt x="24" y="24"/>
                </a:moveTo>
                <a:lnTo>
                  <a:pt x="48" y="24"/>
                </a:lnTo>
                <a:lnTo>
                  <a:pt x="48" y="48"/>
                </a:lnTo>
                <a:lnTo>
                  <a:pt x="40" y="72"/>
                </a:lnTo>
                <a:lnTo>
                  <a:pt x="40" y="48"/>
                </a:lnTo>
                <a:lnTo>
                  <a:pt x="32" y="72"/>
                </a:lnTo>
                <a:lnTo>
                  <a:pt x="48" y="48"/>
                </a:lnTo>
                <a:lnTo>
                  <a:pt x="56" y="24"/>
                </a:lnTo>
                <a:lnTo>
                  <a:pt x="40" y="0"/>
                </a:lnTo>
                <a:lnTo>
                  <a:pt x="48" y="24"/>
                </a:lnTo>
                <a:lnTo>
                  <a:pt x="24" y="24"/>
                </a:lnTo>
                <a:lnTo>
                  <a:pt x="0" y="16"/>
                </a:lnTo>
                <a:lnTo>
                  <a:pt x="24" y="16"/>
                </a:lnTo>
                <a:lnTo>
                  <a:pt x="56" y="16"/>
                </a:lnTo>
                <a:lnTo>
                  <a:pt x="32" y="8"/>
                </a:lnTo>
                <a:lnTo>
                  <a:pt x="8" y="0"/>
                </a:lnTo>
                <a:lnTo>
                  <a:pt x="40" y="8"/>
                </a:lnTo>
                <a:lnTo>
                  <a:pt x="56" y="32"/>
                </a:lnTo>
                <a:lnTo>
                  <a:pt x="56" y="56"/>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625" name="Freeform 315"/>
          <p:cNvSpPr>
            <a:spLocks/>
          </p:cNvSpPr>
          <p:nvPr/>
        </p:nvSpPr>
        <p:spPr bwMode="auto">
          <a:xfrm>
            <a:off x="4114800" y="3581400"/>
            <a:ext cx="65088" cy="128588"/>
          </a:xfrm>
          <a:custGeom>
            <a:avLst/>
            <a:gdLst>
              <a:gd name="T0" fmla="*/ 0 w 41"/>
              <a:gd name="T1" fmla="*/ 0 h 81"/>
              <a:gd name="T2" fmla="*/ 8 w 41"/>
              <a:gd name="T3" fmla="*/ 24 h 81"/>
              <a:gd name="T4" fmla="*/ 8 w 41"/>
              <a:gd name="T5" fmla="*/ 48 h 81"/>
              <a:gd name="T6" fmla="*/ 16 w 41"/>
              <a:gd name="T7" fmla="*/ 72 h 81"/>
              <a:gd name="T8" fmla="*/ 40 w 41"/>
              <a:gd name="T9" fmla="*/ 80 h 81"/>
              <a:gd name="T10" fmla="*/ 24 w 41"/>
              <a:gd name="T11" fmla="*/ 56 h 81"/>
              <a:gd name="T12" fmla="*/ 8 w 41"/>
              <a:gd name="T13" fmla="*/ 32 h 81"/>
              <a:gd name="T14" fmla="*/ 8 w 41"/>
              <a:gd name="T15" fmla="*/ 8 h 81"/>
              <a:gd name="T16" fmla="*/ 0 w 41"/>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81"/>
              <a:gd name="T29" fmla="*/ 41 w 41"/>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81">
                <a:moveTo>
                  <a:pt x="0" y="0"/>
                </a:moveTo>
                <a:lnTo>
                  <a:pt x="8" y="24"/>
                </a:lnTo>
                <a:lnTo>
                  <a:pt x="8" y="48"/>
                </a:lnTo>
                <a:lnTo>
                  <a:pt x="16" y="72"/>
                </a:lnTo>
                <a:lnTo>
                  <a:pt x="40" y="80"/>
                </a:lnTo>
                <a:lnTo>
                  <a:pt x="24" y="56"/>
                </a:lnTo>
                <a:lnTo>
                  <a:pt x="8" y="32"/>
                </a:lnTo>
                <a:lnTo>
                  <a:pt x="8" y="8"/>
                </a:lnTo>
                <a:lnTo>
                  <a:pt x="0" y="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626" name="Freeform 316"/>
          <p:cNvSpPr>
            <a:spLocks/>
          </p:cNvSpPr>
          <p:nvPr/>
        </p:nvSpPr>
        <p:spPr bwMode="auto">
          <a:xfrm>
            <a:off x="4572000" y="4648200"/>
            <a:ext cx="1588" cy="1588"/>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chemeClr val="bg2"/>
          </a:solidFill>
          <a:ln w="12700" cap="rnd" cmpd="sng">
            <a:solidFill>
              <a:srgbClr val="FF6633"/>
            </a:solidFill>
            <a:prstDash val="solid"/>
            <a:round/>
            <a:headEnd type="none" w="sm" len="sm"/>
            <a:tailEnd type="none" w="sm" len="sm"/>
          </a:ln>
        </p:spPr>
        <p:txBody>
          <a:bodyPr/>
          <a:lstStyle/>
          <a:p>
            <a:endParaRPr lang="cs-CZ"/>
          </a:p>
        </p:txBody>
      </p:sp>
      <p:sp>
        <p:nvSpPr>
          <p:cNvPr id="13627" name="Freeform 317"/>
          <p:cNvSpPr>
            <a:spLocks/>
          </p:cNvSpPr>
          <p:nvPr/>
        </p:nvSpPr>
        <p:spPr bwMode="auto">
          <a:xfrm>
            <a:off x="3149600" y="4381500"/>
            <a:ext cx="115888" cy="153988"/>
          </a:xfrm>
          <a:custGeom>
            <a:avLst/>
            <a:gdLst>
              <a:gd name="T0" fmla="*/ 32 w 73"/>
              <a:gd name="T1" fmla="*/ 24 h 97"/>
              <a:gd name="T2" fmla="*/ 32 w 73"/>
              <a:gd name="T3" fmla="*/ 0 h 97"/>
              <a:gd name="T4" fmla="*/ 8 w 73"/>
              <a:gd name="T5" fmla="*/ 16 h 97"/>
              <a:gd name="T6" fmla="*/ 0 w 73"/>
              <a:gd name="T7" fmla="*/ 40 h 97"/>
              <a:gd name="T8" fmla="*/ 0 w 73"/>
              <a:gd name="T9" fmla="*/ 64 h 97"/>
              <a:gd name="T10" fmla="*/ 0 w 73"/>
              <a:gd name="T11" fmla="*/ 88 h 97"/>
              <a:gd name="T12" fmla="*/ 24 w 73"/>
              <a:gd name="T13" fmla="*/ 96 h 97"/>
              <a:gd name="T14" fmla="*/ 48 w 73"/>
              <a:gd name="T15" fmla="*/ 88 h 97"/>
              <a:gd name="T16" fmla="*/ 48 w 73"/>
              <a:gd name="T17" fmla="*/ 64 h 97"/>
              <a:gd name="T18" fmla="*/ 64 w 73"/>
              <a:gd name="T19" fmla="*/ 40 h 97"/>
              <a:gd name="T20" fmla="*/ 72 w 73"/>
              <a:gd name="T21" fmla="*/ 16 h 97"/>
              <a:gd name="T22" fmla="*/ 48 w 73"/>
              <a:gd name="T23" fmla="*/ 16 h 97"/>
              <a:gd name="T24" fmla="*/ 32 w 73"/>
              <a:gd name="T25" fmla="*/ 24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
              <a:gd name="T40" fmla="*/ 0 h 97"/>
              <a:gd name="T41" fmla="*/ 73 w 73"/>
              <a:gd name="T42" fmla="*/ 97 h 9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 h="97">
                <a:moveTo>
                  <a:pt x="32" y="24"/>
                </a:moveTo>
                <a:lnTo>
                  <a:pt x="32" y="0"/>
                </a:lnTo>
                <a:lnTo>
                  <a:pt x="8" y="16"/>
                </a:lnTo>
                <a:lnTo>
                  <a:pt x="0" y="40"/>
                </a:lnTo>
                <a:lnTo>
                  <a:pt x="0" y="64"/>
                </a:lnTo>
                <a:lnTo>
                  <a:pt x="0" y="88"/>
                </a:lnTo>
                <a:lnTo>
                  <a:pt x="24" y="96"/>
                </a:lnTo>
                <a:lnTo>
                  <a:pt x="48" y="88"/>
                </a:lnTo>
                <a:lnTo>
                  <a:pt x="48" y="64"/>
                </a:lnTo>
                <a:lnTo>
                  <a:pt x="64" y="40"/>
                </a:lnTo>
                <a:lnTo>
                  <a:pt x="72" y="16"/>
                </a:lnTo>
                <a:lnTo>
                  <a:pt x="48" y="16"/>
                </a:lnTo>
                <a:lnTo>
                  <a:pt x="32" y="24"/>
                </a:lnTo>
              </a:path>
            </a:pathLst>
          </a:custGeom>
          <a:solidFill>
            <a:schemeClr val="bg2"/>
          </a:solidFill>
          <a:ln w="12700" cap="rnd" cmpd="sng">
            <a:solidFill>
              <a:srgbClr val="FF6633"/>
            </a:solidFill>
            <a:prstDash val="solid"/>
            <a:round/>
            <a:headEnd type="none" w="sm" len="sm"/>
            <a:tailEnd type="none" w="sm" len="sm"/>
          </a:ln>
        </p:spPr>
        <p:txBody>
          <a:bodyPr/>
          <a:lstStyle/>
          <a:p>
            <a:endParaRPr lang="cs-CZ"/>
          </a:p>
        </p:txBody>
      </p:sp>
      <p:sp>
        <p:nvSpPr>
          <p:cNvPr id="13628" name="Freeform 318"/>
          <p:cNvSpPr>
            <a:spLocks/>
          </p:cNvSpPr>
          <p:nvPr/>
        </p:nvSpPr>
        <p:spPr bwMode="auto">
          <a:xfrm>
            <a:off x="3187700" y="4305300"/>
            <a:ext cx="14288" cy="39688"/>
          </a:xfrm>
          <a:custGeom>
            <a:avLst/>
            <a:gdLst>
              <a:gd name="T0" fmla="*/ 8 w 9"/>
              <a:gd name="T1" fmla="*/ 24 h 25"/>
              <a:gd name="T2" fmla="*/ 8 w 9"/>
              <a:gd name="T3" fmla="*/ 0 h 25"/>
              <a:gd name="T4" fmla="*/ 0 w 9"/>
              <a:gd name="T5" fmla="*/ 24 h 25"/>
              <a:gd name="T6" fmla="*/ 8 w 9"/>
              <a:gd name="T7" fmla="*/ 24 h 25"/>
              <a:gd name="T8" fmla="*/ 0 60000 65536"/>
              <a:gd name="T9" fmla="*/ 0 60000 65536"/>
              <a:gd name="T10" fmla="*/ 0 60000 65536"/>
              <a:gd name="T11" fmla="*/ 0 60000 65536"/>
              <a:gd name="T12" fmla="*/ 0 w 9"/>
              <a:gd name="T13" fmla="*/ 0 h 25"/>
              <a:gd name="T14" fmla="*/ 9 w 9"/>
              <a:gd name="T15" fmla="*/ 25 h 25"/>
            </a:gdLst>
            <a:ahLst/>
            <a:cxnLst>
              <a:cxn ang="T8">
                <a:pos x="T0" y="T1"/>
              </a:cxn>
              <a:cxn ang="T9">
                <a:pos x="T2" y="T3"/>
              </a:cxn>
              <a:cxn ang="T10">
                <a:pos x="T4" y="T5"/>
              </a:cxn>
              <a:cxn ang="T11">
                <a:pos x="T6" y="T7"/>
              </a:cxn>
            </a:cxnLst>
            <a:rect l="T12" t="T13" r="T14" b="T15"/>
            <a:pathLst>
              <a:path w="9" h="25">
                <a:moveTo>
                  <a:pt x="8" y="24"/>
                </a:moveTo>
                <a:lnTo>
                  <a:pt x="8" y="0"/>
                </a:lnTo>
                <a:lnTo>
                  <a:pt x="0" y="24"/>
                </a:lnTo>
                <a:lnTo>
                  <a:pt x="8" y="24"/>
                </a:lnTo>
              </a:path>
            </a:pathLst>
          </a:custGeom>
          <a:solidFill>
            <a:schemeClr val="accent1"/>
          </a:solidFill>
          <a:ln w="12700" cap="rnd" cmpd="sng">
            <a:solidFill>
              <a:srgbClr val="FF6633"/>
            </a:solidFill>
            <a:prstDash val="solid"/>
            <a:round/>
            <a:headEnd type="none" w="sm" len="sm"/>
            <a:tailEnd type="none" w="sm" len="sm"/>
          </a:ln>
        </p:spPr>
        <p:txBody>
          <a:bodyPr/>
          <a:lstStyle/>
          <a:p>
            <a:endParaRPr lang="cs-CZ"/>
          </a:p>
        </p:txBody>
      </p:sp>
      <p:sp>
        <p:nvSpPr>
          <p:cNvPr id="13629" name="Freeform 319"/>
          <p:cNvSpPr>
            <a:spLocks/>
          </p:cNvSpPr>
          <p:nvPr/>
        </p:nvSpPr>
        <p:spPr bwMode="auto">
          <a:xfrm>
            <a:off x="3314700" y="4445000"/>
            <a:ext cx="39688" cy="52388"/>
          </a:xfrm>
          <a:custGeom>
            <a:avLst/>
            <a:gdLst>
              <a:gd name="T0" fmla="*/ 24 w 25"/>
              <a:gd name="T1" fmla="*/ 32 h 33"/>
              <a:gd name="T2" fmla="*/ 8 w 25"/>
              <a:gd name="T3" fmla="*/ 0 h 33"/>
              <a:gd name="T4" fmla="*/ 0 w 25"/>
              <a:gd name="T5" fmla="*/ 24 h 33"/>
              <a:gd name="T6" fmla="*/ 24 w 25"/>
              <a:gd name="T7" fmla="*/ 32 h 33"/>
              <a:gd name="T8" fmla="*/ 0 60000 65536"/>
              <a:gd name="T9" fmla="*/ 0 60000 65536"/>
              <a:gd name="T10" fmla="*/ 0 60000 65536"/>
              <a:gd name="T11" fmla="*/ 0 60000 65536"/>
              <a:gd name="T12" fmla="*/ 0 w 25"/>
              <a:gd name="T13" fmla="*/ 0 h 33"/>
              <a:gd name="T14" fmla="*/ 25 w 25"/>
              <a:gd name="T15" fmla="*/ 33 h 33"/>
            </a:gdLst>
            <a:ahLst/>
            <a:cxnLst>
              <a:cxn ang="T8">
                <a:pos x="T0" y="T1"/>
              </a:cxn>
              <a:cxn ang="T9">
                <a:pos x="T2" y="T3"/>
              </a:cxn>
              <a:cxn ang="T10">
                <a:pos x="T4" y="T5"/>
              </a:cxn>
              <a:cxn ang="T11">
                <a:pos x="T6" y="T7"/>
              </a:cxn>
            </a:cxnLst>
            <a:rect l="T12" t="T13" r="T14" b="T15"/>
            <a:pathLst>
              <a:path w="25" h="33">
                <a:moveTo>
                  <a:pt x="24" y="32"/>
                </a:moveTo>
                <a:lnTo>
                  <a:pt x="8" y="0"/>
                </a:lnTo>
                <a:lnTo>
                  <a:pt x="0" y="24"/>
                </a:lnTo>
                <a:lnTo>
                  <a:pt x="24" y="32"/>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630" name="Freeform 320"/>
          <p:cNvSpPr>
            <a:spLocks/>
          </p:cNvSpPr>
          <p:nvPr/>
        </p:nvSpPr>
        <p:spPr bwMode="auto">
          <a:xfrm>
            <a:off x="4448175" y="4572000"/>
            <a:ext cx="220663" cy="239713"/>
          </a:xfrm>
          <a:custGeom>
            <a:avLst/>
            <a:gdLst>
              <a:gd name="T0" fmla="*/ 126 w 139"/>
              <a:gd name="T1" fmla="*/ 48 h 151"/>
              <a:gd name="T2" fmla="*/ 114 w 139"/>
              <a:gd name="T3" fmla="*/ 30 h 151"/>
              <a:gd name="T4" fmla="*/ 108 w 139"/>
              <a:gd name="T5" fmla="*/ 12 h 151"/>
              <a:gd name="T6" fmla="*/ 90 w 139"/>
              <a:gd name="T7" fmla="*/ 6 h 151"/>
              <a:gd name="T8" fmla="*/ 72 w 139"/>
              <a:gd name="T9" fmla="*/ 0 h 151"/>
              <a:gd name="T10" fmla="*/ 54 w 139"/>
              <a:gd name="T11" fmla="*/ 0 h 151"/>
              <a:gd name="T12" fmla="*/ 36 w 139"/>
              <a:gd name="T13" fmla="*/ 6 h 151"/>
              <a:gd name="T14" fmla="*/ 18 w 139"/>
              <a:gd name="T15" fmla="*/ 12 h 151"/>
              <a:gd name="T16" fmla="*/ 12 w 139"/>
              <a:gd name="T17" fmla="*/ 30 h 151"/>
              <a:gd name="T18" fmla="*/ 0 w 139"/>
              <a:gd name="T19" fmla="*/ 48 h 151"/>
              <a:gd name="T20" fmla="*/ 0 w 139"/>
              <a:gd name="T21" fmla="*/ 66 h 151"/>
              <a:gd name="T22" fmla="*/ 0 w 139"/>
              <a:gd name="T23" fmla="*/ 84 h 151"/>
              <a:gd name="T24" fmla="*/ 0 w 139"/>
              <a:gd name="T25" fmla="*/ 102 h 151"/>
              <a:gd name="T26" fmla="*/ 0 w 139"/>
              <a:gd name="T27" fmla="*/ 120 h 151"/>
              <a:gd name="T28" fmla="*/ 6 w 139"/>
              <a:gd name="T29" fmla="*/ 138 h 151"/>
              <a:gd name="T30" fmla="*/ 24 w 139"/>
              <a:gd name="T31" fmla="*/ 150 h 151"/>
              <a:gd name="T32" fmla="*/ 42 w 139"/>
              <a:gd name="T33" fmla="*/ 144 h 151"/>
              <a:gd name="T34" fmla="*/ 60 w 139"/>
              <a:gd name="T35" fmla="*/ 132 h 151"/>
              <a:gd name="T36" fmla="*/ 78 w 139"/>
              <a:gd name="T37" fmla="*/ 132 h 151"/>
              <a:gd name="T38" fmla="*/ 96 w 139"/>
              <a:gd name="T39" fmla="*/ 120 h 151"/>
              <a:gd name="T40" fmla="*/ 114 w 139"/>
              <a:gd name="T41" fmla="*/ 114 h 151"/>
              <a:gd name="T42" fmla="*/ 132 w 139"/>
              <a:gd name="T43" fmla="*/ 102 h 151"/>
              <a:gd name="T44" fmla="*/ 138 w 139"/>
              <a:gd name="T45" fmla="*/ 84 h 151"/>
              <a:gd name="T46" fmla="*/ 138 w 139"/>
              <a:gd name="T47" fmla="*/ 66 h 151"/>
              <a:gd name="T48" fmla="*/ 138 w 139"/>
              <a:gd name="T49" fmla="*/ 48 h 151"/>
              <a:gd name="T50" fmla="*/ 126 w 139"/>
              <a:gd name="T51" fmla="*/ 48 h 1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9"/>
              <a:gd name="T79" fmla="*/ 0 h 151"/>
              <a:gd name="T80" fmla="*/ 139 w 139"/>
              <a:gd name="T81" fmla="*/ 151 h 1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9" h="151">
                <a:moveTo>
                  <a:pt x="126" y="48"/>
                </a:moveTo>
                <a:lnTo>
                  <a:pt x="114" y="30"/>
                </a:lnTo>
                <a:lnTo>
                  <a:pt x="108" y="12"/>
                </a:lnTo>
                <a:lnTo>
                  <a:pt x="90" y="6"/>
                </a:lnTo>
                <a:lnTo>
                  <a:pt x="72" y="0"/>
                </a:lnTo>
                <a:lnTo>
                  <a:pt x="54" y="0"/>
                </a:lnTo>
                <a:lnTo>
                  <a:pt x="36" y="6"/>
                </a:lnTo>
                <a:lnTo>
                  <a:pt x="18" y="12"/>
                </a:lnTo>
                <a:lnTo>
                  <a:pt x="12" y="30"/>
                </a:lnTo>
                <a:lnTo>
                  <a:pt x="0" y="48"/>
                </a:lnTo>
                <a:lnTo>
                  <a:pt x="0" y="66"/>
                </a:lnTo>
                <a:lnTo>
                  <a:pt x="0" y="84"/>
                </a:lnTo>
                <a:lnTo>
                  <a:pt x="0" y="102"/>
                </a:lnTo>
                <a:lnTo>
                  <a:pt x="0" y="120"/>
                </a:lnTo>
                <a:lnTo>
                  <a:pt x="6" y="138"/>
                </a:lnTo>
                <a:lnTo>
                  <a:pt x="24" y="150"/>
                </a:lnTo>
                <a:lnTo>
                  <a:pt x="42" y="144"/>
                </a:lnTo>
                <a:lnTo>
                  <a:pt x="60" y="132"/>
                </a:lnTo>
                <a:lnTo>
                  <a:pt x="78" y="132"/>
                </a:lnTo>
                <a:lnTo>
                  <a:pt x="96" y="120"/>
                </a:lnTo>
                <a:lnTo>
                  <a:pt x="114" y="114"/>
                </a:lnTo>
                <a:lnTo>
                  <a:pt x="132" y="102"/>
                </a:lnTo>
                <a:lnTo>
                  <a:pt x="138" y="84"/>
                </a:lnTo>
                <a:lnTo>
                  <a:pt x="138" y="66"/>
                </a:lnTo>
                <a:lnTo>
                  <a:pt x="138" y="48"/>
                </a:lnTo>
                <a:lnTo>
                  <a:pt x="126" y="48"/>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631" name="Freeform 321"/>
          <p:cNvSpPr>
            <a:spLocks/>
          </p:cNvSpPr>
          <p:nvPr/>
        </p:nvSpPr>
        <p:spPr bwMode="auto">
          <a:xfrm>
            <a:off x="3657600" y="4895850"/>
            <a:ext cx="287338" cy="182563"/>
          </a:xfrm>
          <a:custGeom>
            <a:avLst/>
            <a:gdLst>
              <a:gd name="T0" fmla="*/ 132 w 181"/>
              <a:gd name="T1" fmla="*/ 60 h 115"/>
              <a:gd name="T2" fmla="*/ 132 w 181"/>
              <a:gd name="T3" fmla="*/ 96 h 115"/>
              <a:gd name="T4" fmla="*/ 138 w 181"/>
              <a:gd name="T5" fmla="*/ 60 h 115"/>
              <a:gd name="T6" fmla="*/ 132 w 181"/>
              <a:gd name="T7" fmla="*/ 24 h 115"/>
              <a:gd name="T8" fmla="*/ 96 w 181"/>
              <a:gd name="T9" fmla="*/ 6 h 115"/>
              <a:gd name="T10" fmla="*/ 60 w 181"/>
              <a:gd name="T11" fmla="*/ 0 h 115"/>
              <a:gd name="T12" fmla="*/ 24 w 181"/>
              <a:gd name="T13" fmla="*/ 0 h 115"/>
              <a:gd name="T14" fmla="*/ 6 w 181"/>
              <a:gd name="T15" fmla="*/ 36 h 115"/>
              <a:gd name="T16" fmla="*/ 0 w 181"/>
              <a:gd name="T17" fmla="*/ 72 h 115"/>
              <a:gd name="T18" fmla="*/ 24 w 181"/>
              <a:gd name="T19" fmla="*/ 102 h 115"/>
              <a:gd name="T20" fmla="*/ 60 w 181"/>
              <a:gd name="T21" fmla="*/ 114 h 115"/>
              <a:gd name="T22" fmla="*/ 96 w 181"/>
              <a:gd name="T23" fmla="*/ 114 h 115"/>
              <a:gd name="T24" fmla="*/ 132 w 181"/>
              <a:gd name="T25" fmla="*/ 108 h 115"/>
              <a:gd name="T26" fmla="*/ 168 w 181"/>
              <a:gd name="T27" fmla="*/ 96 h 115"/>
              <a:gd name="T28" fmla="*/ 168 w 181"/>
              <a:gd name="T29" fmla="*/ 60 h 115"/>
              <a:gd name="T30" fmla="*/ 144 w 181"/>
              <a:gd name="T31" fmla="*/ 66 h 115"/>
              <a:gd name="T32" fmla="*/ 150 w 181"/>
              <a:gd name="T33" fmla="*/ 102 h 115"/>
              <a:gd name="T34" fmla="*/ 162 w 181"/>
              <a:gd name="T35" fmla="*/ 66 h 115"/>
              <a:gd name="T36" fmla="*/ 156 w 181"/>
              <a:gd name="T37" fmla="*/ 66 h 115"/>
              <a:gd name="T38" fmla="*/ 150 w 181"/>
              <a:gd name="T39" fmla="*/ 66 h 115"/>
              <a:gd name="T40" fmla="*/ 144 w 181"/>
              <a:gd name="T41" fmla="*/ 66 h 115"/>
              <a:gd name="T42" fmla="*/ 138 w 181"/>
              <a:gd name="T43" fmla="*/ 66 h 115"/>
              <a:gd name="T44" fmla="*/ 150 w 181"/>
              <a:gd name="T45" fmla="*/ 72 h 115"/>
              <a:gd name="T46" fmla="*/ 180 w 181"/>
              <a:gd name="T47" fmla="*/ 48 h 115"/>
              <a:gd name="T48" fmla="*/ 144 w 181"/>
              <a:gd name="T49" fmla="*/ 48 h 115"/>
              <a:gd name="T50" fmla="*/ 132 w 181"/>
              <a:gd name="T51" fmla="*/ 108 h 115"/>
              <a:gd name="T52" fmla="*/ 96 w 181"/>
              <a:gd name="T53" fmla="*/ 102 h 115"/>
              <a:gd name="T54" fmla="*/ 60 w 181"/>
              <a:gd name="T55" fmla="*/ 108 h 115"/>
              <a:gd name="T56" fmla="*/ 24 w 181"/>
              <a:gd name="T57" fmla="*/ 96 h 115"/>
              <a:gd name="T58" fmla="*/ 6 w 181"/>
              <a:gd name="T59" fmla="*/ 66 h 115"/>
              <a:gd name="T60" fmla="*/ 6 w 181"/>
              <a:gd name="T61" fmla="*/ 66 h 115"/>
              <a:gd name="T62" fmla="*/ 42 w 181"/>
              <a:gd name="T63" fmla="*/ 42 h 115"/>
              <a:gd name="T64" fmla="*/ 36 w 181"/>
              <a:gd name="T65" fmla="*/ 24 h 115"/>
              <a:gd name="T66" fmla="*/ 12 w 181"/>
              <a:gd name="T67" fmla="*/ 54 h 115"/>
              <a:gd name="T68" fmla="*/ 48 w 181"/>
              <a:gd name="T69" fmla="*/ 84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1"/>
              <a:gd name="T106" fmla="*/ 0 h 115"/>
              <a:gd name="T107" fmla="*/ 181 w 18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1" h="115">
                <a:moveTo>
                  <a:pt x="144" y="36"/>
                </a:moveTo>
                <a:lnTo>
                  <a:pt x="132" y="60"/>
                </a:lnTo>
                <a:lnTo>
                  <a:pt x="132" y="78"/>
                </a:lnTo>
                <a:lnTo>
                  <a:pt x="132" y="96"/>
                </a:lnTo>
                <a:lnTo>
                  <a:pt x="132" y="78"/>
                </a:lnTo>
                <a:lnTo>
                  <a:pt x="138" y="60"/>
                </a:lnTo>
                <a:lnTo>
                  <a:pt x="138" y="42"/>
                </a:lnTo>
                <a:lnTo>
                  <a:pt x="132" y="24"/>
                </a:lnTo>
                <a:lnTo>
                  <a:pt x="114" y="12"/>
                </a:lnTo>
                <a:lnTo>
                  <a:pt x="96" y="6"/>
                </a:lnTo>
                <a:lnTo>
                  <a:pt x="78" y="6"/>
                </a:lnTo>
                <a:lnTo>
                  <a:pt x="60" y="0"/>
                </a:lnTo>
                <a:lnTo>
                  <a:pt x="42" y="0"/>
                </a:lnTo>
                <a:lnTo>
                  <a:pt x="24" y="0"/>
                </a:lnTo>
                <a:lnTo>
                  <a:pt x="12" y="18"/>
                </a:lnTo>
                <a:lnTo>
                  <a:pt x="6" y="36"/>
                </a:lnTo>
                <a:lnTo>
                  <a:pt x="0" y="54"/>
                </a:lnTo>
                <a:lnTo>
                  <a:pt x="0" y="72"/>
                </a:lnTo>
                <a:lnTo>
                  <a:pt x="6" y="90"/>
                </a:lnTo>
                <a:lnTo>
                  <a:pt x="24" y="102"/>
                </a:lnTo>
                <a:lnTo>
                  <a:pt x="42" y="108"/>
                </a:lnTo>
                <a:lnTo>
                  <a:pt x="60" y="114"/>
                </a:lnTo>
                <a:lnTo>
                  <a:pt x="78" y="114"/>
                </a:lnTo>
                <a:lnTo>
                  <a:pt x="96" y="114"/>
                </a:lnTo>
                <a:lnTo>
                  <a:pt x="114" y="114"/>
                </a:lnTo>
                <a:lnTo>
                  <a:pt x="132" y="108"/>
                </a:lnTo>
                <a:lnTo>
                  <a:pt x="150" y="102"/>
                </a:lnTo>
                <a:lnTo>
                  <a:pt x="168" y="96"/>
                </a:lnTo>
                <a:lnTo>
                  <a:pt x="168" y="78"/>
                </a:lnTo>
                <a:lnTo>
                  <a:pt x="168" y="60"/>
                </a:lnTo>
                <a:lnTo>
                  <a:pt x="150" y="48"/>
                </a:lnTo>
                <a:lnTo>
                  <a:pt x="144" y="66"/>
                </a:lnTo>
                <a:lnTo>
                  <a:pt x="144" y="84"/>
                </a:lnTo>
                <a:lnTo>
                  <a:pt x="150" y="102"/>
                </a:lnTo>
                <a:lnTo>
                  <a:pt x="162" y="84"/>
                </a:lnTo>
                <a:lnTo>
                  <a:pt x="162" y="66"/>
                </a:lnTo>
                <a:lnTo>
                  <a:pt x="156" y="84"/>
                </a:lnTo>
                <a:lnTo>
                  <a:pt x="156" y="66"/>
                </a:lnTo>
                <a:lnTo>
                  <a:pt x="150" y="84"/>
                </a:lnTo>
                <a:lnTo>
                  <a:pt x="150" y="66"/>
                </a:lnTo>
                <a:lnTo>
                  <a:pt x="150" y="48"/>
                </a:lnTo>
                <a:lnTo>
                  <a:pt x="144" y="66"/>
                </a:lnTo>
                <a:lnTo>
                  <a:pt x="138" y="84"/>
                </a:lnTo>
                <a:lnTo>
                  <a:pt x="138" y="66"/>
                </a:lnTo>
                <a:lnTo>
                  <a:pt x="132" y="90"/>
                </a:lnTo>
                <a:lnTo>
                  <a:pt x="150" y="72"/>
                </a:lnTo>
                <a:lnTo>
                  <a:pt x="168" y="66"/>
                </a:lnTo>
                <a:lnTo>
                  <a:pt x="180" y="48"/>
                </a:lnTo>
                <a:lnTo>
                  <a:pt x="162" y="36"/>
                </a:lnTo>
                <a:lnTo>
                  <a:pt x="144" y="48"/>
                </a:lnTo>
                <a:lnTo>
                  <a:pt x="138" y="66"/>
                </a:lnTo>
                <a:lnTo>
                  <a:pt x="132" y="108"/>
                </a:lnTo>
                <a:lnTo>
                  <a:pt x="114" y="102"/>
                </a:lnTo>
                <a:lnTo>
                  <a:pt x="96" y="102"/>
                </a:lnTo>
                <a:lnTo>
                  <a:pt x="78" y="108"/>
                </a:lnTo>
                <a:lnTo>
                  <a:pt x="60" y="108"/>
                </a:lnTo>
                <a:lnTo>
                  <a:pt x="42" y="102"/>
                </a:lnTo>
                <a:lnTo>
                  <a:pt x="24" y="96"/>
                </a:lnTo>
                <a:lnTo>
                  <a:pt x="6" y="84"/>
                </a:lnTo>
                <a:lnTo>
                  <a:pt x="6" y="66"/>
                </a:lnTo>
                <a:lnTo>
                  <a:pt x="6" y="48"/>
                </a:lnTo>
                <a:lnTo>
                  <a:pt x="6" y="66"/>
                </a:lnTo>
                <a:lnTo>
                  <a:pt x="24" y="48"/>
                </a:lnTo>
                <a:lnTo>
                  <a:pt x="42" y="42"/>
                </a:lnTo>
                <a:lnTo>
                  <a:pt x="18" y="42"/>
                </a:lnTo>
                <a:lnTo>
                  <a:pt x="36" y="24"/>
                </a:lnTo>
                <a:lnTo>
                  <a:pt x="18" y="36"/>
                </a:lnTo>
                <a:lnTo>
                  <a:pt x="12" y="54"/>
                </a:lnTo>
                <a:lnTo>
                  <a:pt x="18" y="72"/>
                </a:lnTo>
                <a:lnTo>
                  <a:pt x="48" y="84"/>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632" name="Freeform 322"/>
          <p:cNvSpPr>
            <a:spLocks/>
          </p:cNvSpPr>
          <p:nvPr/>
        </p:nvSpPr>
        <p:spPr bwMode="auto">
          <a:xfrm>
            <a:off x="3095625" y="4362450"/>
            <a:ext cx="230188" cy="201613"/>
          </a:xfrm>
          <a:custGeom>
            <a:avLst/>
            <a:gdLst>
              <a:gd name="T0" fmla="*/ 18 w 145"/>
              <a:gd name="T1" fmla="*/ 36 h 127"/>
              <a:gd name="T2" fmla="*/ 36 w 145"/>
              <a:gd name="T3" fmla="*/ 6 h 127"/>
              <a:gd name="T4" fmla="*/ 54 w 145"/>
              <a:gd name="T5" fmla="*/ 6 h 127"/>
              <a:gd name="T6" fmla="*/ 72 w 145"/>
              <a:gd name="T7" fmla="*/ 0 h 127"/>
              <a:gd name="T8" fmla="*/ 90 w 145"/>
              <a:gd name="T9" fmla="*/ 0 h 127"/>
              <a:gd name="T10" fmla="*/ 108 w 145"/>
              <a:gd name="T11" fmla="*/ 12 h 127"/>
              <a:gd name="T12" fmla="*/ 126 w 145"/>
              <a:gd name="T13" fmla="*/ 18 h 127"/>
              <a:gd name="T14" fmla="*/ 144 w 145"/>
              <a:gd name="T15" fmla="*/ 24 h 127"/>
              <a:gd name="T16" fmla="*/ 144 w 145"/>
              <a:gd name="T17" fmla="*/ 42 h 127"/>
              <a:gd name="T18" fmla="*/ 144 w 145"/>
              <a:gd name="T19" fmla="*/ 60 h 127"/>
              <a:gd name="T20" fmla="*/ 138 w 145"/>
              <a:gd name="T21" fmla="*/ 78 h 127"/>
              <a:gd name="T22" fmla="*/ 126 w 145"/>
              <a:gd name="T23" fmla="*/ 96 h 127"/>
              <a:gd name="T24" fmla="*/ 114 w 145"/>
              <a:gd name="T25" fmla="*/ 114 h 127"/>
              <a:gd name="T26" fmla="*/ 96 w 145"/>
              <a:gd name="T27" fmla="*/ 120 h 127"/>
              <a:gd name="T28" fmla="*/ 78 w 145"/>
              <a:gd name="T29" fmla="*/ 126 h 127"/>
              <a:gd name="T30" fmla="*/ 60 w 145"/>
              <a:gd name="T31" fmla="*/ 126 h 127"/>
              <a:gd name="T32" fmla="*/ 42 w 145"/>
              <a:gd name="T33" fmla="*/ 126 h 127"/>
              <a:gd name="T34" fmla="*/ 24 w 145"/>
              <a:gd name="T35" fmla="*/ 114 h 127"/>
              <a:gd name="T36" fmla="*/ 12 w 145"/>
              <a:gd name="T37" fmla="*/ 96 h 127"/>
              <a:gd name="T38" fmla="*/ 0 w 145"/>
              <a:gd name="T39" fmla="*/ 78 h 127"/>
              <a:gd name="T40" fmla="*/ 0 w 145"/>
              <a:gd name="T41" fmla="*/ 60 h 127"/>
              <a:gd name="T42" fmla="*/ 0 w 145"/>
              <a:gd name="T43" fmla="*/ 42 h 127"/>
              <a:gd name="T44" fmla="*/ 18 w 145"/>
              <a:gd name="T45" fmla="*/ 36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5"/>
              <a:gd name="T70" fmla="*/ 0 h 127"/>
              <a:gd name="T71" fmla="*/ 145 w 145"/>
              <a:gd name="T72" fmla="*/ 127 h 12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5" h="127">
                <a:moveTo>
                  <a:pt x="18" y="36"/>
                </a:moveTo>
                <a:lnTo>
                  <a:pt x="36" y="6"/>
                </a:lnTo>
                <a:lnTo>
                  <a:pt x="54" y="6"/>
                </a:lnTo>
                <a:lnTo>
                  <a:pt x="72" y="0"/>
                </a:lnTo>
                <a:lnTo>
                  <a:pt x="90" y="0"/>
                </a:lnTo>
                <a:lnTo>
                  <a:pt x="108" y="12"/>
                </a:lnTo>
                <a:lnTo>
                  <a:pt x="126" y="18"/>
                </a:lnTo>
                <a:lnTo>
                  <a:pt x="144" y="24"/>
                </a:lnTo>
                <a:lnTo>
                  <a:pt x="144" y="42"/>
                </a:lnTo>
                <a:lnTo>
                  <a:pt x="144" y="60"/>
                </a:lnTo>
                <a:lnTo>
                  <a:pt x="138" y="78"/>
                </a:lnTo>
                <a:lnTo>
                  <a:pt x="126" y="96"/>
                </a:lnTo>
                <a:lnTo>
                  <a:pt x="114" y="114"/>
                </a:lnTo>
                <a:lnTo>
                  <a:pt x="96" y="120"/>
                </a:lnTo>
                <a:lnTo>
                  <a:pt x="78" y="126"/>
                </a:lnTo>
                <a:lnTo>
                  <a:pt x="60" y="126"/>
                </a:lnTo>
                <a:lnTo>
                  <a:pt x="42" y="126"/>
                </a:lnTo>
                <a:lnTo>
                  <a:pt x="24" y="114"/>
                </a:lnTo>
                <a:lnTo>
                  <a:pt x="12" y="96"/>
                </a:lnTo>
                <a:lnTo>
                  <a:pt x="0" y="78"/>
                </a:lnTo>
                <a:lnTo>
                  <a:pt x="0" y="60"/>
                </a:lnTo>
                <a:lnTo>
                  <a:pt x="0" y="42"/>
                </a:lnTo>
                <a:lnTo>
                  <a:pt x="18" y="36"/>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633" name="Freeform 323"/>
          <p:cNvSpPr>
            <a:spLocks/>
          </p:cNvSpPr>
          <p:nvPr/>
        </p:nvSpPr>
        <p:spPr bwMode="auto">
          <a:xfrm>
            <a:off x="3190875" y="4400550"/>
            <a:ext cx="58738" cy="134938"/>
          </a:xfrm>
          <a:custGeom>
            <a:avLst/>
            <a:gdLst>
              <a:gd name="T0" fmla="*/ 6 w 37"/>
              <a:gd name="T1" fmla="*/ 12 h 85"/>
              <a:gd name="T2" fmla="*/ 6 w 37"/>
              <a:gd name="T3" fmla="*/ 30 h 85"/>
              <a:gd name="T4" fmla="*/ 0 w 37"/>
              <a:gd name="T5" fmla="*/ 48 h 85"/>
              <a:gd name="T6" fmla="*/ 0 w 37"/>
              <a:gd name="T7" fmla="*/ 66 h 85"/>
              <a:gd name="T8" fmla="*/ 12 w 37"/>
              <a:gd name="T9" fmla="*/ 84 h 85"/>
              <a:gd name="T10" fmla="*/ 30 w 37"/>
              <a:gd name="T11" fmla="*/ 84 h 85"/>
              <a:gd name="T12" fmla="*/ 30 w 37"/>
              <a:gd name="T13" fmla="*/ 66 h 85"/>
              <a:gd name="T14" fmla="*/ 24 w 37"/>
              <a:gd name="T15" fmla="*/ 48 h 85"/>
              <a:gd name="T16" fmla="*/ 18 w 37"/>
              <a:gd name="T17" fmla="*/ 30 h 85"/>
              <a:gd name="T18" fmla="*/ 36 w 37"/>
              <a:gd name="T19" fmla="*/ 18 h 85"/>
              <a:gd name="T20" fmla="*/ 30 w 37"/>
              <a:gd name="T21" fmla="*/ 0 h 85"/>
              <a:gd name="T22" fmla="*/ 12 w 37"/>
              <a:gd name="T23" fmla="*/ 0 h 85"/>
              <a:gd name="T24" fmla="*/ 6 w 37"/>
              <a:gd name="T25" fmla="*/ 12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85"/>
              <a:gd name="T41" fmla="*/ 37 w 37"/>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85">
                <a:moveTo>
                  <a:pt x="6" y="12"/>
                </a:moveTo>
                <a:lnTo>
                  <a:pt x="6" y="30"/>
                </a:lnTo>
                <a:lnTo>
                  <a:pt x="0" y="48"/>
                </a:lnTo>
                <a:lnTo>
                  <a:pt x="0" y="66"/>
                </a:lnTo>
                <a:lnTo>
                  <a:pt x="12" y="84"/>
                </a:lnTo>
                <a:lnTo>
                  <a:pt x="30" y="84"/>
                </a:lnTo>
                <a:lnTo>
                  <a:pt x="30" y="66"/>
                </a:lnTo>
                <a:lnTo>
                  <a:pt x="24" y="48"/>
                </a:lnTo>
                <a:lnTo>
                  <a:pt x="18" y="30"/>
                </a:lnTo>
                <a:lnTo>
                  <a:pt x="36" y="18"/>
                </a:lnTo>
                <a:lnTo>
                  <a:pt x="30" y="0"/>
                </a:lnTo>
                <a:lnTo>
                  <a:pt x="12" y="0"/>
                </a:lnTo>
                <a:lnTo>
                  <a:pt x="6" y="12"/>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634" name="Freeform 324"/>
          <p:cNvSpPr>
            <a:spLocks/>
          </p:cNvSpPr>
          <p:nvPr/>
        </p:nvSpPr>
        <p:spPr bwMode="auto">
          <a:xfrm>
            <a:off x="3124200" y="4419600"/>
            <a:ext cx="11113" cy="30163"/>
          </a:xfrm>
          <a:custGeom>
            <a:avLst/>
            <a:gdLst>
              <a:gd name="T0" fmla="*/ 0 w 7"/>
              <a:gd name="T1" fmla="*/ 0 h 19"/>
              <a:gd name="T2" fmla="*/ 6 w 7"/>
              <a:gd name="T3" fmla="*/ 18 h 19"/>
              <a:gd name="T4" fmla="*/ 0 w 7"/>
              <a:gd name="T5" fmla="*/ 0 h 19"/>
              <a:gd name="T6" fmla="*/ 0 60000 65536"/>
              <a:gd name="T7" fmla="*/ 0 60000 65536"/>
              <a:gd name="T8" fmla="*/ 0 60000 65536"/>
              <a:gd name="T9" fmla="*/ 0 w 7"/>
              <a:gd name="T10" fmla="*/ 0 h 19"/>
              <a:gd name="T11" fmla="*/ 7 w 7"/>
              <a:gd name="T12" fmla="*/ 19 h 19"/>
            </a:gdLst>
            <a:ahLst/>
            <a:cxnLst>
              <a:cxn ang="T6">
                <a:pos x="T0" y="T1"/>
              </a:cxn>
              <a:cxn ang="T7">
                <a:pos x="T2" y="T3"/>
              </a:cxn>
              <a:cxn ang="T8">
                <a:pos x="T4" y="T5"/>
              </a:cxn>
            </a:cxnLst>
            <a:rect l="T9" t="T10" r="T11" b="T12"/>
            <a:pathLst>
              <a:path w="7" h="19">
                <a:moveTo>
                  <a:pt x="0" y="0"/>
                </a:moveTo>
                <a:lnTo>
                  <a:pt x="6" y="18"/>
                </a:lnTo>
                <a:lnTo>
                  <a:pt x="0" y="0"/>
                </a:lnTo>
              </a:path>
            </a:pathLst>
          </a:custGeom>
          <a:solidFill>
            <a:schemeClr val="accent1"/>
          </a:solidFill>
          <a:ln w="12700" cap="rnd" cmpd="sng">
            <a:solidFill>
              <a:srgbClr val="FF6633"/>
            </a:solidFill>
            <a:prstDash val="solid"/>
            <a:round/>
            <a:headEnd type="none" w="sm" len="sm"/>
            <a:tailEnd type="none" w="sm" len="sm"/>
          </a:ln>
        </p:spPr>
        <p:txBody>
          <a:bodyPr/>
          <a:lstStyle/>
          <a:p>
            <a:endParaRPr lang="cs-CZ"/>
          </a:p>
        </p:txBody>
      </p:sp>
      <p:sp>
        <p:nvSpPr>
          <p:cNvPr id="13635" name="Freeform 325"/>
          <p:cNvSpPr>
            <a:spLocks/>
          </p:cNvSpPr>
          <p:nvPr/>
        </p:nvSpPr>
        <p:spPr bwMode="auto">
          <a:xfrm>
            <a:off x="3267075" y="4467225"/>
            <a:ext cx="11113" cy="30163"/>
          </a:xfrm>
          <a:custGeom>
            <a:avLst/>
            <a:gdLst>
              <a:gd name="T0" fmla="*/ 6 w 7"/>
              <a:gd name="T1" fmla="*/ 18 h 19"/>
              <a:gd name="T2" fmla="*/ 6 w 7"/>
              <a:gd name="T3" fmla="*/ 0 h 19"/>
              <a:gd name="T4" fmla="*/ 0 w 7"/>
              <a:gd name="T5" fmla="*/ 18 h 19"/>
              <a:gd name="T6" fmla="*/ 6 w 7"/>
              <a:gd name="T7" fmla="*/ 18 h 19"/>
              <a:gd name="T8" fmla="*/ 0 60000 65536"/>
              <a:gd name="T9" fmla="*/ 0 60000 65536"/>
              <a:gd name="T10" fmla="*/ 0 60000 65536"/>
              <a:gd name="T11" fmla="*/ 0 60000 65536"/>
              <a:gd name="T12" fmla="*/ 0 w 7"/>
              <a:gd name="T13" fmla="*/ 0 h 19"/>
              <a:gd name="T14" fmla="*/ 7 w 7"/>
              <a:gd name="T15" fmla="*/ 19 h 19"/>
            </a:gdLst>
            <a:ahLst/>
            <a:cxnLst>
              <a:cxn ang="T8">
                <a:pos x="T0" y="T1"/>
              </a:cxn>
              <a:cxn ang="T9">
                <a:pos x="T2" y="T3"/>
              </a:cxn>
              <a:cxn ang="T10">
                <a:pos x="T4" y="T5"/>
              </a:cxn>
              <a:cxn ang="T11">
                <a:pos x="T6" y="T7"/>
              </a:cxn>
            </a:cxnLst>
            <a:rect l="T12" t="T13" r="T14" b="T15"/>
            <a:pathLst>
              <a:path w="7" h="19">
                <a:moveTo>
                  <a:pt x="6" y="18"/>
                </a:moveTo>
                <a:lnTo>
                  <a:pt x="6" y="0"/>
                </a:lnTo>
                <a:lnTo>
                  <a:pt x="0" y="18"/>
                </a:lnTo>
                <a:lnTo>
                  <a:pt x="6" y="18"/>
                </a:lnTo>
              </a:path>
            </a:pathLst>
          </a:custGeom>
          <a:solidFill>
            <a:schemeClr val="accent1"/>
          </a:solidFill>
          <a:ln w="12700" cap="rnd" cmpd="sng">
            <a:solidFill>
              <a:srgbClr val="FF6633"/>
            </a:solidFill>
            <a:prstDash val="solid"/>
            <a:round/>
            <a:headEnd type="none" w="sm" len="sm"/>
            <a:tailEnd type="none" w="sm" len="sm"/>
          </a:ln>
        </p:spPr>
        <p:txBody>
          <a:bodyPr/>
          <a:lstStyle/>
          <a:p>
            <a:endParaRPr lang="cs-CZ"/>
          </a:p>
        </p:txBody>
      </p:sp>
      <p:sp>
        <p:nvSpPr>
          <p:cNvPr id="13636" name="Freeform 326"/>
          <p:cNvSpPr>
            <a:spLocks/>
          </p:cNvSpPr>
          <p:nvPr/>
        </p:nvSpPr>
        <p:spPr bwMode="auto">
          <a:xfrm>
            <a:off x="3276600" y="4391025"/>
            <a:ext cx="30163" cy="30163"/>
          </a:xfrm>
          <a:custGeom>
            <a:avLst/>
            <a:gdLst>
              <a:gd name="T0" fmla="*/ 0 w 19"/>
              <a:gd name="T1" fmla="*/ 18 h 19"/>
              <a:gd name="T2" fmla="*/ 0 w 19"/>
              <a:gd name="T3" fmla="*/ 0 h 19"/>
              <a:gd name="T4" fmla="*/ 0 w 19"/>
              <a:gd name="T5" fmla="*/ 18 h 19"/>
              <a:gd name="T6" fmla="*/ 12 w 19"/>
              <a:gd name="T7" fmla="*/ 0 h 19"/>
              <a:gd name="T8" fmla="*/ 0 w 19"/>
              <a:gd name="T9" fmla="*/ 18 h 19"/>
              <a:gd name="T10" fmla="*/ 18 w 19"/>
              <a:gd name="T11" fmla="*/ 12 h 19"/>
              <a:gd name="T12" fmla="*/ 0 w 19"/>
              <a:gd name="T13" fmla="*/ 12 h 19"/>
              <a:gd name="T14" fmla="*/ 0 w 19"/>
              <a:gd name="T15" fmla="*/ 18 h 19"/>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19"/>
              <a:gd name="T26" fmla="*/ 19 w 19"/>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19">
                <a:moveTo>
                  <a:pt x="0" y="18"/>
                </a:moveTo>
                <a:lnTo>
                  <a:pt x="0" y="0"/>
                </a:lnTo>
                <a:lnTo>
                  <a:pt x="0" y="18"/>
                </a:lnTo>
                <a:lnTo>
                  <a:pt x="12" y="0"/>
                </a:lnTo>
                <a:lnTo>
                  <a:pt x="0" y="18"/>
                </a:lnTo>
                <a:lnTo>
                  <a:pt x="18" y="12"/>
                </a:lnTo>
                <a:lnTo>
                  <a:pt x="0" y="12"/>
                </a:lnTo>
                <a:lnTo>
                  <a:pt x="0" y="18"/>
                </a:lnTo>
              </a:path>
            </a:pathLst>
          </a:custGeom>
          <a:solidFill>
            <a:schemeClr val="accent1"/>
          </a:solidFill>
          <a:ln w="12700" cap="rnd" cmpd="sng">
            <a:solidFill>
              <a:srgbClr val="FF6633"/>
            </a:solidFill>
            <a:prstDash val="solid"/>
            <a:round/>
            <a:headEnd type="none" w="sm" len="sm"/>
            <a:tailEnd type="none" w="sm" len="sm"/>
          </a:ln>
        </p:spPr>
        <p:txBody>
          <a:bodyPr/>
          <a:lstStyle/>
          <a:p>
            <a:endParaRPr lang="cs-CZ"/>
          </a:p>
        </p:txBody>
      </p:sp>
      <p:sp>
        <p:nvSpPr>
          <p:cNvPr id="13637" name="Freeform 327"/>
          <p:cNvSpPr>
            <a:spLocks/>
          </p:cNvSpPr>
          <p:nvPr/>
        </p:nvSpPr>
        <p:spPr bwMode="auto">
          <a:xfrm>
            <a:off x="3314700" y="4324350"/>
            <a:ext cx="39688" cy="39688"/>
          </a:xfrm>
          <a:custGeom>
            <a:avLst/>
            <a:gdLst>
              <a:gd name="T0" fmla="*/ 24 w 25"/>
              <a:gd name="T1" fmla="*/ 12 h 25"/>
              <a:gd name="T2" fmla="*/ 0 w 25"/>
              <a:gd name="T3" fmla="*/ 0 h 25"/>
              <a:gd name="T4" fmla="*/ 0 w 25"/>
              <a:gd name="T5" fmla="*/ 18 h 25"/>
              <a:gd name="T6" fmla="*/ 18 w 25"/>
              <a:gd name="T7" fmla="*/ 24 h 25"/>
              <a:gd name="T8" fmla="*/ 12 w 25"/>
              <a:gd name="T9" fmla="*/ 6 h 25"/>
              <a:gd name="T10" fmla="*/ 24 w 25"/>
              <a:gd name="T11" fmla="*/ 12 h 25"/>
              <a:gd name="T12" fmla="*/ 0 60000 65536"/>
              <a:gd name="T13" fmla="*/ 0 60000 65536"/>
              <a:gd name="T14" fmla="*/ 0 60000 65536"/>
              <a:gd name="T15" fmla="*/ 0 60000 65536"/>
              <a:gd name="T16" fmla="*/ 0 60000 65536"/>
              <a:gd name="T17" fmla="*/ 0 60000 65536"/>
              <a:gd name="T18" fmla="*/ 0 w 25"/>
              <a:gd name="T19" fmla="*/ 0 h 25"/>
              <a:gd name="T20" fmla="*/ 25 w 25"/>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5" h="25">
                <a:moveTo>
                  <a:pt x="24" y="12"/>
                </a:moveTo>
                <a:lnTo>
                  <a:pt x="0" y="0"/>
                </a:lnTo>
                <a:lnTo>
                  <a:pt x="0" y="18"/>
                </a:lnTo>
                <a:lnTo>
                  <a:pt x="18" y="24"/>
                </a:lnTo>
                <a:lnTo>
                  <a:pt x="12" y="6"/>
                </a:lnTo>
                <a:lnTo>
                  <a:pt x="24" y="12"/>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638" name="Freeform 328"/>
          <p:cNvSpPr>
            <a:spLocks/>
          </p:cNvSpPr>
          <p:nvPr/>
        </p:nvSpPr>
        <p:spPr bwMode="auto">
          <a:xfrm>
            <a:off x="3162300" y="4343400"/>
            <a:ext cx="39688" cy="30163"/>
          </a:xfrm>
          <a:custGeom>
            <a:avLst/>
            <a:gdLst>
              <a:gd name="T0" fmla="*/ 24 w 25"/>
              <a:gd name="T1" fmla="*/ 0 h 19"/>
              <a:gd name="T2" fmla="*/ 6 w 25"/>
              <a:gd name="T3" fmla="*/ 0 h 19"/>
              <a:gd name="T4" fmla="*/ 6 w 25"/>
              <a:gd name="T5" fmla="*/ 18 h 19"/>
              <a:gd name="T6" fmla="*/ 0 w 25"/>
              <a:gd name="T7" fmla="*/ 0 h 19"/>
              <a:gd name="T8" fmla="*/ 24 w 25"/>
              <a:gd name="T9" fmla="*/ 0 h 19"/>
              <a:gd name="T10" fmla="*/ 0 60000 65536"/>
              <a:gd name="T11" fmla="*/ 0 60000 65536"/>
              <a:gd name="T12" fmla="*/ 0 60000 65536"/>
              <a:gd name="T13" fmla="*/ 0 60000 65536"/>
              <a:gd name="T14" fmla="*/ 0 60000 65536"/>
              <a:gd name="T15" fmla="*/ 0 w 25"/>
              <a:gd name="T16" fmla="*/ 0 h 19"/>
              <a:gd name="T17" fmla="*/ 25 w 25"/>
              <a:gd name="T18" fmla="*/ 19 h 19"/>
            </a:gdLst>
            <a:ahLst/>
            <a:cxnLst>
              <a:cxn ang="T10">
                <a:pos x="T0" y="T1"/>
              </a:cxn>
              <a:cxn ang="T11">
                <a:pos x="T2" y="T3"/>
              </a:cxn>
              <a:cxn ang="T12">
                <a:pos x="T4" y="T5"/>
              </a:cxn>
              <a:cxn ang="T13">
                <a:pos x="T6" y="T7"/>
              </a:cxn>
              <a:cxn ang="T14">
                <a:pos x="T8" y="T9"/>
              </a:cxn>
            </a:cxnLst>
            <a:rect l="T15" t="T16" r="T17" b="T18"/>
            <a:pathLst>
              <a:path w="25" h="19">
                <a:moveTo>
                  <a:pt x="24" y="0"/>
                </a:moveTo>
                <a:lnTo>
                  <a:pt x="6" y="0"/>
                </a:lnTo>
                <a:lnTo>
                  <a:pt x="6" y="18"/>
                </a:lnTo>
                <a:lnTo>
                  <a:pt x="0" y="0"/>
                </a:lnTo>
                <a:lnTo>
                  <a:pt x="24" y="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639" name="Freeform 329"/>
          <p:cNvSpPr>
            <a:spLocks/>
          </p:cNvSpPr>
          <p:nvPr/>
        </p:nvSpPr>
        <p:spPr bwMode="auto">
          <a:xfrm>
            <a:off x="3638550" y="4924425"/>
            <a:ext cx="96838" cy="106363"/>
          </a:xfrm>
          <a:custGeom>
            <a:avLst/>
            <a:gdLst>
              <a:gd name="T0" fmla="*/ 60 w 61"/>
              <a:gd name="T1" fmla="*/ 18 h 67"/>
              <a:gd name="T2" fmla="*/ 42 w 61"/>
              <a:gd name="T3" fmla="*/ 6 h 67"/>
              <a:gd name="T4" fmla="*/ 36 w 61"/>
              <a:gd name="T5" fmla="*/ 24 h 67"/>
              <a:gd name="T6" fmla="*/ 48 w 61"/>
              <a:gd name="T7" fmla="*/ 6 h 67"/>
              <a:gd name="T8" fmla="*/ 30 w 61"/>
              <a:gd name="T9" fmla="*/ 12 h 67"/>
              <a:gd name="T10" fmla="*/ 48 w 61"/>
              <a:gd name="T11" fmla="*/ 0 h 67"/>
              <a:gd name="T12" fmla="*/ 30 w 61"/>
              <a:gd name="T13" fmla="*/ 0 h 67"/>
              <a:gd name="T14" fmla="*/ 12 w 61"/>
              <a:gd name="T15" fmla="*/ 12 h 67"/>
              <a:gd name="T16" fmla="*/ 12 w 61"/>
              <a:gd name="T17" fmla="*/ 30 h 67"/>
              <a:gd name="T18" fmla="*/ 12 w 61"/>
              <a:gd name="T19" fmla="*/ 12 h 67"/>
              <a:gd name="T20" fmla="*/ 6 w 61"/>
              <a:gd name="T21" fmla="*/ 30 h 67"/>
              <a:gd name="T22" fmla="*/ 6 w 61"/>
              <a:gd name="T23" fmla="*/ 48 h 67"/>
              <a:gd name="T24" fmla="*/ 0 w 61"/>
              <a:gd name="T25" fmla="*/ 66 h 67"/>
              <a:gd name="T26" fmla="*/ 0 w 61"/>
              <a:gd name="T27" fmla="*/ 48 h 67"/>
              <a:gd name="T28" fmla="*/ 6 w 61"/>
              <a:gd name="T29" fmla="*/ 66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
              <a:gd name="T46" fmla="*/ 0 h 67"/>
              <a:gd name="T47" fmla="*/ 61 w 61"/>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 h="67">
                <a:moveTo>
                  <a:pt x="60" y="18"/>
                </a:moveTo>
                <a:lnTo>
                  <a:pt x="42" y="6"/>
                </a:lnTo>
                <a:lnTo>
                  <a:pt x="36" y="24"/>
                </a:lnTo>
                <a:lnTo>
                  <a:pt x="48" y="6"/>
                </a:lnTo>
                <a:lnTo>
                  <a:pt x="30" y="12"/>
                </a:lnTo>
                <a:lnTo>
                  <a:pt x="48" y="0"/>
                </a:lnTo>
                <a:lnTo>
                  <a:pt x="30" y="0"/>
                </a:lnTo>
                <a:lnTo>
                  <a:pt x="12" y="12"/>
                </a:lnTo>
                <a:lnTo>
                  <a:pt x="12" y="30"/>
                </a:lnTo>
                <a:lnTo>
                  <a:pt x="12" y="12"/>
                </a:lnTo>
                <a:lnTo>
                  <a:pt x="6" y="30"/>
                </a:lnTo>
                <a:lnTo>
                  <a:pt x="6" y="48"/>
                </a:lnTo>
                <a:lnTo>
                  <a:pt x="0" y="66"/>
                </a:lnTo>
                <a:lnTo>
                  <a:pt x="0" y="48"/>
                </a:lnTo>
                <a:lnTo>
                  <a:pt x="6" y="66"/>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640" name="Freeform 330"/>
          <p:cNvSpPr>
            <a:spLocks/>
          </p:cNvSpPr>
          <p:nvPr/>
        </p:nvSpPr>
        <p:spPr bwMode="auto">
          <a:xfrm>
            <a:off x="3676650" y="4924425"/>
            <a:ext cx="211138" cy="134938"/>
          </a:xfrm>
          <a:custGeom>
            <a:avLst/>
            <a:gdLst>
              <a:gd name="T0" fmla="*/ 132 w 133"/>
              <a:gd name="T1" fmla="*/ 18 h 85"/>
              <a:gd name="T2" fmla="*/ 126 w 133"/>
              <a:gd name="T3" fmla="*/ 0 h 85"/>
              <a:gd name="T4" fmla="*/ 126 w 133"/>
              <a:gd name="T5" fmla="*/ 18 h 85"/>
              <a:gd name="T6" fmla="*/ 126 w 133"/>
              <a:gd name="T7" fmla="*/ 0 h 85"/>
              <a:gd name="T8" fmla="*/ 126 w 133"/>
              <a:gd name="T9" fmla="*/ 24 h 85"/>
              <a:gd name="T10" fmla="*/ 120 w 133"/>
              <a:gd name="T11" fmla="*/ 6 h 85"/>
              <a:gd name="T12" fmla="*/ 120 w 133"/>
              <a:gd name="T13" fmla="*/ 24 h 85"/>
              <a:gd name="T14" fmla="*/ 114 w 133"/>
              <a:gd name="T15" fmla="*/ 42 h 85"/>
              <a:gd name="T16" fmla="*/ 114 w 133"/>
              <a:gd name="T17" fmla="*/ 66 h 85"/>
              <a:gd name="T18" fmla="*/ 108 w 133"/>
              <a:gd name="T19" fmla="*/ 42 h 85"/>
              <a:gd name="T20" fmla="*/ 108 w 133"/>
              <a:gd name="T21" fmla="*/ 60 h 85"/>
              <a:gd name="T22" fmla="*/ 108 w 133"/>
              <a:gd name="T23" fmla="*/ 78 h 85"/>
              <a:gd name="T24" fmla="*/ 90 w 133"/>
              <a:gd name="T25" fmla="*/ 84 h 85"/>
              <a:gd name="T26" fmla="*/ 72 w 133"/>
              <a:gd name="T27" fmla="*/ 84 h 85"/>
              <a:gd name="T28" fmla="*/ 54 w 133"/>
              <a:gd name="T29" fmla="*/ 78 h 85"/>
              <a:gd name="T30" fmla="*/ 36 w 133"/>
              <a:gd name="T31" fmla="*/ 72 h 85"/>
              <a:gd name="T32" fmla="*/ 18 w 133"/>
              <a:gd name="T33" fmla="*/ 72 h 85"/>
              <a:gd name="T34" fmla="*/ 0 w 133"/>
              <a:gd name="T35" fmla="*/ 60 h 85"/>
              <a:gd name="T36" fmla="*/ 0 w 133"/>
              <a:gd name="T37" fmla="*/ 42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3"/>
              <a:gd name="T58" fmla="*/ 0 h 85"/>
              <a:gd name="T59" fmla="*/ 133 w 133"/>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3" h="85">
                <a:moveTo>
                  <a:pt x="132" y="18"/>
                </a:moveTo>
                <a:lnTo>
                  <a:pt x="126" y="0"/>
                </a:lnTo>
                <a:lnTo>
                  <a:pt x="126" y="18"/>
                </a:lnTo>
                <a:lnTo>
                  <a:pt x="126" y="0"/>
                </a:lnTo>
                <a:lnTo>
                  <a:pt x="126" y="24"/>
                </a:lnTo>
                <a:lnTo>
                  <a:pt x="120" y="6"/>
                </a:lnTo>
                <a:lnTo>
                  <a:pt x="120" y="24"/>
                </a:lnTo>
                <a:lnTo>
                  <a:pt x="114" y="42"/>
                </a:lnTo>
                <a:lnTo>
                  <a:pt x="114" y="66"/>
                </a:lnTo>
                <a:lnTo>
                  <a:pt x="108" y="42"/>
                </a:lnTo>
                <a:lnTo>
                  <a:pt x="108" y="60"/>
                </a:lnTo>
                <a:lnTo>
                  <a:pt x="108" y="78"/>
                </a:lnTo>
                <a:lnTo>
                  <a:pt x="90" y="84"/>
                </a:lnTo>
                <a:lnTo>
                  <a:pt x="72" y="84"/>
                </a:lnTo>
                <a:lnTo>
                  <a:pt x="54" y="78"/>
                </a:lnTo>
                <a:lnTo>
                  <a:pt x="36" y="72"/>
                </a:lnTo>
                <a:lnTo>
                  <a:pt x="18" y="72"/>
                </a:lnTo>
                <a:lnTo>
                  <a:pt x="0" y="60"/>
                </a:lnTo>
                <a:lnTo>
                  <a:pt x="0" y="42"/>
                </a:lnTo>
              </a:path>
            </a:pathLst>
          </a:custGeom>
          <a:noFill/>
          <a:ln w="12700" cap="rnd" cmpd="sng">
            <a:solidFill>
              <a:srgbClr val="FF6633"/>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cs-CZ"/>
          </a:p>
        </p:txBody>
      </p:sp>
      <p:sp>
        <p:nvSpPr>
          <p:cNvPr id="13641" name="Freeform 331"/>
          <p:cNvSpPr>
            <a:spLocks/>
          </p:cNvSpPr>
          <p:nvPr/>
        </p:nvSpPr>
        <p:spPr bwMode="auto">
          <a:xfrm>
            <a:off x="3657600" y="4953000"/>
            <a:ext cx="306388" cy="115888"/>
          </a:xfrm>
          <a:custGeom>
            <a:avLst/>
            <a:gdLst>
              <a:gd name="T0" fmla="*/ 144 w 193"/>
              <a:gd name="T1" fmla="*/ 0 h 73"/>
              <a:gd name="T2" fmla="*/ 174 w 193"/>
              <a:gd name="T3" fmla="*/ 12 h 73"/>
              <a:gd name="T4" fmla="*/ 186 w 193"/>
              <a:gd name="T5" fmla="*/ 30 h 73"/>
              <a:gd name="T6" fmla="*/ 186 w 193"/>
              <a:gd name="T7" fmla="*/ 48 h 73"/>
              <a:gd name="T8" fmla="*/ 192 w 193"/>
              <a:gd name="T9" fmla="*/ 30 h 73"/>
              <a:gd name="T10" fmla="*/ 192 w 193"/>
              <a:gd name="T11" fmla="*/ 48 h 73"/>
              <a:gd name="T12" fmla="*/ 186 w 193"/>
              <a:gd name="T13" fmla="*/ 30 h 73"/>
              <a:gd name="T14" fmla="*/ 174 w 193"/>
              <a:gd name="T15" fmla="*/ 48 h 73"/>
              <a:gd name="T16" fmla="*/ 168 w 193"/>
              <a:gd name="T17" fmla="*/ 30 h 73"/>
              <a:gd name="T18" fmla="*/ 168 w 193"/>
              <a:gd name="T19" fmla="*/ 54 h 73"/>
              <a:gd name="T20" fmla="*/ 168 w 193"/>
              <a:gd name="T21" fmla="*/ 72 h 73"/>
              <a:gd name="T22" fmla="*/ 174 w 193"/>
              <a:gd name="T23" fmla="*/ 48 h 73"/>
              <a:gd name="T24" fmla="*/ 174 w 193"/>
              <a:gd name="T25" fmla="*/ 66 h 73"/>
              <a:gd name="T26" fmla="*/ 192 w 193"/>
              <a:gd name="T27" fmla="*/ 60 h 73"/>
              <a:gd name="T28" fmla="*/ 192 w 193"/>
              <a:gd name="T29" fmla="*/ 42 h 73"/>
              <a:gd name="T30" fmla="*/ 174 w 193"/>
              <a:gd name="T31" fmla="*/ 36 h 73"/>
              <a:gd name="T32" fmla="*/ 168 w 193"/>
              <a:gd name="T33" fmla="*/ 18 h 73"/>
              <a:gd name="T34" fmla="*/ 156 w 193"/>
              <a:gd name="T35" fmla="*/ 36 h 73"/>
              <a:gd name="T36" fmla="*/ 156 w 193"/>
              <a:gd name="T37" fmla="*/ 18 h 73"/>
              <a:gd name="T38" fmla="*/ 156 w 193"/>
              <a:gd name="T39" fmla="*/ 36 h 73"/>
              <a:gd name="T40" fmla="*/ 150 w 193"/>
              <a:gd name="T41" fmla="*/ 54 h 73"/>
              <a:gd name="T42" fmla="*/ 132 w 193"/>
              <a:gd name="T43" fmla="*/ 66 h 73"/>
              <a:gd name="T44" fmla="*/ 114 w 193"/>
              <a:gd name="T45" fmla="*/ 72 h 73"/>
              <a:gd name="T46" fmla="*/ 120 w 193"/>
              <a:gd name="T47" fmla="*/ 54 h 73"/>
              <a:gd name="T48" fmla="*/ 102 w 193"/>
              <a:gd name="T49" fmla="*/ 54 h 73"/>
              <a:gd name="T50" fmla="*/ 120 w 193"/>
              <a:gd name="T51" fmla="*/ 54 h 73"/>
              <a:gd name="T52" fmla="*/ 102 w 193"/>
              <a:gd name="T53" fmla="*/ 54 h 73"/>
              <a:gd name="T54" fmla="*/ 84 w 193"/>
              <a:gd name="T55" fmla="*/ 60 h 73"/>
              <a:gd name="T56" fmla="*/ 66 w 193"/>
              <a:gd name="T57" fmla="*/ 60 h 73"/>
              <a:gd name="T58" fmla="*/ 48 w 193"/>
              <a:gd name="T59" fmla="*/ 60 h 73"/>
              <a:gd name="T60" fmla="*/ 36 w 193"/>
              <a:gd name="T61" fmla="*/ 42 h 73"/>
              <a:gd name="T62" fmla="*/ 18 w 193"/>
              <a:gd name="T63" fmla="*/ 36 h 73"/>
              <a:gd name="T64" fmla="*/ 12 w 193"/>
              <a:gd name="T65" fmla="*/ 18 h 73"/>
              <a:gd name="T66" fmla="*/ 12 w 193"/>
              <a:gd name="T67" fmla="*/ 0 h 73"/>
              <a:gd name="T68" fmla="*/ 0 w 193"/>
              <a:gd name="T69" fmla="*/ 0 h 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3"/>
              <a:gd name="T106" fmla="*/ 0 h 73"/>
              <a:gd name="T107" fmla="*/ 193 w 193"/>
              <a:gd name="T108" fmla="*/ 73 h 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3" h="73">
                <a:moveTo>
                  <a:pt x="144" y="0"/>
                </a:moveTo>
                <a:lnTo>
                  <a:pt x="174" y="12"/>
                </a:lnTo>
                <a:lnTo>
                  <a:pt x="186" y="30"/>
                </a:lnTo>
                <a:lnTo>
                  <a:pt x="186" y="48"/>
                </a:lnTo>
                <a:lnTo>
                  <a:pt x="192" y="30"/>
                </a:lnTo>
                <a:lnTo>
                  <a:pt x="192" y="48"/>
                </a:lnTo>
                <a:lnTo>
                  <a:pt x="186" y="30"/>
                </a:lnTo>
                <a:lnTo>
                  <a:pt x="174" y="48"/>
                </a:lnTo>
                <a:lnTo>
                  <a:pt x="168" y="30"/>
                </a:lnTo>
                <a:lnTo>
                  <a:pt x="168" y="54"/>
                </a:lnTo>
                <a:lnTo>
                  <a:pt x="168" y="72"/>
                </a:lnTo>
                <a:lnTo>
                  <a:pt x="174" y="48"/>
                </a:lnTo>
                <a:lnTo>
                  <a:pt x="174" y="66"/>
                </a:lnTo>
                <a:lnTo>
                  <a:pt x="192" y="60"/>
                </a:lnTo>
                <a:lnTo>
                  <a:pt x="192" y="42"/>
                </a:lnTo>
                <a:lnTo>
                  <a:pt x="174" y="36"/>
                </a:lnTo>
                <a:lnTo>
                  <a:pt x="168" y="18"/>
                </a:lnTo>
                <a:lnTo>
                  <a:pt x="156" y="36"/>
                </a:lnTo>
                <a:lnTo>
                  <a:pt x="156" y="18"/>
                </a:lnTo>
                <a:lnTo>
                  <a:pt x="156" y="36"/>
                </a:lnTo>
                <a:lnTo>
                  <a:pt x="150" y="54"/>
                </a:lnTo>
                <a:lnTo>
                  <a:pt x="132" y="66"/>
                </a:lnTo>
                <a:lnTo>
                  <a:pt x="114" y="72"/>
                </a:lnTo>
                <a:lnTo>
                  <a:pt x="120" y="54"/>
                </a:lnTo>
                <a:lnTo>
                  <a:pt x="102" y="54"/>
                </a:lnTo>
                <a:lnTo>
                  <a:pt x="120" y="54"/>
                </a:lnTo>
                <a:lnTo>
                  <a:pt x="102" y="54"/>
                </a:lnTo>
                <a:lnTo>
                  <a:pt x="84" y="60"/>
                </a:lnTo>
                <a:lnTo>
                  <a:pt x="66" y="60"/>
                </a:lnTo>
                <a:lnTo>
                  <a:pt x="48" y="60"/>
                </a:lnTo>
                <a:lnTo>
                  <a:pt x="36" y="42"/>
                </a:lnTo>
                <a:lnTo>
                  <a:pt x="18" y="36"/>
                </a:lnTo>
                <a:lnTo>
                  <a:pt x="12" y="18"/>
                </a:lnTo>
                <a:lnTo>
                  <a:pt x="12" y="0"/>
                </a:lnTo>
                <a:lnTo>
                  <a:pt x="0" y="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642" name="Freeform 332"/>
          <p:cNvSpPr>
            <a:spLocks/>
          </p:cNvSpPr>
          <p:nvPr/>
        </p:nvSpPr>
        <p:spPr bwMode="auto">
          <a:xfrm>
            <a:off x="4495800" y="4648200"/>
            <a:ext cx="30163" cy="30163"/>
          </a:xfrm>
          <a:custGeom>
            <a:avLst/>
            <a:gdLst>
              <a:gd name="T0" fmla="*/ 0 w 19"/>
              <a:gd name="T1" fmla="*/ 6 h 19"/>
              <a:gd name="T2" fmla="*/ 18 w 19"/>
              <a:gd name="T3" fmla="*/ 0 h 19"/>
              <a:gd name="T4" fmla="*/ 6 w 19"/>
              <a:gd name="T5" fmla="*/ 18 h 19"/>
              <a:gd name="T6" fmla="*/ 0 w 19"/>
              <a:gd name="T7" fmla="*/ 6 h 19"/>
              <a:gd name="T8" fmla="*/ 0 60000 65536"/>
              <a:gd name="T9" fmla="*/ 0 60000 65536"/>
              <a:gd name="T10" fmla="*/ 0 60000 65536"/>
              <a:gd name="T11" fmla="*/ 0 60000 65536"/>
              <a:gd name="T12" fmla="*/ 0 w 19"/>
              <a:gd name="T13" fmla="*/ 0 h 19"/>
              <a:gd name="T14" fmla="*/ 19 w 19"/>
              <a:gd name="T15" fmla="*/ 19 h 19"/>
            </a:gdLst>
            <a:ahLst/>
            <a:cxnLst>
              <a:cxn ang="T8">
                <a:pos x="T0" y="T1"/>
              </a:cxn>
              <a:cxn ang="T9">
                <a:pos x="T2" y="T3"/>
              </a:cxn>
              <a:cxn ang="T10">
                <a:pos x="T4" y="T5"/>
              </a:cxn>
              <a:cxn ang="T11">
                <a:pos x="T6" y="T7"/>
              </a:cxn>
            </a:cxnLst>
            <a:rect l="T12" t="T13" r="T14" b="T15"/>
            <a:pathLst>
              <a:path w="19" h="19">
                <a:moveTo>
                  <a:pt x="0" y="6"/>
                </a:moveTo>
                <a:lnTo>
                  <a:pt x="18" y="0"/>
                </a:lnTo>
                <a:lnTo>
                  <a:pt x="6" y="18"/>
                </a:lnTo>
                <a:lnTo>
                  <a:pt x="0" y="6"/>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643" name="Freeform 333"/>
          <p:cNvSpPr>
            <a:spLocks/>
          </p:cNvSpPr>
          <p:nvPr/>
        </p:nvSpPr>
        <p:spPr bwMode="auto">
          <a:xfrm>
            <a:off x="3800475" y="4905375"/>
            <a:ext cx="87313" cy="87313"/>
          </a:xfrm>
          <a:custGeom>
            <a:avLst/>
            <a:gdLst>
              <a:gd name="T0" fmla="*/ 6 w 55"/>
              <a:gd name="T1" fmla="*/ 30 h 55"/>
              <a:gd name="T2" fmla="*/ 30 w 55"/>
              <a:gd name="T3" fmla="*/ 6 h 55"/>
              <a:gd name="T4" fmla="*/ 48 w 55"/>
              <a:gd name="T5" fmla="*/ 18 h 55"/>
              <a:gd name="T6" fmla="*/ 48 w 55"/>
              <a:gd name="T7" fmla="*/ 0 h 55"/>
              <a:gd name="T8" fmla="*/ 42 w 55"/>
              <a:gd name="T9" fmla="*/ 18 h 55"/>
              <a:gd name="T10" fmla="*/ 42 w 55"/>
              <a:gd name="T11" fmla="*/ 36 h 55"/>
              <a:gd name="T12" fmla="*/ 36 w 55"/>
              <a:gd name="T13" fmla="*/ 54 h 55"/>
              <a:gd name="T14" fmla="*/ 30 w 55"/>
              <a:gd name="T15" fmla="*/ 36 h 55"/>
              <a:gd name="T16" fmla="*/ 48 w 55"/>
              <a:gd name="T17" fmla="*/ 48 h 55"/>
              <a:gd name="T18" fmla="*/ 36 w 55"/>
              <a:gd name="T19" fmla="*/ 30 h 55"/>
              <a:gd name="T20" fmla="*/ 18 w 55"/>
              <a:gd name="T21" fmla="*/ 24 h 55"/>
              <a:gd name="T22" fmla="*/ 0 w 55"/>
              <a:gd name="T23" fmla="*/ 18 h 55"/>
              <a:gd name="T24" fmla="*/ 18 w 55"/>
              <a:gd name="T25" fmla="*/ 18 h 55"/>
              <a:gd name="T26" fmla="*/ 0 w 55"/>
              <a:gd name="T27" fmla="*/ 6 h 55"/>
              <a:gd name="T28" fmla="*/ 18 w 55"/>
              <a:gd name="T29" fmla="*/ 12 h 55"/>
              <a:gd name="T30" fmla="*/ 36 w 55"/>
              <a:gd name="T31" fmla="*/ 24 h 55"/>
              <a:gd name="T32" fmla="*/ 54 w 55"/>
              <a:gd name="T33" fmla="*/ 3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55"/>
              <a:gd name="T53" fmla="*/ 55 w 55"/>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55">
                <a:moveTo>
                  <a:pt x="6" y="30"/>
                </a:moveTo>
                <a:lnTo>
                  <a:pt x="30" y="6"/>
                </a:lnTo>
                <a:lnTo>
                  <a:pt x="48" y="18"/>
                </a:lnTo>
                <a:lnTo>
                  <a:pt x="48" y="0"/>
                </a:lnTo>
                <a:lnTo>
                  <a:pt x="42" y="18"/>
                </a:lnTo>
                <a:lnTo>
                  <a:pt x="42" y="36"/>
                </a:lnTo>
                <a:lnTo>
                  <a:pt x="36" y="54"/>
                </a:lnTo>
                <a:lnTo>
                  <a:pt x="30" y="36"/>
                </a:lnTo>
                <a:lnTo>
                  <a:pt x="48" y="48"/>
                </a:lnTo>
                <a:lnTo>
                  <a:pt x="36" y="30"/>
                </a:lnTo>
                <a:lnTo>
                  <a:pt x="18" y="24"/>
                </a:lnTo>
                <a:lnTo>
                  <a:pt x="0" y="18"/>
                </a:lnTo>
                <a:lnTo>
                  <a:pt x="18" y="18"/>
                </a:lnTo>
                <a:lnTo>
                  <a:pt x="0" y="6"/>
                </a:lnTo>
                <a:lnTo>
                  <a:pt x="18" y="12"/>
                </a:lnTo>
                <a:lnTo>
                  <a:pt x="36" y="24"/>
                </a:lnTo>
                <a:lnTo>
                  <a:pt x="54" y="30"/>
                </a:lnTo>
              </a:path>
            </a:pathLst>
          </a:custGeom>
          <a:solidFill>
            <a:srgbClr val="FC0128"/>
          </a:solidFill>
          <a:ln w="12700" cap="rnd" cmpd="sng">
            <a:solidFill>
              <a:srgbClr val="FF6633"/>
            </a:solidFill>
            <a:prstDash val="solid"/>
            <a:round/>
            <a:headEnd type="none" w="sm" len="sm"/>
            <a:tailEnd type="none" w="sm" len="sm"/>
          </a:ln>
        </p:spPr>
        <p:txBody>
          <a:bodyPr/>
          <a:lstStyle/>
          <a:p>
            <a:endParaRPr lang="cs-CZ"/>
          </a:p>
        </p:txBody>
      </p:sp>
      <p:sp>
        <p:nvSpPr>
          <p:cNvPr id="13644" name="Freeform 334"/>
          <p:cNvSpPr>
            <a:spLocks/>
          </p:cNvSpPr>
          <p:nvPr/>
        </p:nvSpPr>
        <p:spPr bwMode="auto">
          <a:xfrm>
            <a:off x="3714750" y="4933950"/>
            <a:ext cx="173038" cy="125413"/>
          </a:xfrm>
          <a:custGeom>
            <a:avLst/>
            <a:gdLst>
              <a:gd name="T0" fmla="*/ 60 w 109"/>
              <a:gd name="T1" fmla="*/ 12 h 79"/>
              <a:gd name="T2" fmla="*/ 42 w 109"/>
              <a:gd name="T3" fmla="*/ 0 h 79"/>
              <a:gd name="T4" fmla="*/ 24 w 109"/>
              <a:gd name="T5" fmla="*/ 6 h 79"/>
              <a:gd name="T6" fmla="*/ 6 w 109"/>
              <a:gd name="T7" fmla="*/ 12 h 79"/>
              <a:gd name="T8" fmla="*/ 0 w 109"/>
              <a:gd name="T9" fmla="*/ 30 h 79"/>
              <a:gd name="T10" fmla="*/ 6 w 109"/>
              <a:gd name="T11" fmla="*/ 48 h 79"/>
              <a:gd name="T12" fmla="*/ 24 w 109"/>
              <a:gd name="T13" fmla="*/ 48 h 79"/>
              <a:gd name="T14" fmla="*/ 42 w 109"/>
              <a:gd name="T15" fmla="*/ 48 h 79"/>
              <a:gd name="T16" fmla="*/ 60 w 109"/>
              <a:gd name="T17" fmla="*/ 48 h 79"/>
              <a:gd name="T18" fmla="*/ 66 w 109"/>
              <a:gd name="T19" fmla="*/ 66 h 79"/>
              <a:gd name="T20" fmla="*/ 84 w 109"/>
              <a:gd name="T21" fmla="*/ 78 h 79"/>
              <a:gd name="T22" fmla="*/ 102 w 109"/>
              <a:gd name="T23" fmla="*/ 72 h 79"/>
              <a:gd name="T24" fmla="*/ 108 w 109"/>
              <a:gd name="T25" fmla="*/ 54 h 79"/>
              <a:gd name="T26" fmla="*/ 108 w 109"/>
              <a:gd name="T27" fmla="*/ 36 h 79"/>
              <a:gd name="T28" fmla="*/ 90 w 109"/>
              <a:gd name="T29" fmla="*/ 30 h 79"/>
              <a:gd name="T30" fmla="*/ 72 w 109"/>
              <a:gd name="T31" fmla="*/ 18 h 79"/>
              <a:gd name="T32" fmla="*/ 60 w 109"/>
              <a:gd name="T33" fmla="*/ 12 h 7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79"/>
              <a:gd name="T53" fmla="*/ 109 w 109"/>
              <a:gd name="T54" fmla="*/ 79 h 7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79">
                <a:moveTo>
                  <a:pt x="60" y="12"/>
                </a:moveTo>
                <a:lnTo>
                  <a:pt x="42" y="0"/>
                </a:lnTo>
                <a:lnTo>
                  <a:pt x="24" y="6"/>
                </a:lnTo>
                <a:lnTo>
                  <a:pt x="6" y="12"/>
                </a:lnTo>
                <a:lnTo>
                  <a:pt x="0" y="30"/>
                </a:lnTo>
                <a:lnTo>
                  <a:pt x="6" y="48"/>
                </a:lnTo>
                <a:lnTo>
                  <a:pt x="24" y="48"/>
                </a:lnTo>
                <a:lnTo>
                  <a:pt x="42" y="48"/>
                </a:lnTo>
                <a:lnTo>
                  <a:pt x="60" y="48"/>
                </a:lnTo>
                <a:lnTo>
                  <a:pt x="66" y="66"/>
                </a:lnTo>
                <a:lnTo>
                  <a:pt x="84" y="78"/>
                </a:lnTo>
                <a:lnTo>
                  <a:pt x="102" y="72"/>
                </a:lnTo>
                <a:lnTo>
                  <a:pt x="108" y="54"/>
                </a:lnTo>
                <a:lnTo>
                  <a:pt x="108" y="36"/>
                </a:lnTo>
                <a:lnTo>
                  <a:pt x="90" y="30"/>
                </a:lnTo>
                <a:lnTo>
                  <a:pt x="72" y="18"/>
                </a:lnTo>
                <a:lnTo>
                  <a:pt x="60" y="12"/>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645" name="Freeform 335"/>
          <p:cNvSpPr>
            <a:spLocks/>
          </p:cNvSpPr>
          <p:nvPr/>
        </p:nvSpPr>
        <p:spPr bwMode="auto">
          <a:xfrm>
            <a:off x="4495800" y="4610100"/>
            <a:ext cx="125413" cy="173038"/>
          </a:xfrm>
          <a:custGeom>
            <a:avLst/>
            <a:gdLst>
              <a:gd name="T0" fmla="*/ 48 w 79"/>
              <a:gd name="T1" fmla="*/ 24 h 109"/>
              <a:gd name="T2" fmla="*/ 36 w 79"/>
              <a:gd name="T3" fmla="*/ 42 h 109"/>
              <a:gd name="T4" fmla="*/ 30 w 79"/>
              <a:gd name="T5" fmla="*/ 60 h 109"/>
              <a:gd name="T6" fmla="*/ 18 w 79"/>
              <a:gd name="T7" fmla="*/ 78 h 109"/>
              <a:gd name="T8" fmla="*/ 0 w 79"/>
              <a:gd name="T9" fmla="*/ 90 h 109"/>
              <a:gd name="T10" fmla="*/ 0 w 79"/>
              <a:gd name="T11" fmla="*/ 108 h 109"/>
              <a:gd name="T12" fmla="*/ 18 w 79"/>
              <a:gd name="T13" fmla="*/ 108 h 109"/>
              <a:gd name="T14" fmla="*/ 36 w 79"/>
              <a:gd name="T15" fmla="*/ 108 h 109"/>
              <a:gd name="T16" fmla="*/ 54 w 79"/>
              <a:gd name="T17" fmla="*/ 102 h 109"/>
              <a:gd name="T18" fmla="*/ 60 w 79"/>
              <a:gd name="T19" fmla="*/ 84 h 109"/>
              <a:gd name="T20" fmla="*/ 54 w 79"/>
              <a:gd name="T21" fmla="*/ 66 h 109"/>
              <a:gd name="T22" fmla="*/ 72 w 79"/>
              <a:gd name="T23" fmla="*/ 54 h 109"/>
              <a:gd name="T24" fmla="*/ 78 w 79"/>
              <a:gd name="T25" fmla="*/ 36 h 109"/>
              <a:gd name="T26" fmla="*/ 78 w 79"/>
              <a:gd name="T27" fmla="*/ 18 h 109"/>
              <a:gd name="T28" fmla="*/ 72 w 79"/>
              <a:gd name="T29" fmla="*/ 0 h 109"/>
              <a:gd name="T30" fmla="*/ 60 w 79"/>
              <a:gd name="T31" fmla="*/ 18 h 109"/>
              <a:gd name="T32" fmla="*/ 48 w 79"/>
              <a:gd name="T33" fmla="*/ 24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109"/>
              <a:gd name="T53" fmla="*/ 79 w 79"/>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109">
                <a:moveTo>
                  <a:pt x="48" y="24"/>
                </a:moveTo>
                <a:lnTo>
                  <a:pt x="36" y="42"/>
                </a:lnTo>
                <a:lnTo>
                  <a:pt x="30" y="60"/>
                </a:lnTo>
                <a:lnTo>
                  <a:pt x="18" y="78"/>
                </a:lnTo>
                <a:lnTo>
                  <a:pt x="0" y="90"/>
                </a:lnTo>
                <a:lnTo>
                  <a:pt x="0" y="108"/>
                </a:lnTo>
                <a:lnTo>
                  <a:pt x="18" y="108"/>
                </a:lnTo>
                <a:lnTo>
                  <a:pt x="36" y="108"/>
                </a:lnTo>
                <a:lnTo>
                  <a:pt x="54" y="102"/>
                </a:lnTo>
                <a:lnTo>
                  <a:pt x="60" y="84"/>
                </a:lnTo>
                <a:lnTo>
                  <a:pt x="54" y="66"/>
                </a:lnTo>
                <a:lnTo>
                  <a:pt x="72" y="54"/>
                </a:lnTo>
                <a:lnTo>
                  <a:pt x="78" y="36"/>
                </a:lnTo>
                <a:lnTo>
                  <a:pt x="78" y="18"/>
                </a:lnTo>
                <a:lnTo>
                  <a:pt x="72" y="0"/>
                </a:lnTo>
                <a:lnTo>
                  <a:pt x="60" y="18"/>
                </a:lnTo>
                <a:lnTo>
                  <a:pt x="48" y="24"/>
                </a:lnTo>
              </a:path>
            </a:pathLst>
          </a:custGeom>
          <a:solidFill>
            <a:schemeClr val="bg1"/>
          </a:solidFill>
          <a:ln w="12700" cap="rnd" cmpd="sng">
            <a:solidFill>
              <a:srgbClr val="FF6633"/>
            </a:solidFill>
            <a:prstDash val="solid"/>
            <a:round/>
            <a:headEnd type="none" w="sm" len="sm"/>
            <a:tailEnd type="none" w="sm" len="sm"/>
          </a:ln>
        </p:spPr>
        <p:txBody>
          <a:bodyPr/>
          <a:lstStyle/>
          <a:p>
            <a:endParaRPr lang="cs-CZ"/>
          </a:p>
        </p:txBody>
      </p:sp>
      <p:sp>
        <p:nvSpPr>
          <p:cNvPr id="13646" name="Freeform 336"/>
          <p:cNvSpPr>
            <a:spLocks/>
          </p:cNvSpPr>
          <p:nvPr/>
        </p:nvSpPr>
        <p:spPr bwMode="auto">
          <a:xfrm>
            <a:off x="3705225" y="5029200"/>
            <a:ext cx="30163" cy="30163"/>
          </a:xfrm>
          <a:custGeom>
            <a:avLst/>
            <a:gdLst>
              <a:gd name="T0" fmla="*/ 18 w 19"/>
              <a:gd name="T1" fmla="*/ 0 h 19"/>
              <a:gd name="T2" fmla="*/ 0 w 19"/>
              <a:gd name="T3" fmla="*/ 0 h 19"/>
              <a:gd name="T4" fmla="*/ 0 w 19"/>
              <a:gd name="T5" fmla="*/ 18 h 19"/>
              <a:gd name="T6" fmla="*/ 6 w 19"/>
              <a:gd name="T7" fmla="*/ 0 h 19"/>
              <a:gd name="T8" fmla="*/ 18 w 19"/>
              <a:gd name="T9" fmla="*/ 0 h 19"/>
              <a:gd name="T10" fmla="*/ 0 60000 65536"/>
              <a:gd name="T11" fmla="*/ 0 60000 65536"/>
              <a:gd name="T12" fmla="*/ 0 60000 65536"/>
              <a:gd name="T13" fmla="*/ 0 60000 65536"/>
              <a:gd name="T14" fmla="*/ 0 60000 65536"/>
              <a:gd name="T15" fmla="*/ 0 w 19"/>
              <a:gd name="T16" fmla="*/ 0 h 19"/>
              <a:gd name="T17" fmla="*/ 19 w 19"/>
              <a:gd name="T18" fmla="*/ 19 h 19"/>
            </a:gdLst>
            <a:ahLst/>
            <a:cxnLst>
              <a:cxn ang="T10">
                <a:pos x="T0" y="T1"/>
              </a:cxn>
              <a:cxn ang="T11">
                <a:pos x="T2" y="T3"/>
              </a:cxn>
              <a:cxn ang="T12">
                <a:pos x="T4" y="T5"/>
              </a:cxn>
              <a:cxn ang="T13">
                <a:pos x="T6" y="T7"/>
              </a:cxn>
              <a:cxn ang="T14">
                <a:pos x="T8" y="T9"/>
              </a:cxn>
            </a:cxnLst>
            <a:rect l="T15" t="T16" r="T17" b="T18"/>
            <a:pathLst>
              <a:path w="19" h="19">
                <a:moveTo>
                  <a:pt x="18" y="0"/>
                </a:moveTo>
                <a:lnTo>
                  <a:pt x="0" y="0"/>
                </a:lnTo>
                <a:lnTo>
                  <a:pt x="0" y="18"/>
                </a:lnTo>
                <a:lnTo>
                  <a:pt x="6" y="0"/>
                </a:lnTo>
                <a:lnTo>
                  <a:pt x="18" y="0"/>
                </a:lnTo>
              </a:path>
            </a:pathLst>
          </a:custGeom>
          <a:solidFill>
            <a:srgbClr val="000000"/>
          </a:solidFill>
          <a:ln w="12700" cap="rnd" cmpd="sng">
            <a:solidFill>
              <a:srgbClr val="FF6633"/>
            </a:solidFill>
            <a:prstDash val="solid"/>
            <a:round/>
            <a:headEnd type="none" w="sm" len="sm"/>
            <a:tailEnd type="none" w="sm" len="sm"/>
          </a:ln>
        </p:spPr>
        <p:txBody>
          <a:bodyPr/>
          <a:lstStyle/>
          <a:p>
            <a:endParaRPr lang="cs-CZ"/>
          </a:p>
        </p:txBody>
      </p:sp>
      <p:sp>
        <p:nvSpPr>
          <p:cNvPr id="13647" name="Oval 339"/>
          <p:cNvSpPr>
            <a:spLocks noChangeArrowheads="1"/>
          </p:cNvSpPr>
          <p:nvPr/>
        </p:nvSpPr>
        <p:spPr bwMode="auto">
          <a:xfrm>
            <a:off x="1979613" y="4365625"/>
            <a:ext cx="142875" cy="144463"/>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48" name="Oval 340"/>
          <p:cNvSpPr>
            <a:spLocks noChangeArrowheads="1"/>
          </p:cNvSpPr>
          <p:nvPr/>
        </p:nvSpPr>
        <p:spPr bwMode="auto">
          <a:xfrm>
            <a:off x="2151063" y="4352925"/>
            <a:ext cx="142875" cy="144463"/>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49" name="Oval 341"/>
          <p:cNvSpPr>
            <a:spLocks noChangeArrowheads="1"/>
          </p:cNvSpPr>
          <p:nvPr/>
        </p:nvSpPr>
        <p:spPr bwMode="auto">
          <a:xfrm>
            <a:off x="2339975" y="4365625"/>
            <a:ext cx="142875" cy="144463"/>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50" name="Oval 342"/>
          <p:cNvSpPr>
            <a:spLocks noChangeArrowheads="1"/>
          </p:cNvSpPr>
          <p:nvPr/>
        </p:nvSpPr>
        <p:spPr bwMode="auto">
          <a:xfrm>
            <a:off x="2505075" y="4324350"/>
            <a:ext cx="142875" cy="144463"/>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51" name="Oval 343"/>
          <p:cNvSpPr>
            <a:spLocks noChangeArrowheads="1"/>
          </p:cNvSpPr>
          <p:nvPr/>
        </p:nvSpPr>
        <p:spPr bwMode="auto">
          <a:xfrm>
            <a:off x="2700338" y="4292600"/>
            <a:ext cx="142875" cy="144463"/>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52" name="Oval 344"/>
          <p:cNvSpPr>
            <a:spLocks noChangeArrowheads="1"/>
          </p:cNvSpPr>
          <p:nvPr/>
        </p:nvSpPr>
        <p:spPr bwMode="auto">
          <a:xfrm>
            <a:off x="2879725" y="4278313"/>
            <a:ext cx="142875" cy="144462"/>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53" name="Oval 349"/>
          <p:cNvSpPr>
            <a:spLocks noChangeArrowheads="1"/>
          </p:cNvSpPr>
          <p:nvPr/>
        </p:nvSpPr>
        <p:spPr bwMode="auto">
          <a:xfrm>
            <a:off x="3656013" y="3598863"/>
            <a:ext cx="142875" cy="144462"/>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54" name="Oval 350"/>
          <p:cNvSpPr>
            <a:spLocks noChangeArrowheads="1"/>
          </p:cNvSpPr>
          <p:nvPr/>
        </p:nvSpPr>
        <p:spPr bwMode="auto">
          <a:xfrm>
            <a:off x="3849688" y="3544888"/>
            <a:ext cx="142875" cy="144462"/>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55" name="Oval 351"/>
          <p:cNvSpPr>
            <a:spLocks noChangeArrowheads="1"/>
          </p:cNvSpPr>
          <p:nvPr/>
        </p:nvSpPr>
        <p:spPr bwMode="auto">
          <a:xfrm>
            <a:off x="3995738" y="3357563"/>
            <a:ext cx="142875" cy="144462"/>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56" name="Oval 353"/>
          <p:cNvSpPr>
            <a:spLocks noChangeArrowheads="1"/>
          </p:cNvSpPr>
          <p:nvPr/>
        </p:nvSpPr>
        <p:spPr bwMode="auto">
          <a:xfrm>
            <a:off x="4427538" y="3357563"/>
            <a:ext cx="142875" cy="144462"/>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57" name="Oval 354"/>
          <p:cNvSpPr>
            <a:spLocks noChangeArrowheads="1"/>
          </p:cNvSpPr>
          <p:nvPr/>
        </p:nvSpPr>
        <p:spPr bwMode="auto">
          <a:xfrm>
            <a:off x="4643438" y="3284538"/>
            <a:ext cx="142875" cy="144462"/>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58" name="Oval 355"/>
          <p:cNvSpPr>
            <a:spLocks noChangeArrowheads="1"/>
          </p:cNvSpPr>
          <p:nvPr/>
        </p:nvSpPr>
        <p:spPr bwMode="auto">
          <a:xfrm>
            <a:off x="5073650" y="4143375"/>
            <a:ext cx="142875" cy="144463"/>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59" name="Oval 356"/>
          <p:cNvSpPr>
            <a:spLocks noChangeArrowheads="1"/>
          </p:cNvSpPr>
          <p:nvPr/>
        </p:nvSpPr>
        <p:spPr bwMode="auto">
          <a:xfrm>
            <a:off x="5267325" y="4171950"/>
            <a:ext cx="142875" cy="144463"/>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60" name="Oval 357"/>
          <p:cNvSpPr>
            <a:spLocks noChangeArrowheads="1"/>
          </p:cNvSpPr>
          <p:nvPr/>
        </p:nvSpPr>
        <p:spPr bwMode="auto">
          <a:xfrm>
            <a:off x="5475288" y="4171950"/>
            <a:ext cx="142875" cy="144463"/>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61" name="Oval 358"/>
          <p:cNvSpPr>
            <a:spLocks noChangeArrowheads="1"/>
          </p:cNvSpPr>
          <p:nvPr/>
        </p:nvSpPr>
        <p:spPr bwMode="auto">
          <a:xfrm>
            <a:off x="5668963" y="4213225"/>
            <a:ext cx="142875" cy="144463"/>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
        <p:nvSpPr>
          <p:cNvPr id="13662" name="Oval 359"/>
          <p:cNvSpPr>
            <a:spLocks noChangeArrowheads="1"/>
          </p:cNvSpPr>
          <p:nvPr/>
        </p:nvSpPr>
        <p:spPr bwMode="auto">
          <a:xfrm>
            <a:off x="6084888" y="4310063"/>
            <a:ext cx="142875" cy="144462"/>
          </a:xfrm>
          <a:prstGeom prst="ellipse">
            <a:avLst/>
          </a:prstGeom>
          <a:solidFill>
            <a:schemeClr val="accent1"/>
          </a:solidFill>
          <a:ln w="12700">
            <a:solidFill>
              <a:schemeClr val="tx1"/>
            </a:solidFill>
            <a:round/>
            <a:headEnd type="none" w="sm" len="sm"/>
            <a:tailEnd type="none" w="sm" len="sm"/>
          </a:ln>
        </p:spPr>
        <p:txBody>
          <a:bodyPr wrap="none" anchor="ct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endParaRPr lang="cs-CZ" altLang="cs-CZ"/>
          </a:p>
        </p:txBody>
      </p:sp>
    </p:spTree>
    <p:extLst>
      <p:ext uri="{BB962C8B-B14F-4D97-AF65-F5344CB8AC3E}">
        <p14:creationId xmlns:p14="http://schemas.microsoft.com/office/powerpoint/2010/main" val="1807544428"/>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70" name="Picture 2"/>
          <p:cNvPicPr>
            <a:picLocks noChangeArrowheads="1"/>
          </p:cNvPicPr>
          <p:nvPr/>
        </p:nvPicPr>
        <p:blipFill>
          <a:blip r:embed="rId2"/>
          <a:srcRect/>
          <a:stretch>
            <a:fillRect/>
          </a:stretch>
        </p:blipFill>
        <p:spPr bwMode="auto">
          <a:xfrm>
            <a:off x="1189782" y="519113"/>
            <a:ext cx="6335713" cy="6096000"/>
          </a:xfrm>
          <a:prstGeom prst="rect">
            <a:avLst/>
          </a:prstGeom>
          <a:noFill/>
          <a:ln w="9525">
            <a:noFill/>
            <a:miter lim="800000"/>
            <a:headEnd/>
            <a:tailEnd/>
          </a:ln>
          <a:effectLst>
            <a:outerShdw dist="107763" dir="13500000" algn="ctr" rotWithShape="0">
              <a:schemeClr val="bg2"/>
            </a:outerShdw>
          </a:effectLst>
        </p:spPr>
      </p:pic>
      <p:grpSp>
        <p:nvGrpSpPr>
          <p:cNvPr id="17411" name="Group 3"/>
          <p:cNvGrpSpPr>
            <a:grpSpLocks/>
          </p:cNvGrpSpPr>
          <p:nvPr/>
        </p:nvGrpSpPr>
        <p:grpSpPr bwMode="auto">
          <a:xfrm>
            <a:off x="152400" y="304800"/>
            <a:ext cx="8755063" cy="1143000"/>
            <a:chOff x="108" y="192"/>
            <a:chExt cx="6204" cy="720"/>
          </a:xfrm>
        </p:grpSpPr>
        <p:sp>
          <p:nvSpPr>
            <p:cNvPr id="467972" name="Rectangle 4"/>
            <p:cNvSpPr>
              <a:spLocks noChangeArrowheads="1"/>
            </p:cNvSpPr>
            <p:nvPr/>
          </p:nvSpPr>
          <p:spPr bwMode="auto">
            <a:xfrm>
              <a:off x="312" y="192"/>
              <a:ext cx="5808" cy="624"/>
            </a:xfrm>
            <a:prstGeom prst="rect">
              <a:avLst/>
            </a:prstGeom>
            <a:gradFill rotWithShape="0">
              <a:gsLst>
                <a:gs pos="0">
                  <a:schemeClr val="bg1">
                    <a:gamma/>
                    <a:shade val="69804"/>
                    <a:invGamma/>
                  </a:schemeClr>
                </a:gs>
                <a:gs pos="100000">
                  <a:schemeClr val="bg1"/>
                </a:gs>
              </a:gsLst>
              <a:lin ang="5400000" scaled="1"/>
            </a:gradFill>
            <a:ln w="9525">
              <a:noFill/>
              <a:miter lim="800000"/>
              <a:headEnd/>
              <a:tailEnd/>
            </a:ln>
            <a:effectLst>
              <a:outerShdw dist="107763" dir="2700000" algn="ctr" rotWithShape="0">
                <a:schemeClr val="bg2"/>
              </a:outerShdw>
            </a:effectLst>
          </p:spPr>
          <p:txBody>
            <a:bodyPr wrap="none" anchor="ctr"/>
            <a:lstStyle/>
            <a:p>
              <a:pPr>
                <a:defRPr/>
              </a:pPr>
              <a:endParaRPr lang="cs-CZ"/>
            </a:p>
          </p:txBody>
        </p:sp>
        <p:sp>
          <p:nvSpPr>
            <p:cNvPr id="467973" name="Line 5"/>
            <p:cNvSpPr>
              <a:spLocks noChangeShapeType="1"/>
            </p:cNvSpPr>
            <p:nvPr/>
          </p:nvSpPr>
          <p:spPr bwMode="auto">
            <a:xfrm>
              <a:off x="108" y="912"/>
              <a:ext cx="6204" cy="0"/>
            </a:xfrm>
            <a:prstGeom prst="line">
              <a:avLst/>
            </a:prstGeom>
            <a:noFill/>
            <a:ln w="76200">
              <a:solidFill>
                <a:schemeClr val="accent1"/>
              </a:solidFill>
              <a:round/>
              <a:headEnd type="none" w="sm" len="sm"/>
              <a:tailEnd type="none" w="sm" len="sm"/>
            </a:ln>
            <a:effectLst>
              <a:outerShdw dist="107763" dir="2700000" algn="ctr" rotWithShape="0">
                <a:schemeClr val="bg2"/>
              </a:outerShdw>
            </a:effectLst>
          </p:spPr>
          <p:txBody>
            <a:bodyPr wrap="none" anchor="ctr"/>
            <a:lstStyle/>
            <a:p>
              <a:pPr>
                <a:defRPr/>
              </a:pPr>
              <a:endParaRPr lang="cs-CZ"/>
            </a:p>
          </p:txBody>
        </p:sp>
      </p:grpSp>
      <p:sp>
        <p:nvSpPr>
          <p:cNvPr id="467974" name="Rectangle 6"/>
          <p:cNvSpPr>
            <a:spLocks noGrp="1" noChangeArrowheads="1"/>
          </p:cNvSpPr>
          <p:nvPr>
            <p:ph type="title"/>
          </p:nvPr>
        </p:nvSpPr>
        <p:spPr>
          <a:xfrm>
            <a:off x="711200" y="228600"/>
            <a:ext cx="7856538" cy="1219200"/>
          </a:xfrm>
        </p:spPr>
        <p:txBody>
          <a:bodyPr/>
          <a:lstStyle/>
          <a:p>
            <a:pPr>
              <a:defRPr/>
            </a:pPr>
            <a:endParaRPr lang="cs-CZ" sz="2200" dirty="0" smtClean="0">
              <a:latin typeface="Arial" pitchFamily="34" charset="0"/>
            </a:endParaRPr>
          </a:p>
        </p:txBody>
      </p:sp>
      <p:grpSp>
        <p:nvGrpSpPr>
          <p:cNvPr id="17413" name="Group 7"/>
          <p:cNvGrpSpPr>
            <a:grpSpLocks/>
          </p:cNvGrpSpPr>
          <p:nvPr/>
        </p:nvGrpSpPr>
        <p:grpSpPr bwMode="auto">
          <a:xfrm>
            <a:off x="261938" y="6096000"/>
            <a:ext cx="425450" cy="596900"/>
            <a:chOff x="186" y="3840"/>
            <a:chExt cx="301" cy="376"/>
          </a:xfrm>
        </p:grpSpPr>
        <p:sp>
          <p:nvSpPr>
            <p:cNvPr id="17414" name="Rectangle 8"/>
            <p:cNvSpPr>
              <a:spLocks noChangeArrowheads="1"/>
            </p:cNvSpPr>
            <p:nvPr/>
          </p:nvSpPr>
          <p:spPr bwMode="auto">
            <a:xfrm>
              <a:off x="186" y="3840"/>
              <a:ext cx="2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pPr algn="ctr"/>
              <a:r>
                <a:rPr lang="cs-CZ" altLang="cs-CZ" sz="2800">
                  <a:solidFill>
                    <a:schemeClr val="tx2"/>
                  </a:solidFill>
                  <a:latin typeface="Times New Roman" panose="02020603050405020304" pitchFamily="18" charset="0"/>
                </a:rPr>
                <a:t>P</a:t>
              </a:r>
            </a:p>
          </p:txBody>
        </p:sp>
        <p:sp>
          <p:nvSpPr>
            <p:cNvPr id="17415" name="Rectangle 9"/>
            <p:cNvSpPr>
              <a:spLocks noChangeArrowheads="1"/>
            </p:cNvSpPr>
            <p:nvPr/>
          </p:nvSpPr>
          <p:spPr bwMode="auto">
            <a:xfrm>
              <a:off x="234" y="3889"/>
              <a:ext cx="25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1200" i="1">
                  <a:solidFill>
                    <a:schemeClr val="bg2"/>
                  </a:solidFill>
                  <a:latin typeface="Arial" panose="020B0604020202020204" pitchFamily="34" charset="0"/>
                </a:defRPr>
              </a:lvl1pPr>
              <a:lvl2pPr marL="742950" indent="-285750">
                <a:defRPr sz="1200" i="1">
                  <a:solidFill>
                    <a:schemeClr val="bg2"/>
                  </a:solidFill>
                  <a:latin typeface="Arial" panose="020B0604020202020204" pitchFamily="34" charset="0"/>
                </a:defRPr>
              </a:lvl2pPr>
              <a:lvl3pPr marL="1143000" indent="-228600">
                <a:defRPr sz="1200" i="1">
                  <a:solidFill>
                    <a:schemeClr val="bg2"/>
                  </a:solidFill>
                  <a:latin typeface="Arial" panose="020B0604020202020204" pitchFamily="34" charset="0"/>
                </a:defRPr>
              </a:lvl3pPr>
              <a:lvl4pPr marL="1600200" indent="-228600">
                <a:defRPr sz="1200" i="1">
                  <a:solidFill>
                    <a:schemeClr val="bg2"/>
                  </a:solidFill>
                  <a:latin typeface="Arial" panose="020B0604020202020204" pitchFamily="34" charset="0"/>
                </a:defRPr>
              </a:lvl4pPr>
              <a:lvl5pPr marL="2057400" indent="-228600">
                <a:defRPr sz="1200" i="1">
                  <a:solidFill>
                    <a:schemeClr val="bg2"/>
                  </a:solidFill>
                  <a:latin typeface="Arial" panose="020B0604020202020204" pitchFamily="34" charset="0"/>
                </a:defRPr>
              </a:lvl5pPr>
              <a:lvl6pPr marL="2514600" indent="-228600" eaLnBrk="0" fontAlgn="base" hangingPunct="0">
                <a:spcBef>
                  <a:spcPct val="0"/>
                </a:spcBef>
                <a:spcAft>
                  <a:spcPct val="0"/>
                </a:spcAft>
                <a:defRPr sz="1200" i="1">
                  <a:solidFill>
                    <a:schemeClr val="bg2"/>
                  </a:solidFill>
                  <a:latin typeface="Arial" panose="020B0604020202020204" pitchFamily="34" charset="0"/>
                </a:defRPr>
              </a:lvl6pPr>
              <a:lvl7pPr marL="2971800" indent="-228600" eaLnBrk="0" fontAlgn="base" hangingPunct="0">
                <a:spcBef>
                  <a:spcPct val="0"/>
                </a:spcBef>
                <a:spcAft>
                  <a:spcPct val="0"/>
                </a:spcAft>
                <a:defRPr sz="1200" i="1">
                  <a:solidFill>
                    <a:schemeClr val="bg2"/>
                  </a:solidFill>
                  <a:latin typeface="Arial" panose="020B0604020202020204" pitchFamily="34" charset="0"/>
                </a:defRPr>
              </a:lvl7pPr>
              <a:lvl8pPr marL="3429000" indent="-228600" eaLnBrk="0" fontAlgn="base" hangingPunct="0">
                <a:spcBef>
                  <a:spcPct val="0"/>
                </a:spcBef>
                <a:spcAft>
                  <a:spcPct val="0"/>
                </a:spcAft>
                <a:defRPr sz="1200" i="1">
                  <a:solidFill>
                    <a:schemeClr val="bg2"/>
                  </a:solidFill>
                  <a:latin typeface="Arial" panose="020B0604020202020204" pitchFamily="34" charset="0"/>
                </a:defRPr>
              </a:lvl8pPr>
              <a:lvl9pPr marL="3886200" indent="-228600" eaLnBrk="0" fontAlgn="base" hangingPunct="0">
                <a:spcBef>
                  <a:spcPct val="0"/>
                </a:spcBef>
                <a:spcAft>
                  <a:spcPct val="0"/>
                </a:spcAft>
                <a:defRPr sz="1200" i="1">
                  <a:solidFill>
                    <a:schemeClr val="bg2"/>
                  </a:solidFill>
                  <a:latin typeface="Arial" panose="020B0604020202020204" pitchFamily="34" charset="0"/>
                </a:defRPr>
              </a:lvl9pPr>
            </a:lstStyle>
            <a:p>
              <a:pPr algn="ctr"/>
              <a:r>
                <a:rPr lang="cs-CZ" altLang="cs-CZ" sz="2800">
                  <a:solidFill>
                    <a:schemeClr val="tx2"/>
                  </a:solidFill>
                  <a:latin typeface="Times New Roman" panose="02020603050405020304" pitchFamily="18" charset="0"/>
                </a:rPr>
                <a:t>P</a:t>
              </a:r>
            </a:p>
          </p:txBody>
        </p:sp>
      </p:grpSp>
      <p:grpSp>
        <p:nvGrpSpPr>
          <p:cNvPr id="10" name="Group 3"/>
          <p:cNvGrpSpPr>
            <a:grpSpLocks/>
          </p:cNvGrpSpPr>
          <p:nvPr/>
        </p:nvGrpSpPr>
        <p:grpSpPr bwMode="auto">
          <a:xfrm>
            <a:off x="-67627" y="6161430"/>
            <a:ext cx="9536171" cy="1143000"/>
            <a:chOff x="108" y="192"/>
            <a:chExt cx="6204" cy="720"/>
          </a:xfrm>
        </p:grpSpPr>
        <p:sp>
          <p:nvSpPr>
            <p:cNvPr id="11" name="Rectangle 4"/>
            <p:cNvSpPr>
              <a:spLocks noChangeArrowheads="1"/>
            </p:cNvSpPr>
            <p:nvPr/>
          </p:nvSpPr>
          <p:spPr bwMode="auto">
            <a:xfrm>
              <a:off x="152" y="192"/>
              <a:ext cx="5968" cy="624"/>
            </a:xfrm>
            <a:prstGeom prst="rect">
              <a:avLst/>
            </a:prstGeom>
            <a:gradFill rotWithShape="0">
              <a:gsLst>
                <a:gs pos="0">
                  <a:schemeClr val="bg1">
                    <a:gamma/>
                    <a:shade val="69804"/>
                    <a:invGamma/>
                  </a:schemeClr>
                </a:gs>
                <a:gs pos="100000">
                  <a:schemeClr val="bg1"/>
                </a:gs>
              </a:gsLst>
              <a:lin ang="5400000" scaled="1"/>
            </a:gradFill>
            <a:ln w="9525">
              <a:noFill/>
              <a:miter lim="800000"/>
              <a:headEnd/>
              <a:tailEnd/>
            </a:ln>
            <a:effectLst>
              <a:outerShdw dist="107763" dir="2700000" algn="ctr" rotWithShape="0">
                <a:schemeClr val="bg2"/>
              </a:outerShdw>
            </a:effectLst>
          </p:spPr>
          <p:txBody>
            <a:bodyPr wrap="none" anchor="ctr"/>
            <a:lstStyle/>
            <a:p>
              <a:pPr>
                <a:defRPr/>
              </a:pPr>
              <a:endParaRPr lang="cs-CZ"/>
            </a:p>
          </p:txBody>
        </p:sp>
        <p:sp>
          <p:nvSpPr>
            <p:cNvPr id="12" name="Line 5"/>
            <p:cNvSpPr>
              <a:spLocks noChangeShapeType="1"/>
            </p:cNvSpPr>
            <p:nvPr/>
          </p:nvSpPr>
          <p:spPr bwMode="auto">
            <a:xfrm>
              <a:off x="108" y="912"/>
              <a:ext cx="6204" cy="0"/>
            </a:xfrm>
            <a:prstGeom prst="line">
              <a:avLst/>
            </a:prstGeom>
            <a:noFill/>
            <a:ln w="76200">
              <a:solidFill>
                <a:schemeClr val="accent1"/>
              </a:solidFill>
              <a:round/>
              <a:headEnd type="none" w="sm" len="sm"/>
              <a:tailEnd type="none" w="sm" len="sm"/>
            </a:ln>
            <a:effectLst>
              <a:outerShdw dist="107763" dir="2700000" algn="ctr" rotWithShape="0">
                <a:schemeClr val="bg2"/>
              </a:outerShdw>
            </a:effectLst>
          </p:spPr>
          <p:txBody>
            <a:bodyPr wrap="none" anchor="ctr"/>
            <a:lstStyle/>
            <a:p>
              <a:pPr>
                <a:defRPr/>
              </a:pPr>
              <a:endParaRPr lang="cs-CZ"/>
            </a:p>
          </p:txBody>
        </p:sp>
      </p:grpSp>
    </p:spTree>
    <p:extLst>
      <p:ext uri="{BB962C8B-B14F-4D97-AF65-F5344CB8AC3E}">
        <p14:creationId xmlns:p14="http://schemas.microsoft.com/office/powerpoint/2010/main" val="3305893319"/>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095375" y="2673350"/>
            <a:ext cx="2357438" cy="701675"/>
          </a:xfrm>
          <a:prstGeom prst="rect">
            <a:avLst/>
          </a:prstGeom>
          <a:noFill/>
          <a:ln w="12700">
            <a:noFill/>
            <a:miter lim="800000"/>
            <a:headEnd type="none" w="sm" len="sm"/>
            <a:tailEnd type="none" w="sm" len="sm"/>
          </a:ln>
        </p:spPr>
        <p:txBody>
          <a:bodyPr wrap="none">
            <a:spAutoFit/>
          </a:bodyPr>
          <a:lstStyle/>
          <a:p>
            <a:r>
              <a:rPr lang="cs-CZ" sz="4000" b="1">
                <a:latin typeface="Arial" pitchFamily="34" charset="0"/>
              </a:rPr>
              <a:t>Alergeny</a:t>
            </a:r>
          </a:p>
        </p:txBody>
      </p:sp>
      <p:sp>
        <p:nvSpPr>
          <p:cNvPr id="7171" name="Text Box 5"/>
          <p:cNvSpPr txBox="1">
            <a:spLocks noChangeArrowheads="1"/>
          </p:cNvSpPr>
          <p:nvPr/>
        </p:nvSpPr>
        <p:spPr bwMode="auto">
          <a:xfrm>
            <a:off x="5292725" y="765175"/>
            <a:ext cx="1706563" cy="822325"/>
          </a:xfrm>
          <a:prstGeom prst="rect">
            <a:avLst/>
          </a:prstGeom>
          <a:noFill/>
          <a:ln w="12700">
            <a:noFill/>
            <a:miter lim="800000"/>
            <a:headEnd type="none" w="sm" len="sm"/>
            <a:tailEnd type="none" w="sm" len="sm"/>
          </a:ln>
        </p:spPr>
        <p:txBody>
          <a:bodyPr wrap="none">
            <a:spAutoFit/>
          </a:bodyPr>
          <a:lstStyle/>
          <a:p>
            <a:pPr algn="ctr"/>
            <a:r>
              <a:rPr lang="cs-CZ" b="1">
                <a:latin typeface="Arial" pitchFamily="34" charset="0"/>
              </a:rPr>
              <a:t>Vzdušné</a:t>
            </a:r>
          </a:p>
          <a:p>
            <a:pPr algn="ctr"/>
            <a:r>
              <a:rPr lang="cs-CZ" b="1">
                <a:latin typeface="Arial" pitchFamily="34" charset="0"/>
              </a:rPr>
              <a:t>(inhalační)</a:t>
            </a:r>
          </a:p>
        </p:txBody>
      </p:sp>
      <p:sp>
        <p:nvSpPr>
          <p:cNvPr id="7172" name="Text Box 6"/>
          <p:cNvSpPr txBox="1">
            <a:spLocks noChangeArrowheads="1"/>
          </p:cNvSpPr>
          <p:nvPr/>
        </p:nvSpPr>
        <p:spPr bwMode="auto">
          <a:xfrm>
            <a:off x="5292725" y="2420938"/>
            <a:ext cx="1928813" cy="457200"/>
          </a:xfrm>
          <a:prstGeom prst="rect">
            <a:avLst/>
          </a:prstGeom>
          <a:noFill/>
          <a:ln w="12700">
            <a:noFill/>
            <a:miter lim="800000"/>
            <a:headEnd type="none" w="sm" len="sm"/>
            <a:tailEnd type="none" w="sm" len="sm"/>
          </a:ln>
        </p:spPr>
        <p:txBody>
          <a:bodyPr wrap="none">
            <a:spAutoFit/>
          </a:bodyPr>
          <a:lstStyle/>
          <a:p>
            <a:r>
              <a:rPr lang="cs-CZ" b="1"/>
              <a:t>Potravinové</a:t>
            </a:r>
          </a:p>
        </p:txBody>
      </p:sp>
      <p:sp>
        <p:nvSpPr>
          <p:cNvPr id="7173" name="Text Box 7"/>
          <p:cNvSpPr txBox="1">
            <a:spLocks noChangeArrowheads="1"/>
          </p:cNvSpPr>
          <p:nvPr/>
        </p:nvSpPr>
        <p:spPr bwMode="auto">
          <a:xfrm>
            <a:off x="5292725" y="3500438"/>
            <a:ext cx="1776413" cy="457200"/>
          </a:xfrm>
          <a:prstGeom prst="rect">
            <a:avLst/>
          </a:prstGeom>
          <a:noFill/>
          <a:ln w="12700">
            <a:noFill/>
            <a:miter lim="800000"/>
            <a:headEnd type="none" w="sm" len="sm"/>
            <a:tailEnd type="none" w="sm" len="sm"/>
          </a:ln>
        </p:spPr>
        <p:txBody>
          <a:bodyPr wrap="none">
            <a:spAutoFit/>
          </a:bodyPr>
          <a:lstStyle/>
          <a:p>
            <a:r>
              <a:rPr lang="cs-CZ" b="1"/>
              <a:t>Hmyzí jedy</a:t>
            </a:r>
          </a:p>
        </p:txBody>
      </p:sp>
      <p:sp>
        <p:nvSpPr>
          <p:cNvPr id="7174" name="Text Box 8"/>
          <p:cNvSpPr txBox="1">
            <a:spLocks noChangeArrowheads="1"/>
          </p:cNvSpPr>
          <p:nvPr/>
        </p:nvSpPr>
        <p:spPr bwMode="auto">
          <a:xfrm>
            <a:off x="5292725" y="4797425"/>
            <a:ext cx="2573338" cy="457200"/>
          </a:xfrm>
          <a:prstGeom prst="rect">
            <a:avLst/>
          </a:prstGeom>
          <a:noFill/>
          <a:ln w="12700">
            <a:noFill/>
            <a:miter lim="800000"/>
            <a:headEnd type="none" w="sm" len="sm"/>
            <a:tailEnd type="none" w="sm" len="sm"/>
          </a:ln>
        </p:spPr>
        <p:txBody>
          <a:bodyPr wrap="none">
            <a:spAutoFit/>
          </a:bodyPr>
          <a:lstStyle/>
          <a:p>
            <a:r>
              <a:rPr lang="cs-CZ" b="1"/>
              <a:t>Lékové alergeny</a:t>
            </a:r>
          </a:p>
        </p:txBody>
      </p:sp>
      <p:sp>
        <p:nvSpPr>
          <p:cNvPr id="7175" name="Line 9"/>
          <p:cNvSpPr>
            <a:spLocks noChangeShapeType="1"/>
          </p:cNvSpPr>
          <p:nvPr/>
        </p:nvSpPr>
        <p:spPr bwMode="auto">
          <a:xfrm flipV="1">
            <a:off x="3563938" y="1557338"/>
            <a:ext cx="1727200" cy="1511300"/>
          </a:xfrm>
          <a:prstGeom prst="line">
            <a:avLst/>
          </a:prstGeom>
          <a:noFill/>
          <a:ln w="31750">
            <a:solidFill>
              <a:schemeClr val="tx1"/>
            </a:solidFill>
            <a:round/>
            <a:headEnd type="none" w="sm" len="sm"/>
            <a:tailEnd type="none" w="sm" len="sm"/>
          </a:ln>
        </p:spPr>
        <p:txBody>
          <a:bodyPr/>
          <a:lstStyle/>
          <a:p>
            <a:endParaRPr lang="cs-CZ"/>
          </a:p>
        </p:txBody>
      </p:sp>
      <p:sp>
        <p:nvSpPr>
          <p:cNvPr id="7176" name="Line 10"/>
          <p:cNvSpPr>
            <a:spLocks noChangeShapeType="1"/>
          </p:cNvSpPr>
          <p:nvPr/>
        </p:nvSpPr>
        <p:spPr bwMode="auto">
          <a:xfrm flipV="1">
            <a:off x="3563938" y="2708275"/>
            <a:ext cx="1728787" cy="360363"/>
          </a:xfrm>
          <a:prstGeom prst="line">
            <a:avLst/>
          </a:prstGeom>
          <a:noFill/>
          <a:ln w="31750">
            <a:solidFill>
              <a:schemeClr val="tx1"/>
            </a:solidFill>
            <a:round/>
            <a:headEnd type="none" w="sm" len="sm"/>
            <a:tailEnd type="none" w="sm" len="sm"/>
          </a:ln>
        </p:spPr>
        <p:txBody>
          <a:bodyPr/>
          <a:lstStyle/>
          <a:p>
            <a:endParaRPr lang="cs-CZ"/>
          </a:p>
        </p:txBody>
      </p:sp>
      <p:sp>
        <p:nvSpPr>
          <p:cNvPr id="7177" name="Line 11"/>
          <p:cNvSpPr>
            <a:spLocks noChangeShapeType="1"/>
          </p:cNvSpPr>
          <p:nvPr/>
        </p:nvSpPr>
        <p:spPr bwMode="auto">
          <a:xfrm>
            <a:off x="3563938" y="3068638"/>
            <a:ext cx="1655762" cy="647700"/>
          </a:xfrm>
          <a:prstGeom prst="line">
            <a:avLst/>
          </a:prstGeom>
          <a:noFill/>
          <a:ln w="31750">
            <a:solidFill>
              <a:schemeClr val="tx1"/>
            </a:solidFill>
            <a:round/>
            <a:headEnd type="none" w="sm" len="sm"/>
            <a:tailEnd type="none" w="sm" len="sm"/>
          </a:ln>
        </p:spPr>
        <p:txBody>
          <a:bodyPr/>
          <a:lstStyle/>
          <a:p>
            <a:endParaRPr lang="cs-CZ"/>
          </a:p>
        </p:txBody>
      </p:sp>
      <p:sp>
        <p:nvSpPr>
          <p:cNvPr id="7178" name="Line 12"/>
          <p:cNvSpPr>
            <a:spLocks noChangeShapeType="1"/>
          </p:cNvSpPr>
          <p:nvPr/>
        </p:nvSpPr>
        <p:spPr bwMode="auto">
          <a:xfrm>
            <a:off x="3563938" y="3068638"/>
            <a:ext cx="1657350" cy="1873250"/>
          </a:xfrm>
          <a:prstGeom prst="line">
            <a:avLst/>
          </a:prstGeom>
          <a:noFill/>
          <a:ln w="31750">
            <a:solidFill>
              <a:schemeClr val="tx1"/>
            </a:solidFill>
            <a:round/>
            <a:headEnd type="none" w="sm" len="sm"/>
            <a:tailEnd type="none" w="sm" len="sm"/>
          </a:ln>
        </p:spPr>
        <p:txBody>
          <a:bodyPr/>
          <a:lstStyle/>
          <a:p>
            <a:endParaRPr lang="cs-CZ"/>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468313" y="2852738"/>
            <a:ext cx="1695450" cy="822325"/>
          </a:xfrm>
          <a:prstGeom prst="rect">
            <a:avLst/>
          </a:prstGeom>
          <a:noFill/>
          <a:ln w="12700">
            <a:noFill/>
            <a:miter lim="800000"/>
            <a:headEnd type="none" w="sm" len="sm"/>
            <a:tailEnd type="none" w="sm" len="sm"/>
          </a:ln>
        </p:spPr>
        <p:txBody>
          <a:bodyPr>
            <a:spAutoFit/>
          </a:bodyPr>
          <a:lstStyle/>
          <a:p>
            <a:r>
              <a:rPr lang="cs-CZ" b="1"/>
              <a:t>Vzdušné</a:t>
            </a:r>
          </a:p>
          <a:p>
            <a:r>
              <a:rPr lang="cs-CZ" b="1"/>
              <a:t>alergeny</a:t>
            </a:r>
          </a:p>
        </p:txBody>
      </p:sp>
      <p:sp>
        <p:nvSpPr>
          <p:cNvPr id="8195" name="Text Box 6"/>
          <p:cNvSpPr txBox="1">
            <a:spLocks noChangeArrowheads="1"/>
          </p:cNvSpPr>
          <p:nvPr/>
        </p:nvSpPr>
        <p:spPr bwMode="auto">
          <a:xfrm>
            <a:off x="2484438" y="1557338"/>
            <a:ext cx="1073150" cy="396875"/>
          </a:xfrm>
          <a:prstGeom prst="rect">
            <a:avLst/>
          </a:prstGeom>
          <a:noFill/>
          <a:ln w="12700">
            <a:noFill/>
            <a:miter lim="800000"/>
            <a:headEnd type="none" w="sm" len="sm"/>
            <a:tailEnd type="none" w="sm" len="sm"/>
          </a:ln>
        </p:spPr>
        <p:txBody>
          <a:bodyPr wrap="none">
            <a:spAutoFit/>
          </a:bodyPr>
          <a:lstStyle/>
          <a:p>
            <a:r>
              <a:rPr lang="cs-CZ" sz="2000"/>
              <a:t>sezónní</a:t>
            </a:r>
          </a:p>
        </p:txBody>
      </p:sp>
      <p:sp>
        <p:nvSpPr>
          <p:cNvPr id="8196" name="Text Box 7"/>
          <p:cNvSpPr txBox="1">
            <a:spLocks noChangeArrowheads="1"/>
          </p:cNvSpPr>
          <p:nvPr/>
        </p:nvSpPr>
        <p:spPr bwMode="auto">
          <a:xfrm>
            <a:off x="2484438" y="4149725"/>
            <a:ext cx="1214437" cy="396875"/>
          </a:xfrm>
          <a:prstGeom prst="rect">
            <a:avLst/>
          </a:prstGeom>
          <a:noFill/>
          <a:ln w="12700">
            <a:noFill/>
            <a:miter lim="800000"/>
            <a:headEnd type="none" w="sm" len="sm"/>
            <a:tailEnd type="none" w="sm" len="sm"/>
          </a:ln>
        </p:spPr>
        <p:txBody>
          <a:bodyPr wrap="none">
            <a:spAutoFit/>
          </a:bodyPr>
          <a:lstStyle/>
          <a:p>
            <a:r>
              <a:rPr lang="cs-CZ" sz="2000"/>
              <a:t>celoroční</a:t>
            </a:r>
          </a:p>
        </p:txBody>
      </p:sp>
      <p:sp>
        <p:nvSpPr>
          <p:cNvPr id="8197" name="Text Box 8"/>
          <p:cNvSpPr txBox="1">
            <a:spLocks noChangeArrowheads="1"/>
          </p:cNvSpPr>
          <p:nvPr/>
        </p:nvSpPr>
        <p:spPr bwMode="auto">
          <a:xfrm>
            <a:off x="4356100" y="1123950"/>
            <a:ext cx="636588" cy="396875"/>
          </a:xfrm>
          <a:prstGeom prst="rect">
            <a:avLst/>
          </a:prstGeom>
          <a:noFill/>
          <a:ln w="12700">
            <a:noFill/>
            <a:miter lim="800000"/>
            <a:headEnd type="none" w="sm" len="sm"/>
            <a:tailEnd type="none" w="sm" len="sm"/>
          </a:ln>
        </p:spPr>
        <p:txBody>
          <a:bodyPr wrap="none">
            <a:spAutoFit/>
          </a:bodyPr>
          <a:lstStyle/>
          <a:p>
            <a:r>
              <a:rPr lang="cs-CZ" sz="2000"/>
              <a:t>pyly</a:t>
            </a:r>
          </a:p>
        </p:txBody>
      </p:sp>
      <p:sp>
        <p:nvSpPr>
          <p:cNvPr id="8198" name="Text Box 9"/>
          <p:cNvSpPr txBox="1">
            <a:spLocks noChangeArrowheads="1"/>
          </p:cNvSpPr>
          <p:nvPr/>
        </p:nvSpPr>
        <p:spPr bwMode="auto">
          <a:xfrm>
            <a:off x="4211638" y="2900363"/>
            <a:ext cx="862012" cy="396875"/>
          </a:xfrm>
          <a:prstGeom prst="rect">
            <a:avLst/>
          </a:prstGeom>
          <a:noFill/>
          <a:ln w="12700">
            <a:noFill/>
            <a:miter lim="800000"/>
            <a:headEnd type="none" w="sm" len="sm"/>
            <a:tailEnd type="none" w="sm" len="sm"/>
          </a:ln>
        </p:spPr>
        <p:txBody>
          <a:bodyPr wrap="none">
            <a:spAutoFit/>
          </a:bodyPr>
          <a:lstStyle/>
          <a:p>
            <a:r>
              <a:rPr lang="cs-CZ" sz="2000"/>
              <a:t>plísně</a:t>
            </a:r>
          </a:p>
        </p:txBody>
      </p:sp>
      <p:sp>
        <p:nvSpPr>
          <p:cNvPr id="8199" name="Text Box 10"/>
          <p:cNvSpPr txBox="1">
            <a:spLocks noChangeArrowheads="1"/>
          </p:cNvSpPr>
          <p:nvPr/>
        </p:nvSpPr>
        <p:spPr bwMode="auto">
          <a:xfrm>
            <a:off x="4211638" y="4148138"/>
            <a:ext cx="931862" cy="396875"/>
          </a:xfrm>
          <a:prstGeom prst="rect">
            <a:avLst/>
          </a:prstGeom>
          <a:noFill/>
          <a:ln w="12700">
            <a:noFill/>
            <a:miter lim="800000"/>
            <a:headEnd type="none" w="sm" len="sm"/>
            <a:tailEnd type="none" w="sm" len="sm"/>
          </a:ln>
        </p:spPr>
        <p:txBody>
          <a:bodyPr wrap="none">
            <a:spAutoFit/>
          </a:bodyPr>
          <a:lstStyle/>
          <a:p>
            <a:r>
              <a:rPr lang="cs-CZ" sz="2000"/>
              <a:t>roztoči</a:t>
            </a:r>
          </a:p>
        </p:txBody>
      </p:sp>
      <p:sp>
        <p:nvSpPr>
          <p:cNvPr id="8200" name="Text Box 11"/>
          <p:cNvSpPr txBox="1">
            <a:spLocks noChangeArrowheads="1"/>
          </p:cNvSpPr>
          <p:nvPr/>
        </p:nvSpPr>
        <p:spPr bwMode="auto">
          <a:xfrm>
            <a:off x="4140200" y="5589588"/>
            <a:ext cx="1158875" cy="701675"/>
          </a:xfrm>
          <a:prstGeom prst="rect">
            <a:avLst/>
          </a:prstGeom>
          <a:noFill/>
          <a:ln w="12700">
            <a:noFill/>
            <a:miter lim="800000"/>
            <a:headEnd type="none" w="sm" len="sm"/>
            <a:tailEnd type="none" w="sm" len="sm"/>
          </a:ln>
        </p:spPr>
        <p:txBody>
          <a:bodyPr wrap="none">
            <a:spAutoFit/>
          </a:bodyPr>
          <a:lstStyle/>
          <a:p>
            <a:r>
              <a:rPr lang="cs-CZ" sz="2000"/>
              <a:t>zvířecí </a:t>
            </a:r>
          </a:p>
          <a:p>
            <a:r>
              <a:rPr lang="cs-CZ" sz="2000"/>
              <a:t>alergeny</a:t>
            </a:r>
          </a:p>
        </p:txBody>
      </p:sp>
      <p:sp>
        <p:nvSpPr>
          <p:cNvPr id="8201" name="Line 14"/>
          <p:cNvSpPr>
            <a:spLocks noChangeShapeType="1"/>
          </p:cNvSpPr>
          <p:nvPr/>
        </p:nvSpPr>
        <p:spPr bwMode="auto">
          <a:xfrm flipV="1">
            <a:off x="1979613" y="1916113"/>
            <a:ext cx="647700" cy="1223962"/>
          </a:xfrm>
          <a:prstGeom prst="line">
            <a:avLst/>
          </a:prstGeom>
          <a:noFill/>
          <a:ln w="25400">
            <a:solidFill>
              <a:schemeClr val="tx1"/>
            </a:solidFill>
            <a:round/>
            <a:headEnd type="none" w="sm" len="sm"/>
            <a:tailEnd type="none" w="sm" len="sm"/>
          </a:ln>
        </p:spPr>
        <p:txBody>
          <a:bodyPr/>
          <a:lstStyle/>
          <a:p>
            <a:endParaRPr lang="cs-CZ"/>
          </a:p>
        </p:txBody>
      </p:sp>
      <p:sp>
        <p:nvSpPr>
          <p:cNvPr id="8202" name="Line 16"/>
          <p:cNvSpPr>
            <a:spLocks noChangeShapeType="1"/>
          </p:cNvSpPr>
          <p:nvPr/>
        </p:nvSpPr>
        <p:spPr bwMode="auto">
          <a:xfrm>
            <a:off x="1979613" y="3140075"/>
            <a:ext cx="576262" cy="1152525"/>
          </a:xfrm>
          <a:prstGeom prst="line">
            <a:avLst/>
          </a:prstGeom>
          <a:noFill/>
          <a:ln w="25400">
            <a:solidFill>
              <a:schemeClr val="tx1"/>
            </a:solidFill>
            <a:round/>
            <a:headEnd type="none" w="sm" len="sm"/>
            <a:tailEnd type="none" w="sm" len="sm"/>
          </a:ln>
        </p:spPr>
        <p:txBody>
          <a:bodyPr/>
          <a:lstStyle/>
          <a:p>
            <a:endParaRPr lang="cs-CZ"/>
          </a:p>
        </p:txBody>
      </p:sp>
      <p:sp>
        <p:nvSpPr>
          <p:cNvPr id="8203" name="Line 17"/>
          <p:cNvSpPr>
            <a:spLocks noChangeShapeType="1"/>
          </p:cNvSpPr>
          <p:nvPr/>
        </p:nvSpPr>
        <p:spPr bwMode="auto">
          <a:xfrm flipH="1" flipV="1">
            <a:off x="3563938" y="1916113"/>
            <a:ext cx="647700" cy="1223962"/>
          </a:xfrm>
          <a:prstGeom prst="line">
            <a:avLst/>
          </a:prstGeom>
          <a:noFill/>
          <a:ln w="25400">
            <a:solidFill>
              <a:schemeClr val="tx1"/>
            </a:solidFill>
            <a:round/>
            <a:headEnd type="none" w="sm" len="sm"/>
            <a:tailEnd type="none" w="sm" len="sm"/>
          </a:ln>
        </p:spPr>
        <p:txBody>
          <a:bodyPr/>
          <a:lstStyle/>
          <a:p>
            <a:endParaRPr lang="cs-CZ"/>
          </a:p>
        </p:txBody>
      </p:sp>
      <p:sp>
        <p:nvSpPr>
          <p:cNvPr id="8204" name="Line 18"/>
          <p:cNvSpPr>
            <a:spLocks noChangeShapeType="1"/>
          </p:cNvSpPr>
          <p:nvPr/>
        </p:nvSpPr>
        <p:spPr bwMode="auto">
          <a:xfrm flipH="1">
            <a:off x="3708400" y="3141663"/>
            <a:ext cx="503238" cy="1223962"/>
          </a:xfrm>
          <a:prstGeom prst="line">
            <a:avLst/>
          </a:prstGeom>
          <a:noFill/>
          <a:ln w="25400">
            <a:solidFill>
              <a:schemeClr val="tx1"/>
            </a:solidFill>
            <a:round/>
            <a:headEnd type="none" w="sm" len="sm"/>
            <a:tailEnd type="none" w="sm" len="sm"/>
          </a:ln>
        </p:spPr>
        <p:txBody>
          <a:bodyPr/>
          <a:lstStyle/>
          <a:p>
            <a:endParaRPr lang="cs-CZ"/>
          </a:p>
        </p:txBody>
      </p:sp>
      <p:sp>
        <p:nvSpPr>
          <p:cNvPr id="8205" name="Line 19"/>
          <p:cNvSpPr>
            <a:spLocks noChangeShapeType="1"/>
          </p:cNvSpPr>
          <p:nvPr/>
        </p:nvSpPr>
        <p:spPr bwMode="auto">
          <a:xfrm flipV="1">
            <a:off x="3563938" y="1339850"/>
            <a:ext cx="792162" cy="576263"/>
          </a:xfrm>
          <a:prstGeom prst="line">
            <a:avLst/>
          </a:prstGeom>
          <a:noFill/>
          <a:ln w="25400">
            <a:solidFill>
              <a:schemeClr val="tx1"/>
            </a:solidFill>
            <a:round/>
            <a:headEnd type="none" w="sm" len="sm"/>
            <a:tailEnd type="none" w="sm" len="sm"/>
          </a:ln>
        </p:spPr>
        <p:txBody>
          <a:bodyPr/>
          <a:lstStyle/>
          <a:p>
            <a:endParaRPr lang="cs-CZ"/>
          </a:p>
        </p:txBody>
      </p:sp>
      <p:sp>
        <p:nvSpPr>
          <p:cNvPr id="8206" name="Line 20"/>
          <p:cNvSpPr>
            <a:spLocks noChangeShapeType="1"/>
          </p:cNvSpPr>
          <p:nvPr/>
        </p:nvSpPr>
        <p:spPr bwMode="auto">
          <a:xfrm>
            <a:off x="3708400" y="4364038"/>
            <a:ext cx="574675" cy="0"/>
          </a:xfrm>
          <a:prstGeom prst="line">
            <a:avLst/>
          </a:prstGeom>
          <a:noFill/>
          <a:ln w="25400">
            <a:solidFill>
              <a:schemeClr val="tx1"/>
            </a:solidFill>
            <a:round/>
            <a:headEnd type="none" w="sm" len="sm"/>
            <a:tailEnd type="none" w="sm" len="sm"/>
          </a:ln>
        </p:spPr>
        <p:txBody>
          <a:bodyPr/>
          <a:lstStyle/>
          <a:p>
            <a:endParaRPr lang="cs-CZ"/>
          </a:p>
        </p:txBody>
      </p:sp>
      <p:sp>
        <p:nvSpPr>
          <p:cNvPr id="8207" name="Line 21"/>
          <p:cNvSpPr>
            <a:spLocks noChangeShapeType="1"/>
          </p:cNvSpPr>
          <p:nvPr/>
        </p:nvSpPr>
        <p:spPr bwMode="auto">
          <a:xfrm>
            <a:off x="3708400" y="4364038"/>
            <a:ext cx="431800" cy="1657350"/>
          </a:xfrm>
          <a:prstGeom prst="line">
            <a:avLst/>
          </a:prstGeom>
          <a:noFill/>
          <a:ln w="25400">
            <a:solidFill>
              <a:schemeClr val="tx1"/>
            </a:solidFill>
            <a:round/>
            <a:headEnd type="none" w="sm" len="sm"/>
            <a:tailEnd type="none" w="sm" len="sm"/>
          </a:ln>
        </p:spPr>
        <p:txBody>
          <a:bodyPr/>
          <a:lstStyle/>
          <a:p>
            <a:endParaRPr lang="cs-CZ"/>
          </a:p>
        </p:txBody>
      </p:sp>
      <p:sp>
        <p:nvSpPr>
          <p:cNvPr id="8208" name="Text Box 22"/>
          <p:cNvSpPr txBox="1">
            <a:spLocks noChangeArrowheads="1"/>
          </p:cNvSpPr>
          <p:nvPr/>
        </p:nvSpPr>
        <p:spPr bwMode="auto">
          <a:xfrm>
            <a:off x="6084888" y="1123950"/>
            <a:ext cx="1973262" cy="396875"/>
          </a:xfrm>
          <a:prstGeom prst="rect">
            <a:avLst/>
          </a:prstGeom>
          <a:noFill/>
          <a:ln w="12700">
            <a:noFill/>
            <a:miter lim="800000"/>
            <a:headEnd type="none" w="sm" len="sm"/>
            <a:tailEnd type="none" w="sm" len="sm"/>
          </a:ln>
        </p:spPr>
        <p:txBody>
          <a:bodyPr wrap="none">
            <a:spAutoFit/>
          </a:bodyPr>
          <a:lstStyle/>
          <a:p>
            <a:r>
              <a:rPr lang="cs-CZ" sz="2000"/>
              <a:t>břízovité stromy</a:t>
            </a:r>
          </a:p>
        </p:txBody>
      </p:sp>
      <p:sp>
        <p:nvSpPr>
          <p:cNvPr id="8209" name="Text Box 24"/>
          <p:cNvSpPr txBox="1">
            <a:spLocks noChangeArrowheads="1"/>
          </p:cNvSpPr>
          <p:nvPr/>
        </p:nvSpPr>
        <p:spPr bwMode="auto">
          <a:xfrm>
            <a:off x="6084888" y="1460500"/>
            <a:ext cx="733425" cy="396875"/>
          </a:xfrm>
          <a:prstGeom prst="rect">
            <a:avLst/>
          </a:prstGeom>
          <a:noFill/>
          <a:ln w="12700">
            <a:noFill/>
            <a:miter lim="800000"/>
            <a:headEnd type="none" w="sm" len="sm"/>
            <a:tailEnd type="none" w="sm" len="sm"/>
          </a:ln>
        </p:spPr>
        <p:txBody>
          <a:bodyPr wrap="none">
            <a:spAutoFit/>
          </a:bodyPr>
          <a:lstStyle/>
          <a:p>
            <a:r>
              <a:rPr lang="cs-CZ" sz="2000"/>
              <a:t>trávy</a:t>
            </a:r>
          </a:p>
        </p:txBody>
      </p:sp>
      <p:sp>
        <p:nvSpPr>
          <p:cNvPr id="8210" name="Text Box 25"/>
          <p:cNvSpPr txBox="1">
            <a:spLocks noChangeArrowheads="1"/>
          </p:cNvSpPr>
          <p:nvPr/>
        </p:nvSpPr>
        <p:spPr bwMode="auto">
          <a:xfrm>
            <a:off x="6084888" y="1819275"/>
            <a:ext cx="1060450" cy="396875"/>
          </a:xfrm>
          <a:prstGeom prst="rect">
            <a:avLst/>
          </a:prstGeom>
          <a:noFill/>
          <a:ln w="12700">
            <a:noFill/>
            <a:miter lim="800000"/>
            <a:headEnd type="none" w="sm" len="sm"/>
            <a:tailEnd type="none" w="sm" len="sm"/>
          </a:ln>
        </p:spPr>
        <p:txBody>
          <a:bodyPr wrap="none">
            <a:spAutoFit/>
          </a:bodyPr>
          <a:lstStyle/>
          <a:p>
            <a:r>
              <a:rPr lang="cs-CZ" sz="2000"/>
              <a:t>pelyněk</a:t>
            </a:r>
          </a:p>
        </p:txBody>
      </p:sp>
      <p:sp>
        <p:nvSpPr>
          <p:cNvPr id="8211" name="Text Box 27"/>
          <p:cNvSpPr txBox="1">
            <a:spLocks noChangeArrowheads="1"/>
          </p:cNvSpPr>
          <p:nvPr/>
        </p:nvSpPr>
        <p:spPr bwMode="auto">
          <a:xfrm>
            <a:off x="6084888" y="2179638"/>
            <a:ext cx="1228725" cy="396875"/>
          </a:xfrm>
          <a:prstGeom prst="rect">
            <a:avLst/>
          </a:prstGeom>
          <a:noFill/>
          <a:ln w="12700">
            <a:noFill/>
            <a:miter lim="800000"/>
            <a:headEnd type="none" w="sm" len="sm"/>
            <a:tailEnd type="none" w="sm" len="sm"/>
          </a:ln>
        </p:spPr>
        <p:txBody>
          <a:bodyPr wrap="none">
            <a:spAutoFit/>
          </a:bodyPr>
          <a:lstStyle/>
          <a:p>
            <a:r>
              <a:rPr lang="cs-CZ" sz="2000"/>
              <a:t>ambrózie</a:t>
            </a:r>
          </a:p>
        </p:txBody>
      </p:sp>
      <p:sp>
        <p:nvSpPr>
          <p:cNvPr id="8212" name="Text Box 28"/>
          <p:cNvSpPr txBox="1">
            <a:spLocks noChangeArrowheads="1"/>
          </p:cNvSpPr>
          <p:nvPr/>
        </p:nvSpPr>
        <p:spPr bwMode="auto">
          <a:xfrm>
            <a:off x="6084888" y="476250"/>
            <a:ext cx="2001837" cy="519113"/>
          </a:xfrm>
          <a:prstGeom prst="rect">
            <a:avLst/>
          </a:prstGeom>
          <a:noFill/>
          <a:ln w="12700">
            <a:noFill/>
            <a:miter lim="800000"/>
            <a:headEnd type="none" w="sm" len="sm"/>
            <a:tailEnd type="none" w="sm" len="sm"/>
          </a:ln>
        </p:spPr>
        <p:txBody>
          <a:bodyPr wrap="none">
            <a:spAutoFit/>
          </a:bodyPr>
          <a:lstStyle/>
          <a:p>
            <a:r>
              <a:rPr lang="cs-CZ" sz="2800" b="1"/>
              <a:t>PŘÍKLADY</a:t>
            </a:r>
          </a:p>
        </p:txBody>
      </p:sp>
      <p:sp>
        <p:nvSpPr>
          <p:cNvPr id="8213" name="Line 29"/>
          <p:cNvSpPr>
            <a:spLocks noChangeShapeType="1"/>
          </p:cNvSpPr>
          <p:nvPr/>
        </p:nvSpPr>
        <p:spPr bwMode="auto">
          <a:xfrm flipV="1">
            <a:off x="5003800" y="1339850"/>
            <a:ext cx="1081088" cy="0"/>
          </a:xfrm>
          <a:prstGeom prst="line">
            <a:avLst/>
          </a:prstGeom>
          <a:noFill/>
          <a:ln w="25400">
            <a:solidFill>
              <a:schemeClr val="tx1"/>
            </a:solidFill>
            <a:round/>
            <a:headEnd type="none" w="sm" len="sm"/>
            <a:tailEnd type="none" w="sm" len="sm"/>
          </a:ln>
        </p:spPr>
        <p:txBody>
          <a:bodyPr/>
          <a:lstStyle/>
          <a:p>
            <a:endParaRPr lang="cs-CZ"/>
          </a:p>
        </p:txBody>
      </p:sp>
      <p:sp>
        <p:nvSpPr>
          <p:cNvPr id="8214" name="Line 30"/>
          <p:cNvSpPr>
            <a:spLocks noChangeShapeType="1"/>
          </p:cNvSpPr>
          <p:nvPr/>
        </p:nvSpPr>
        <p:spPr bwMode="auto">
          <a:xfrm>
            <a:off x="5003800" y="1339850"/>
            <a:ext cx="1081088" cy="360363"/>
          </a:xfrm>
          <a:prstGeom prst="line">
            <a:avLst/>
          </a:prstGeom>
          <a:noFill/>
          <a:ln w="25400">
            <a:solidFill>
              <a:schemeClr val="tx1"/>
            </a:solidFill>
            <a:round/>
            <a:headEnd type="none" w="sm" len="sm"/>
            <a:tailEnd type="none" w="sm" len="sm"/>
          </a:ln>
        </p:spPr>
        <p:txBody>
          <a:bodyPr/>
          <a:lstStyle/>
          <a:p>
            <a:endParaRPr lang="cs-CZ"/>
          </a:p>
        </p:txBody>
      </p:sp>
      <p:sp>
        <p:nvSpPr>
          <p:cNvPr id="8215" name="Line 31"/>
          <p:cNvSpPr>
            <a:spLocks noChangeShapeType="1"/>
          </p:cNvSpPr>
          <p:nvPr/>
        </p:nvSpPr>
        <p:spPr bwMode="auto">
          <a:xfrm>
            <a:off x="5003800" y="1339850"/>
            <a:ext cx="1081088" cy="720725"/>
          </a:xfrm>
          <a:prstGeom prst="line">
            <a:avLst/>
          </a:prstGeom>
          <a:noFill/>
          <a:ln w="25400">
            <a:solidFill>
              <a:schemeClr val="tx1"/>
            </a:solidFill>
            <a:round/>
            <a:headEnd type="none" w="sm" len="sm"/>
            <a:tailEnd type="none" w="sm" len="sm"/>
          </a:ln>
        </p:spPr>
        <p:txBody>
          <a:bodyPr/>
          <a:lstStyle/>
          <a:p>
            <a:endParaRPr lang="cs-CZ"/>
          </a:p>
        </p:txBody>
      </p:sp>
      <p:sp>
        <p:nvSpPr>
          <p:cNvPr id="8216" name="Line 32"/>
          <p:cNvSpPr>
            <a:spLocks noChangeShapeType="1"/>
          </p:cNvSpPr>
          <p:nvPr/>
        </p:nvSpPr>
        <p:spPr bwMode="auto">
          <a:xfrm>
            <a:off x="5003800" y="1339850"/>
            <a:ext cx="1081088" cy="1008063"/>
          </a:xfrm>
          <a:prstGeom prst="line">
            <a:avLst/>
          </a:prstGeom>
          <a:noFill/>
          <a:ln w="25400">
            <a:solidFill>
              <a:schemeClr val="tx1"/>
            </a:solidFill>
            <a:round/>
            <a:headEnd type="none" w="sm" len="sm"/>
            <a:tailEnd type="none" w="sm" len="sm"/>
          </a:ln>
        </p:spPr>
        <p:txBody>
          <a:bodyPr/>
          <a:lstStyle/>
          <a:p>
            <a:endParaRPr lang="cs-CZ"/>
          </a:p>
        </p:txBody>
      </p:sp>
      <p:sp>
        <p:nvSpPr>
          <p:cNvPr id="8217" name="Text Box 33"/>
          <p:cNvSpPr txBox="1">
            <a:spLocks noChangeArrowheads="1"/>
          </p:cNvSpPr>
          <p:nvPr/>
        </p:nvSpPr>
        <p:spPr bwMode="auto">
          <a:xfrm>
            <a:off x="6084888" y="2924175"/>
            <a:ext cx="1271587" cy="396875"/>
          </a:xfrm>
          <a:prstGeom prst="rect">
            <a:avLst/>
          </a:prstGeom>
          <a:noFill/>
          <a:ln w="12700">
            <a:noFill/>
            <a:miter lim="800000"/>
            <a:headEnd type="none" w="sm" len="sm"/>
            <a:tailEnd type="none" w="sm" len="sm"/>
          </a:ln>
        </p:spPr>
        <p:txBody>
          <a:bodyPr wrap="none">
            <a:spAutoFit/>
          </a:bodyPr>
          <a:lstStyle/>
          <a:p>
            <a:r>
              <a:rPr lang="cs-CZ" sz="2000"/>
              <a:t>Alternaria</a:t>
            </a:r>
          </a:p>
        </p:txBody>
      </p:sp>
      <p:sp>
        <p:nvSpPr>
          <p:cNvPr id="8218" name="Text Box 34"/>
          <p:cNvSpPr txBox="1">
            <a:spLocks noChangeArrowheads="1"/>
          </p:cNvSpPr>
          <p:nvPr/>
        </p:nvSpPr>
        <p:spPr bwMode="auto">
          <a:xfrm>
            <a:off x="6084888" y="3355975"/>
            <a:ext cx="1752600" cy="396875"/>
          </a:xfrm>
          <a:prstGeom prst="rect">
            <a:avLst/>
          </a:prstGeom>
          <a:noFill/>
          <a:ln w="12700">
            <a:noFill/>
            <a:miter lim="800000"/>
            <a:headEnd type="none" w="sm" len="sm"/>
            <a:tailEnd type="none" w="sm" len="sm"/>
          </a:ln>
        </p:spPr>
        <p:txBody>
          <a:bodyPr wrap="none">
            <a:spAutoFit/>
          </a:bodyPr>
          <a:lstStyle/>
          <a:p>
            <a:r>
              <a:rPr lang="cs-CZ" sz="2000"/>
              <a:t>Cladosporium</a:t>
            </a:r>
          </a:p>
        </p:txBody>
      </p:sp>
      <p:sp>
        <p:nvSpPr>
          <p:cNvPr id="8219" name="Text Box 35"/>
          <p:cNvSpPr txBox="1">
            <a:spLocks noChangeArrowheads="1"/>
          </p:cNvSpPr>
          <p:nvPr/>
        </p:nvSpPr>
        <p:spPr bwMode="auto">
          <a:xfrm>
            <a:off x="6084888" y="3787775"/>
            <a:ext cx="1428750" cy="396875"/>
          </a:xfrm>
          <a:prstGeom prst="rect">
            <a:avLst/>
          </a:prstGeom>
          <a:noFill/>
          <a:ln w="12700">
            <a:noFill/>
            <a:miter lim="800000"/>
            <a:headEnd type="none" w="sm" len="sm"/>
            <a:tailEnd type="none" w="sm" len="sm"/>
          </a:ln>
        </p:spPr>
        <p:txBody>
          <a:bodyPr wrap="none">
            <a:spAutoFit/>
          </a:bodyPr>
          <a:lstStyle/>
          <a:p>
            <a:r>
              <a:rPr lang="cs-CZ" sz="2000"/>
              <a:t>Aspergillus</a:t>
            </a:r>
          </a:p>
        </p:txBody>
      </p:sp>
      <p:sp>
        <p:nvSpPr>
          <p:cNvPr id="8220" name="Line 36"/>
          <p:cNvSpPr>
            <a:spLocks noChangeShapeType="1"/>
          </p:cNvSpPr>
          <p:nvPr/>
        </p:nvSpPr>
        <p:spPr bwMode="auto">
          <a:xfrm>
            <a:off x="5076825" y="3140075"/>
            <a:ext cx="1008063" cy="0"/>
          </a:xfrm>
          <a:prstGeom prst="line">
            <a:avLst/>
          </a:prstGeom>
          <a:noFill/>
          <a:ln w="25400">
            <a:solidFill>
              <a:schemeClr val="tx1"/>
            </a:solidFill>
            <a:round/>
            <a:headEnd type="none" w="sm" len="sm"/>
            <a:tailEnd type="none" w="sm" len="sm"/>
          </a:ln>
        </p:spPr>
        <p:txBody>
          <a:bodyPr/>
          <a:lstStyle/>
          <a:p>
            <a:endParaRPr lang="cs-CZ"/>
          </a:p>
        </p:txBody>
      </p:sp>
      <p:sp>
        <p:nvSpPr>
          <p:cNvPr id="8221" name="Line 37"/>
          <p:cNvSpPr>
            <a:spLocks noChangeShapeType="1"/>
          </p:cNvSpPr>
          <p:nvPr/>
        </p:nvSpPr>
        <p:spPr bwMode="auto">
          <a:xfrm>
            <a:off x="5076825" y="3140075"/>
            <a:ext cx="935038" cy="288925"/>
          </a:xfrm>
          <a:prstGeom prst="line">
            <a:avLst/>
          </a:prstGeom>
          <a:noFill/>
          <a:ln w="25400">
            <a:solidFill>
              <a:schemeClr val="tx1"/>
            </a:solidFill>
            <a:round/>
            <a:headEnd type="none" w="sm" len="sm"/>
            <a:tailEnd type="none" w="sm" len="sm"/>
          </a:ln>
        </p:spPr>
        <p:txBody>
          <a:bodyPr/>
          <a:lstStyle/>
          <a:p>
            <a:endParaRPr lang="cs-CZ"/>
          </a:p>
        </p:txBody>
      </p:sp>
      <p:sp>
        <p:nvSpPr>
          <p:cNvPr id="8222" name="Line 38"/>
          <p:cNvSpPr>
            <a:spLocks noChangeShapeType="1"/>
          </p:cNvSpPr>
          <p:nvPr/>
        </p:nvSpPr>
        <p:spPr bwMode="auto">
          <a:xfrm>
            <a:off x="5076825" y="3140075"/>
            <a:ext cx="1008063" cy="720725"/>
          </a:xfrm>
          <a:prstGeom prst="line">
            <a:avLst/>
          </a:prstGeom>
          <a:noFill/>
          <a:ln w="25400">
            <a:solidFill>
              <a:schemeClr val="tx1"/>
            </a:solidFill>
            <a:round/>
            <a:headEnd type="none" w="sm" len="sm"/>
            <a:tailEnd type="none" w="sm" len="sm"/>
          </a:ln>
        </p:spPr>
        <p:txBody>
          <a:bodyPr/>
          <a:lstStyle/>
          <a:p>
            <a:endParaRPr lang="cs-CZ"/>
          </a:p>
        </p:txBody>
      </p:sp>
      <p:sp>
        <p:nvSpPr>
          <p:cNvPr id="8223" name="Line 40"/>
          <p:cNvSpPr>
            <a:spLocks noChangeShapeType="1"/>
          </p:cNvSpPr>
          <p:nvPr/>
        </p:nvSpPr>
        <p:spPr bwMode="auto">
          <a:xfrm>
            <a:off x="5148263" y="4364038"/>
            <a:ext cx="863600" cy="0"/>
          </a:xfrm>
          <a:prstGeom prst="line">
            <a:avLst/>
          </a:prstGeom>
          <a:noFill/>
          <a:ln w="25400">
            <a:solidFill>
              <a:schemeClr val="tx1"/>
            </a:solidFill>
            <a:round/>
            <a:headEnd type="none" w="sm" len="sm"/>
            <a:tailEnd type="none" w="sm" len="sm"/>
          </a:ln>
        </p:spPr>
        <p:txBody>
          <a:bodyPr/>
          <a:lstStyle/>
          <a:p>
            <a:endParaRPr lang="cs-CZ"/>
          </a:p>
        </p:txBody>
      </p:sp>
      <p:sp>
        <p:nvSpPr>
          <p:cNvPr id="8224" name="Text Box 41"/>
          <p:cNvSpPr txBox="1">
            <a:spLocks noChangeArrowheads="1"/>
          </p:cNvSpPr>
          <p:nvPr/>
        </p:nvSpPr>
        <p:spPr bwMode="auto">
          <a:xfrm>
            <a:off x="6064250" y="4143375"/>
            <a:ext cx="2330450" cy="701675"/>
          </a:xfrm>
          <a:prstGeom prst="rect">
            <a:avLst/>
          </a:prstGeom>
          <a:noFill/>
          <a:ln w="12700">
            <a:noFill/>
            <a:miter lim="800000"/>
            <a:headEnd type="none" w="sm" len="sm"/>
            <a:tailEnd type="none" w="sm" len="sm"/>
          </a:ln>
        </p:spPr>
        <p:txBody>
          <a:bodyPr wrap="none">
            <a:spAutoFit/>
          </a:bodyPr>
          <a:lstStyle/>
          <a:p>
            <a:r>
              <a:rPr lang="cs-CZ" sz="2000"/>
              <a:t>Dermatophagoides</a:t>
            </a:r>
          </a:p>
          <a:p>
            <a:r>
              <a:rPr lang="cs-CZ" sz="2000"/>
              <a:t>pteronyssinus</a:t>
            </a:r>
          </a:p>
        </p:txBody>
      </p:sp>
      <p:sp>
        <p:nvSpPr>
          <p:cNvPr id="8225" name="Text Box 43"/>
          <p:cNvSpPr txBox="1">
            <a:spLocks noChangeArrowheads="1"/>
          </p:cNvSpPr>
          <p:nvPr/>
        </p:nvSpPr>
        <p:spPr bwMode="auto">
          <a:xfrm>
            <a:off x="6084888" y="4843463"/>
            <a:ext cx="2330450" cy="701675"/>
          </a:xfrm>
          <a:prstGeom prst="rect">
            <a:avLst/>
          </a:prstGeom>
          <a:noFill/>
          <a:ln w="12700">
            <a:noFill/>
            <a:miter lim="800000"/>
            <a:headEnd type="none" w="sm" len="sm"/>
            <a:tailEnd type="none" w="sm" len="sm"/>
          </a:ln>
        </p:spPr>
        <p:txBody>
          <a:bodyPr wrap="none">
            <a:spAutoFit/>
          </a:bodyPr>
          <a:lstStyle/>
          <a:p>
            <a:r>
              <a:rPr lang="cs-CZ" sz="2000"/>
              <a:t>Dermatophagoides</a:t>
            </a:r>
          </a:p>
          <a:p>
            <a:r>
              <a:rPr lang="cs-CZ" sz="2000"/>
              <a:t>farinae</a:t>
            </a:r>
          </a:p>
        </p:txBody>
      </p:sp>
      <p:sp>
        <p:nvSpPr>
          <p:cNvPr id="8226" name="Line 44"/>
          <p:cNvSpPr>
            <a:spLocks noChangeShapeType="1"/>
          </p:cNvSpPr>
          <p:nvPr/>
        </p:nvSpPr>
        <p:spPr bwMode="auto">
          <a:xfrm>
            <a:off x="5148263" y="4364038"/>
            <a:ext cx="936625" cy="720725"/>
          </a:xfrm>
          <a:prstGeom prst="line">
            <a:avLst/>
          </a:prstGeom>
          <a:noFill/>
          <a:ln w="25400">
            <a:solidFill>
              <a:schemeClr val="tx1"/>
            </a:solidFill>
            <a:round/>
            <a:headEnd type="none" w="sm" len="sm"/>
            <a:tailEnd type="none" w="sm" len="sm"/>
          </a:ln>
        </p:spPr>
        <p:txBody>
          <a:bodyPr/>
          <a:lstStyle/>
          <a:p>
            <a:endParaRPr lang="cs-CZ"/>
          </a:p>
        </p:txBody>
      </p:sp>
      <p:sp>
        <p:nvSpPr>
          <p:cNvPr id="8227" name="Text Box 45"/>
          <p:cNvSpPr txBox="1">
            <a:spLocks noChangeArrowheads="1"/>
          </p:cNvSpPr>
          <p:nvPr/>
        </p:nvSpPr>
        <p:spPr bwMode="auto">
          <a:xfrm>
            <a:off x="6084888" y="5661025"/>
            <a:ext cx="1570037" cy="396875"/>
          </a:xfrm>
          <a:prstGeom prst="rect">
            <a:avLst/>
          </a:prstGeom>
          <a:noFill/>
          <a:ln w="12700">
            <a:noFill/>
            <a:miter lim="800000"/>
            <a:headEnd type="none" w="sm" len="sm"/>
            <a:tailEnd type="none" w="sm" len="sm"/>
          </a:ln>
        </p:spPr>
        <p:txBody>
          <a:bodyPr>
            <a:spAutoFit/>
          </a:bodyPr>
          <a:lstStyle/>
          <a:p>
            <a:pPr>
              <a:spcBef>
                <a:spcPct val="50000"/>
              </a:spcBef>
            </a:pPr>
            <a:r>
              <a:rPr lang="cs-CZ" sz="2000"/>
              <a:t>kočka</a:t>
            </a:r>
          </a:p>
        </p:txBody>
      </p:sp>
      <p:sp>
        <p:nvSpPr>
          <p:cNvPr id="8228" name="Text Box 46"/>
          <p:cNvSpPr txBox="1">
            <a:spLocks noChangeArrowheads="1"/>
          </p:cNvSpPr>
          <p:nvPr/>
        </p:nvSpPr>
        <p:spPr bwMode="auto">
          <a:xfrm>
            <a:off x="6084888" y="6092825"/>
            <a:ext cx="593725" cy="396875"/>
          </a:xfrm>
          <a:prstGeom prst="rect">
            <a:avLst/>
          </a:prstGeom>
          <a:noFill/>
          <a:ln w="12700">
            <a:noFill/>
            <a:miter lim="800000"/>
            <a:headEnd type="none" w="sm" len="sm"/>
            <a:tailEnd type="none" w="sm" len="sm"/>
          </a:ln>
        </p:spPr>
        <p:txBody>
          <a:bodyPr wrap="none">
            <a:spAutoFit/>
          </a:bodyPr>
          <a:lstStyle/>
          <a:p>
            <a:r>
              <a:rPr lang="cs-CZ" sz="2000"/>
              <a:t>pes</a:t>
            </a:r>
          </a:p>
        </p:txBody>
      </p:sp>
      <p:sp>
        <p:nvSpPr>
          <p:cNvPr id="8229" name="Line 47"/>
          <p:cNvSpPr>
            <a:spLocks noChangeShapeType="1"/>
          </p:cNvSpPr>
          <p:nvPr/>
        </p:nvSpPr>
        <p:spPr bwMode="auto">
          <a:xfrm>
            <a:off x="5292725" y="5876925"/>
            <a:ext cx="792163" cy="0"/>
          </a:xfrm>
          <a:prstGeom prst="line">
            <a:avLst/>
          </a:prstGeom>
          <a:noFill/>
          <a:ln w="25400">
            <a:solidFill>
              <a:schemeClr val="tx1"/>
            </a:solidFill>
            <a:round/>
            <a:headEnd type="none" w="sm" len="sm"/>
            <a:tailEnd type="none" w="sm" len="sm"/>
          </a:ln>
        </p:spPr>
        <p:txBody>
          <a:bodyPr/>
          <a:lstStyle/>
          <a:p>
            <a:endParaRPr lang="cs-CZ"/>
          </a:p>
        </p:txBody>
      </p:sp>
      <p:sp>
        <p:nvSpPr>
          <p:cNvPr id="8230" name="Line 48"/>
          <p:cNvSpPr>
            <a:spLocks noChangeShapeType="1"/>
          </p:cNvSpPr>
          <p:nvPr/>
        </p:nvSpPr>
        <p:spPr bwMode="auto">
          <a:xfrm>
            <a:off x="5292725" y="5876925"/>
            <a:ext cx="792163" cy="431800"/>
          </a:xfrm>
          <a:prstGeom prst="line">
            <a:avLst/>
          </a:prstGeom>
          <a:noFill/>
          <a:ln w="25400">
            <a:solidFill>
              <a:schemeClr val="tx1"/>
            </a:solidFill>
            <a:round/>
            <a:headEnd type="none" w="sm" len="sm"/>
            <a:tailEnd type="none" w="sm" len="sm"/>
          </a:ln>
        </p:spPr>
        <p:txBody>
          <a:bodyPr/>
          <a:lstStyle/>
          <a:p>
            <a:endParaRPr lang="cs-CZ"/>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808038" y="3159125"/>
            <a:ext cx="2114550" cy="822325"/>
          </a:xfrm>
          <a:prstGeom prst="rect">
            <a:avLst/>
          </a:prstGeom>
          <a:noFill/>
          <a:ln w="12700">
            <a:noFill/>
            <a:miter lim="800000"/>
            <a:headEnd type="none" w="sm" len="sm"/>
            <a:tailEnd type="none" w="sm" len="sm"/>
          </a:ln>
        </p:spPr>
        <p:txBody>
          <a:bodyPr wrap="none">
            <a:spAutoFit/>
          </a:bodyPr>
          <a:lstStyle/>
          <a:p>
            <a:pPr algn="ctr"/>
            <a:r>
              <a:rPr lang="cs-CZ" b="1"/>
              <a:t>Potravinnové</a:t>
            </a:r>
          </a:p>
          <a:p>
            <a:pPr algn="ctr"/>
            <a:r>
              <a:rPr lang="cs-CZ" b="1"/>
              <a:t>alergeny</a:t>
            </a:r>
          </a:p>
        </p:txBody>
      </p:sp>
      <p:sp>
        <p:nvSpPr>
          <p:cNvPr id="9219" name="Text Box 5"/>
          <p:cNvSpPr txBox="1">
            <a:spLocks noChangeArrowheads="1"/>
          </p:cNvSpPr>
          <p:nvPr/>
        </p:nvSpPr>
        <p:spPr bwMode="auto">
          <a:xfrm>
            <a:off x="3851275" y="765175"/>
            <a:ext cx="2001838" cy="519113"/>
          </a:xfrm>
          <a:prstGeom prst="rect">
            <a:avLst/>
          </a:prstGeom>
          <a:noFill/>
          <a:ln w="12700">
            <a:noFill/>
            <a:miter lim="800000"/>
            <a:headEnd type="none" w="sm" len="sm"/>
            <a:tailEnd type="none" w="sm" len="sm"/>
          </a:ln>
        </p:spPr>
        <p:txBody>
          <a:bodyPr wrap="none">
            <a:spAutoFit/>
          </a:bodyPr>
          <a:lstStyle/>
          <a:p>
            <a:r>
              <a:rPr lang="cs-CZ" sz="2800" b="1"/>
              <a:t>PŘÍKLADY</a:t>
            </a:r>
            <a:endParaRPr lang="cs-CZ" sz="2800"/>
          </a:p>
        </p:txBody>
      </p:sp>
      <p:sp>
        <p:nvSpPr>
          <p:cNvPr id="9220" name="Text Box 6"/>
          <p:cNvSpPr txBox="1">
            <a:spLocks noChangeArrowheads="1"/>
          </p:cNvSpPr>
          <p:nvPr/>
        </p:nvSpPr>
        <p:spPr bwMode="auto">
          <a:xfrm>
            <a:off x="3851275" y="1676400"/>
            <a:ext cx="2851150" cy="2835275"/>
          </a:xfrm>
          <a:prstGeom prst="rect">
            <a:avLst/>
          </a:prstGeom>
          <a:noFill/>
          <a:ln w="12700">
            <a:noFill/>
            <a:miter lim="800000"/>
            <a:headEnd type="none" w="sm" len="sm"/>
            <a:tailEnd type="none" w="sm" len="sm"/>
          </a:ln>
        </p:spPr>
        <p:txBody>
          <a:bodyPr wrap="none">
            <a:spAutoFit/>
          </a:bodyPr>
          <a:lstStyle/>
          <a:p>
            <a:r>
              <a:rPr lang="cs-CZ" sz="2000"/>
              <a:t>kravské mléko</a:t>
            </a:r>
          </a:p>
          <a:p>
            <a:endParaRPr lang="cs-CZ" sz="2000"/>
          </a:p>
          <a:p>
            <a:r>
              <a:rPr lang="cs-CZ" sz="2000"/>
              <a:t>vajíčka</a:t>
            </a:r>
          </a:p>
          <a:p>
            <a:endParaRPr lang="cs-CZ" sz="2000"/>
          </a:p>
          <a:p>
            <a:r>
              <a:rPr lang="cs-CZ" sz="2000"/>
              <a:t>zelenina, ovoce, ořechy</a:t>
            </a:r>
          </a:p>
          <a:p>
            <a:endParaRPr lang="cs-CZ" sz="2000"/>
          </a:p>
          <a:p>
            <a:r>
              <a:rPr lang="cs-CZ" sz="2000"/>
              <a:t>ryby, mořské plody</a:t>
            </a:r>
          </a:p>
          <a:p>
            <a:endParaRPr lang="cs-CZ" sz="2000"/>
          </a:p>
          <a:p>
            <a:r>
              <a:rPr lang="cs-CZ" sz="2000"/>
              <a:t>potravinová aditiva</a:t>
            </a:r>
          </a:p>
        </p:txBody>
      </p:sp>
      <p:sp>
        <p:nvSpPr>
          <p:cNvPr id="9221" name="AutoShape 7"/>
          <p:cNvSpPr>
            <a:spLocks noChangeArrowheads="1"/>
          </p:cNvSpPr>
          <p:nvPr/>
        </p:nvSpPr>
        <p:spPr bwMode="auto">
          <a:xfrm>
            <a:off x="6516688" y="0"/>
            <a:ext cx="1008062" cy="6597650"/>
          </a:xfrm>
          <a:prstGeom prst="downArrow">
            <a:avLst>
              <a:gd name="adj1" fmla="val 50000"/>
              <a:gd name="adj2" fmla="val 163622"/>
            </a:avLst>
          </a:prstGeom>
          <a:solidFill>
            <a:schemeClr val="accent1"/>
          </a:solidFill>
          <a:ln w="12700">
            <a:solidFill>
              <a:schemeClr val="tx1"/>
            </a:solidFill>
            <a:miter lim="800000"/>
            <a:headEnd type="none" w="sm" len="sm"/>
            <a:tailEnd type="none" w="sm" len="sm"/>
          </a:ln>
        </p:spPr>
        <p:txBody>
          <a:bodyPr wrap="none" anchor="ctr"/>
          <a:lstStyle/>
          <a:p>
            <a:endParaRPr lang="cs-CZ"/>
          </a:p>
        </p:txBody>
      </p:sp>
      <p:sp>
        <p:nvSpPr>
          <p:cNvPr id="9222" name="Text Box 8"/>
          <p:cNvSpPr txBox="1">
            <a:spLocks noChangeArrowheads="1"/>
          </p:cNvSpPr>
          <p:nvPr/>
        </p:nvSpPr>
        <p:spPr bwMode="auto">
          <a:xfrm>
            <a:off x="7793038" y="4260850"/>
            <a:ext cx="914400" cy="519113"/>
          </a:xfrm>
          <a:prstGeom prst="rect">
            <a:avLst/>
          </a:prstGeom>
          <a:noFill/>
          <a:ln w="12700">
            <a:noFill/>
            <a:miter lim="800000"/>
            <a:headEnd type="none" w="sm" len="sm"/>
            <a:tailEnd type="none" w="sm" len="sm"/>
          </a:ln>
        </p:spPr>
        <p:txBody>
          <a:bodyPr wrap="none">
            <a:spAutoFit/>
          </a:bodyPr>
          <a:lstStyle/>
          <a:p>
            <a:r>
              <a:rPr lang="cs-CZ" sz="2800" b="1"/>
              <a:t>VĚK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857250" y="2852738"/>
            <a:ext cx="3228975" cy="822325"/>
          </a:xfrm>
          <a:prstGeom prst="rect">
            <a:avLst/>
          </a:prstGeom>
          <a:noFill/>
          <a:ln w="12700">
            <a:noFill/>
            <a:miter lim="800000"/>
            <a:headEnd type="none" w="sm" len="sm"/>
            <a:tailEnd type="none" w="sm" len="sm"/>
          </a:ln>
        </p:spPr>
        <p:txBody>
          <a:bodyPr wrap="none">
            <a:spAutoFit/>
          </a:bodyPr>
          <a:lstStyle/>
          <a:p>
            <a:pPr algn="ctr"/>
            <a:r>
              <a:rPr lang="cs-CZ" b="1"/>
              <a:t>Alergeny jedu </a:t>
            </a:r>
          </a:p>
          <a:p>
            <a:pPr algn="ctr"/>
            <a:r>
              <a:rPr lang="cs-CZ" b="1"/>
              <a:t>blanokřídlého hmyzu</a:t>
            </a:r>
          </a:p>
        </p:txBody>
      </p:sp>
      <p:sp>
        <p:nvSpPr>
          <p:cNvPr id="10243" name="Text Box 5"/>
          <p:cNvSpPr txBox="1">
            <a:spLocks noChangeArrowheads="1"/>
          </p:cNvSpPr>
          <p:nvPr/>
        </p:nvSpPr>
        <p:spPr bwMode="auto">
          <a:xfrm>
            <a:off x="5343525" y="733425"/>
            <a:ext cx="2001838" cy="519113"/>
          </a:xfrm>
          <a:prstGeom prst="rect">
            <a:avLst/>
          </a:prstGeom>
          <a:noFill/>
          <a:ln w="12700">
            <a:noFill/>
            <a:miter lim="800000"/>
            <a:headEnd type="none" w="sm" len="sm"/>
            <a:tailEnd type="none" w="sm" len="sm"/>
          </a:ln>
        </p:spPr>
        <p:txBody>
          <a:bodyPr wrap="none">
            <a:spAutoFit/>
          </a:bodyPr>
          <a:lstStyle/>
          <a:p>
            <a:r>
              <a:rPr lang="cs-CZ" sz="2800" b="1"/>
              <a:t>PŘÍKLADY</a:t>
            </a:r>
            <a:endParaRPr lang="cs-CZ" sz="2800"/>
          </a:p>
        </p:txBody>
      </p:sp>
      <p:sp>
        <p:nvSpPr>
          <p:cNvPr id="10244" name="Text Box 6"/>
          <p:cNvSpPr txBox="1">
            <a:spLocks noChangeArrowheads="1"/>
          </p:cNvSpPr>
          <p:nvPr/>
        </p:nvSpPr>
        <p:spPr bwMode="auto">
          <a:xfrm>
            <a:off x="5292725" y="2397125"/>
            <a:ext cx="1157288" cy="701675"/>
          </a:xfrm>
          <a:prstGeom prst="rect">
            <a:avLst/>
          </a:prstGeom>
          <a:noFill/>
          <a:ln w="12700">
            <a:noFill/>
            <a:miter lim="800000"/>
            <a:headEnd type="none" w="sm" len="sm"/>
            <a:tailEnd type="none" w="sm" len="sm"/>
          </a:ln>
        </p:spPr>
        <p:txBody>
          <a:bodyPr wrap="none">
            <a:spAutoFit/>
          </a:bodyPr>
          <a:lstStyle/>
          <a:p>
            <a:r>
              <a:rPr lang="cs-CZ" sz="2000"/>
              <a:t>včela</a:t>
            </a:r>
          </a:p>
          <a:p>
            <a:r>
              <a:rPr lang="cs-CZ" sz="2000"/>
              <a:t>(čmelák)</a:t>
            </a:r>
          </a:p>
        </p:txBody>
      </p:sp>
      <p:sp>
        <p:nvSpPr>
          <p:cNvPr id="10245" name="Text Box 7"/>
          <p:cNvSpPr txBox="1">
            <a:spLocks noChangeArrowheads="1"/>
          </p:cNvSpPr>
          <p:nvPr/>
        </p:nvSpPr>
        <p:spPr bwMode="auto">
          <a:xfrm>
            <a:off x="5292725" y="3429000"/>
            <a:ext cx="973138" cy="701675"/>
          </a:xfrm>
          <a:prstGeom prst="rect">
            <a:avLst/>
          </a:prstGeom>
          <a:noFill/>
          <a:ln w="12700">
            <a:noFill/>
            <a:miter lim="800000"/>
            <a:headEnd type="none" w="sm" len="sm"/>
            <a:tailEnd type="none" w="sm" len="sm"/>
          </a:ln>
        </p:spPr>
        <p:txBody>
          <a:bodyPr wrap="none">
            <a:spAutoFit/>
          </a:bodyPr>
          <a:lstStyle/>
          <a:p>
            <a:r>
              <a:rPr lang="cs-CZ" sz="2000"/>
              <a:t>vosa</a:t>
            </a:r>
          </a:p>
          <a:p>
            <a:r>
              <a:rPr lang="cs-CZ" sz="2000"/>
              <a:t>(sršeň)</a:t>
            </a:r>
          </a:p>
        </p:txBody>
      </p:sp>
      <p:sp>
        <p:nvSpPr>
          <p:cNvPr id="10246" name="Line 8"/>
          <p:cNvSpPr>
            <a:spLocks noChangeShapeType="1"/>
          </p:cNvSpPr>
          <p:nvPr/>
        </p:nvSpPr>
        <p:spPr bwMode="auto">
          <a:xfrm flipV="1">
            <a:off x="4067175" y="2781300"/>
            <a:ext cx="1152525" cy="287338"/>
          </a:xfrm>
          <a:prstGeom prst="line">
            <a:avLst/>
          </a:prstGeom>
          <a:noFill/>
          <a:ln w="25400">
            <a:solidFill>
              <a:schemeClr val="tx1"/>
            </a:solidFill>
            <a:round/>
            <a:headEnd type="none" w="sm" len="sm"/>
            <a:tailEnd type="none" w="sm" len="sm"/>
          </a:ln>
        </p:spPr>
        <p:txBody>
          <a:bodyPr/>
          <a:lstStyle/>
          <a:p>
            <a:endParaRPr lang="cs-CZ"/>
          </a:p>
        </p:txBody>
      </p:sp>
      <p:sp>
        <p:nvSpPr>
          <p:cNvPr id="10247" name="Line 9"/>
          <p:cNvSpPr>
            <a:spLocks noChangeShapeType="1"/>
          </p:cNvSpPr>
          <p:nvPr/>
        </p:nvSpPr>
        <p:spPr bwMode="auto">
          <a:xfrm>
            <a:off x="4067175" y="3068638"/>
            <a:ext cx="1152525" cy="576262"/>
          </a:xfrm>
          <a:prstGeom prst="line">
            <a:avLst/>
          </a:prstGeom>
          <a:noFill/>
          <a:ln w="25400">
            <a:solidFill>
              <a:schemeClr val="tx1"/>
            </a:solidFill>
            <a:round/>
            <a:headEnd type="none" w="sm" len="sm"/>
            <a:tailEnd type="none" w="sm" len="sm"/>
          </a:ln>
        </p:spPr>
        <p:txBody>
          <a:bodyPr/>
          <a:lstStyle/>
          <a:p>
            <a:endParaRPr lang="cs-CZ"/>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vojlinka">
  <a:themeElements>
    <a:clrScheme name="Dvojlinka.pot 1">
      <a:dk1>
        <a:srgbClr val="000000"/>
      </a:dk1>
      <a:lt1>
        <a:srgbClr val="FFFFFF"/>
      </a:lt1>
      <a:dk2>
        <a:srgbClr val="990066"/>
      </a:dk2>
      <a:lt2>
        <a:srgbClr val="00CCCC"/>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fontScheme name="Dvojlinka.pot">
      <a:majorFont>
        <a:latin typeface="Times New Roman"/>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s-CZ" sz="2400" b="0" i="0" u="none" strike="noStrike" cap="none" normalizeH="0" baseline="0" smtClean="0">
            <a:ln>
              <a:noFill/>
            </a:ln>
            <a:solidFill>
              <a:schemeClr val="tx1"/>
            </a:solidFill>
            <a:effectLst/>
            <a:latin typeface="Arial CE" charset="-1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s-CZ" sz="2400" b="0" i="0" u="none" strike="noStrike" cap="none" normalizeH="0" baseline="0" smtClean="0">
            <a:ln>
              <a:noFill/>
            </a:ln>
            <a:solidFill>
              <a:schemeClr val="tx1"/>
            </a:solidFill>
            <a:effectLst/>
            <a:latin typeface="Arial CE" charset="-18"/>
          </a:defRPr>
        </a:defPPr>
      </a:lstStyle>
    </a:lnDef>
  </a:objectDefaults>
  <a:extraClrSchemeLst>
    <a:extraClrScheme>
      <a:clrScheme name="Dvojlinka.pot 1">
        <a:dk1>
          <a:srgbClr val="000000"/>
        </a:dk1>
        <a:lt1>
          <a:srgbClr val="FFFFFF"/>
        </a:lt1>
        <a:dk2>
          <a:srgbClr val="990066"/>
        </a:dk2>
        <a:lt2>
          <a:srgbClr val="00CCCC"/>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Dvojlinka.pot 2">
        <a:dk1>
          <a:srgbClr val="000000"/>
        </a:dk1>
        <a:lt1>
          <a:srgbClr val="FFFFCC"/>
        </a:lt1>
        <a:dk2>
          <a:srgbClr val="996600"/>
        </a:dk2>
        <a:lt2>
          <a:srgbClr val="FFFFCC"/>
        </a:lt2>
        <a:accent1>
          <a:srgbClr val="FFCC00"/>
        </a:accent1>
        <a:accent2>
          <a:srgbClr val="6666FF"/>
        </a:accent2>
        <a:accent3>
          <a:srgbClr val="FFFFE2"/>
        </a:accent3>
        <a:accent4>
          <a:srgbClr val="000000"/>
        </a:accent4>
        <a:accent5>
          <a:srgbClr val="FFE2AA"/>
        </a:accent5>
        <a:accent6>
          <a:srgbClr val="5C5CE7"/>
        </a:accent6>
        <a:hlink>
          <a:srgbClr val="999933"/>
        </a:hlink>
        <a:folHlink>
          <a:srgbClr val="990066"/>
        </a:folHlink>
      </a:clrScheme>
      <a:clrMap bg1="lt1" tx1="dk1" bg2="lt2" tx2="dk2" accent1="accent1" accent2="accent2" accent3="accent3" accent4="accent4" accent5="accent5" accent6="accent6" hlink="hlink" folHlink="folHlink"/>
    </a:extraClrScheme>
    <a:extraClrScheme>
      <a:clrScheme name="Dvojlinka.pot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C:\MSOffice\Šablony\Vzory prezentací\Dvojlinka.pot</Template>
  <TotalTime>928</TotalTime>
  <Words>536</Words>
  <Application>Microsoft Office PowerPoint</Application>
  <PresentationFormat>Předvádění na obrazovce (4:3)</PresentationFormat>
  <Paragraphs>183</Paragraphs>
  <Slides>19</Slides>
  <Notes>2</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19</vt:i4>
      </vt:variant>
    </vt:vector>
  </HeadingPairs>
  <TitlesOfParts>
    <vt:vector size="26" baseType="lpstr">
      <vt:lpstr>Arial</vt:lpstr>
      <vt:lpstr>Arial CE</vt:lpstr>
      <vt:lpstr>Monotype Sorts</vt:lpstr>
      <vt:lpstr>Symbol</vt:lpstr>
      <vt:lpstr>Times New Roman</vt:lpstr>
      <vt:lpstr>Dvojlinka</vt:lpstr>
      <vt:lpstr>Photo Editor Photo</vt:lpstr>
      <vt:lpstr>Mechanismus IgE zprostředkované reakce</vt:lpstr>
      <vt:lpstr>Prezentace aplikace PowerPoint</vt:lpstr>
      <vt:lpstr>Alergický zánět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Alergenové složky – biomarkery predikce závažnosti klinické reakce</vt:lpstr>
      <vt:lpstr>Prezentace aplikace PowerPoint</vt:lpstr>
      <vt:lpstr>Prezentace aplikace PowerPoint</vt:lpstr>
      <vt:lpstr>Prezentace aplikace PowerPoint</vt:lpstr>
      <vt:lpstr>Prezentace aplikace PowerPoint</vt:lpstr>
      <vt:lpstr>Kožní testy    </vt:lpstr>
      <vt:lpstr>Vyšetření specifických IgE v séru</vt:lpstr>
      <vt:lpstr>Pravděpodobnost klinické reaktivity v závislosti na hladině sIgE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titulu</dc:title>
  <dc:creator>Panzner Petr</dc:creator>
  <cp:lastModifiedBy>Panzner Petr</cp:lastModifiedBy>
  <cp:revision>61</cp:revision>
  <cp:lastPrinted>1996-11-03T22:55:32Z</cp:lastPrinted>
  <dcterms:created xsi:type="dcterms:W3CDTF">1995-11-07T22:49:56Z</dcterms:created>
  <dcterms:modified xsi:type="dcterms:W3CDTF">2018-12-17T08:48:33Z</dcterms:modified>
</cp:coreProperties>
</file>