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397" r:id="rId2"/>
    <p:sldId id="284" r:id="rId3"/>
    <p:sldId id="285" r:id="rId4"/>
    <p:sldId id="420" r:id="rId5"/>
    <p:sldId id="286" r:id="rId6"/>
    <p:sldId id="356" r:id="rId7"/>
    <p:sldId id="287" r:id="rId8"/>
    <p:sldId id="421" r:id="rId9"/>
    <p:sldId id="357" r:id="rId10"/>
    <p:sldId id="358" r:id="rId11"/>
    <p:sldId id="395" r:id="rId12"/>
    <p:sldId id="432" r:id="rId13"/>
    <p:sldId id="433" r:id="rId14"/>
    <p:sldId id="434" r:id="rId15"/>
    <p:sldId id="435" r:id="rId16"/>
    <p:sldId id="436" r:id="rId17"/>
    <p:sldId id="437" r:id="rId18"/>
    <p:sldId id="438" r:id="rId19"/>
    <p:sldId id="439" r:id="rId20"/>
    <p:sldId id="440" r:id="rId21"/>
    <p:sldId id="441" r:id="rId22"/>
    <p:sldId id="442" r:id="rId23"/>
    <p:sldId id="444" r:id="rId24"/>
    <p:sldId id="445" r:id="rId25"/>
    <p:sldId id="446" r:id="rId26"/>
    <p:sldId id="447" r:id="rId27"/>
    <p:sldId id="449" r:id="rId28"/>
    <p:sldId id="450" r:id="rId29"/>
    <p:sldId id="451" r:id="rId30"/>
    <p:sldId id="452" r:id="rId31"/>
    <p:sldId id="453" r:id="rId32"/>
    <p:sldId id="454" r:id="rId33"/>
    <p:sldId id="455" r:id="rId34"/>
    <p:sldId id="456" r:id="rId35"/>
    <p:sldId id="457" r:id="rId36"/>
    <p:sldId id="458" r:id="rId37"/>
    <p:sldId id="459" r:id="rId38"/>
    <p:sldId id="460" r:id="rId39"/>
    <p:sldId id="461" r:id="rId40"/>
    <p:sldId id="462" r:id="rId41"/>
    <p:sldId id="463" r:id="rId42"/>
    <p:sldId id="464" r:id="rId43"/>
    <p:sldId id="465" r:id="rId44"/>
    <p:sldId id="466" r:id="rId45"/>
    <p:sldId id="467" r:id="rId46"/>
    <p:sldId id="468" r:id="rId47"/>
    <p:sldId id="398" r:id="rId48"/>
    <p:sldId id="399" r:id="rId49"/>
    <p:sldId id="400" r:id="rId50"/>
    <p:sldId id="401" r:id="rId51"/>
    <p:sldId id="402" r:id="rId52"/>
    <p:sldId id="403" r:id="rId53"/>
    <p:sldId id="404" r:id="rId54"/>
    <p:sldId id="406" r:id="rId55"/>
    <p:sldId id="407" r:id="rId56"/>
    <p:sldId id="408" r:id="rId57"/>
    <p:sldId id="409" r:id="rId58"/>
    <p:sldId id="410" r:id="rId59"/>
    <p:sldId id="411" r:id="rId60"/>
    <p:sldId id="412" r:id="rId61"/>
    <p:sldId id="413" r:id="rId62"/>
    <p:sldId id="414" r:id="rId63"/>
    <p:sldId id="415" r:id="rId64"/>
    <p:sldId id="416" r:id="rId65"/>
    <p:sldId id="354" r:id="rId66"/>
  </p:sldIdLst>
  <p:sldSz cx="9144000" cy="6858000" type="screen4x3"/>
  <p:notesSz cx="6761163" cy="99425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1853B761-F62C-4AEB-ADDD-50754042B328}" type="datetimeFigureOut">
              <a:rPr lang="cs-CZ" smtClean="0"/>
              <a:pPr/>
              <a:t>24.3.2017</a:t>
            </a:fld>
            <a:endParaRPr lang="cs-CZ"/>
          </a:p>
        </p:txBody>
      </p:sp>
      <p:sp>
        <p:nvSpPr>
          <p:cNvPr id="4" name="Zástupný symbol pro zápatí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A77A773E-BF20-4642-9EA4-1F4C1D56C93E}"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F7BEDBFE-29A4-44FF-B38B-BAB88E4ECA89}" type="datetimeFigureOut">
              <a:rPr lang="cs-CZ" smtClean="0"/>
              <a:pPr/>
              <a:t>24.3.2017</a:t>
            </a:fld>
            <a:endParaRPr lang="cs-CZ"/>
          </a:p>
        </p:txBody>
      </p:sp>
      <p:sp>
        <p:nvSpPr>
          <p:cNvPr id="4" name="Zástupný symbol pro obrázek snímku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778C3966-08E0-4CBB-AE7A-85111CC96BF6}"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E9067B5-17E6-4D48-964C-7F89814466C2}" type="datetimeFigureOut">
              <a:rPr lang="cs-CZ" smtClean="0"/>
              <a:pPr/>
              <a:t>24.3.2017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E9067B5-17E6-4D48-964C-7F89814466C2}" type="datetimeFigureOut">
              <a:rPr lang="cs-CZ" smtClean="0"/>
              <a:pPr/>
              <a:t>24.3.2017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E9067B5-17E6-4D48-964C-7F89814466C2}" type="datetimeFigureOut">
              <a:rPr lang="cs-CZ" smtClean="0"/>
              <a:pPr/>
              <a:t>24.3.2017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E9067B5-17E6-4D48-964C-7F89814466C2}" type="datetimeFigureOut">
              <a:rPr lang="cs-CZ" smtClean="0"/>
              <a:pPr/>
              <a:t>24.3.2017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E9067B5-17E6-4D48-964C-7F89814466C2}" type="datetimeFigureOut">
              <a:rPr lang="cs-CZ" smtClean="0"/>
              <a:pPr/>
              <a:t>24.3.2017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E9067B5-17E6-4D48-964C-7F89814466C2}" type="datetimeFigureOut">
              <a:rPr lang="cs-CZ" smtClean="0"/>
              <a:pPr/>
              <a:t>24.3.2017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E9067B5-17E6-4D48-964C-7F89814466C2}" type="datetimeFigureOut">
              <a:rPr lang="cs-CZ" smtClean="0"/>
              <a:pPr/>
              <a:t>24.3.2017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E9067B5-17E6-4D48-964C-7F89814466C2}" type="datetimeFigureOut">
              <a:rPr lang="cs-CZ" smtClean="0"/>
              <a:pPr/>
              <a:t>24.3.2017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E9067B5-17E6-4D48-964C-7F89814466C2}" type="datetimeFigureOut">
              <a:rPr lang="cs-CZ" smtClean="0"/>
              <a:pPr/>
              <a:t>24.3.2017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E9067B5-17E6-4D48-964C-7F89814466C2}" type="datetimeFigureOut">
              <a:rPr lang="cs-CZ" smtClean="0"/>
              <a:pPr/>
              <a:t>24.3.2017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E9067B5-17E6-4D48-964C-7F89814466C2}" type="datetimeFigureOut">
              <a:rPr lang="cs-CZ" smtClean="0"/>
              <a:pPr/>
              <a:t>24.3.2017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5000"/>
          </a:blip>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067B5-17E6-4D48-964C-7F89814466C2}" type="datetimeFigureOut">
              <a:rPr lang="cs-CZ" smtClean="0"/>
              <a:pPr/>
              <a:t>24.3.2017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A517D-B995-4C88-9451-03860C9756FE}"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23528" y="2130425"/>
            <a:ext cx="8782744" cy="1470025"/>
          </a:xfrm>
        </p:spPr>
        <p:txBody>
          <a:bodyPr>
            <a:noAutofit/>
          </a:bodyPr>
          <a:lstStyle/>
          <a:p>
            <a:pPr algn="l"/>
            <a:r>
              <a:rPr lang="cs-CZ" sz="2400" dirty="0" smtClean="0">
                <a:solidFill>
                  <a:schemeClr val="bg1"/>
                </a:solidFill>
              </a:rPr>
              <a:t/>
            </a:r>
            <a:br>
              <a:rPr lang="cs-CZ" sz="2400" dirty="0" smtClean="0">
                <a:solidFill>
                  <a:schemeClr val="bg1"/>
                </a:solidFill>
              </a:rPr>
            </a:br>
            <a:r>
              <a:rPr lang="cs-CZ" sz="2800" b="1" u="sng" dirty="0" err="1" smtClean="0"/>
              <a:t>Topics</a:t>
            </a:r>
            <a:r>
              <a:rPr lang="cs-CZ" sz="2800" b="1" u="sng" dirty="0" smtClean="0"/>
              <a:t>: </a:t>
            </a:r>
            <a:r>
              <a:rPr lang="cs-CZ" sz="2400" b="1" u="sng" dirty="0" smtClean="0"/>
              <a:t/>
            </a:r>
            <a:br>
              <a:rPr lang="cs-CZ" sz="2400" b="1" u="sng" dirty="0" smtClean="0"/>
            </a:br>
            <a:r>
              <a:rPr lang="cs-CZ" sz="2400" dirty="0" smtClean="0"/>
              <a:t/>
            </a:r>
            <a:br>
              <a:rPr lang="cs-CZ" sz="2400" dirty="0" smtClean="0"/>
            </a:br>
            <a:r>
              <a:rPr lang="cs-CZ" sz="2400" dirty="0" smtClean="0"/>
              <a:t>15. B-</a:t>
            </a:r>
            <a:r>
              <a:rPr lang="cs-CZ" sz="2400" dirty="0" err="1" smtClean="0"/>
              <a:t>lymphocytes</a:t>
            </a:r>
            <a:r>
              <a:rPr lang="cs-CZ" sz="2400" dirty="0" smtClean="0"/>
              <a:t> - </a:t>
            </a:r>
            <a:r>
              <a:rPr lang="cs-CZ" sz="2400" dirty="0" err="1" smtClean="0"/>
              <a:t>ontogenesis</a:t>
            </a:r>
            <a:r>
              <a:rPr lang="cs-CZ" sz="2400" dirty="0" smtClean="0"/>
              <a:t>, </a:t>
            </a:r>
            <a:r>
              <a:rPr lang="cs-CZ" sz="2400" dirty="0" err="1" smtClean="0"/>
              <a:t>surface</a:t>
            </a:r>
            <a:r>
              <a:rPr lang="cs-CZ" sz="2400" dirty="0" smtClean="0"/>
              <a:t> </a:t>
            </a:r>
            <a:r>
              <a:rPr lang="cs-CZ" sz="2400" dirty="0" err="1" smtClean="0"/>
              <a:t>markers</a:t>
            </a:r>
            <a:r>
              <a:rPr lang="cs-CZ" sz="2400" dirty="0" smtClean="0"/>
              <a:t>, </a:t>
            </a:r>
            <a:r>
              <a:rPr lang="cs-CZ" sz="2400" dirty="0" err="1" smtClean="0"/>
              <a:t>function</a:t>
            </a:r>
            <a:r>
              <a:rPr lang="cs-CZ" sz="2400" dirty="0" smtClean="0"/>
              <a:t>.  </a:t>
            </a:r>
            <a:br>
              <a:rPr lang="cs-CZ" sz="2400" dirty="0" smtClean="0"/>
            </a:br>
            <a:r>
              <a:rPr lang="cs-CZ" sz="2400" dirty="0" smtClean="0"/>
              <a:t>      </a:t>
            </a:r>
            <a:r>
              <a:rPr lang="cs-CZ" sz="2400" dirty="0" err="1" smtClean="0"/>
              <a:t>Ontogenesis</a:t>
            </a:r>
            <a:r>
              <a:rPr lang="cs-CZ" sz="2400" dirty="0" smtClean="0"/>
              <a:t> </a:t>
            </a:r>
            <a:r>
              <a:rPr lang="cs-CZ" sz="2400" dirty="0" err="1" smtClean="0"/>
              <a:t>of</a:t>
            </a:r>
            <a:r>
              <a:rPr lang="cs-CZ" sz="2400" dirty="0" smtClean="0"/>
              <a:t> </a:t>
            </a:r>
            <a:r>
              <a:rPr lang="cs-CZ" sz="2400" dirty="0" err="1" smtClean="0"/>
              <a:t>antibody</a:t>
            </a:r>
            <a:r>
              <a:rPr lang="cs-CZ" sz="2400" dirty="0" smtClean="0"/>
              <a:t> </a:t>
            </a:r>
            <a:r>
              <a:rPr lang="cs-CZ" sz="2400" dirty="0" err="1" smtClean="0"/>
              <a:t>production</a:t>
            </a:r>
            <a:r>
              <a:rPr lang="cs-CZ" sz="2400" dirty="0" smtClean="0"/>
              <a:t>.    </a:t>
            </a:r>
            <a:br>
              <a:rPr lang="cs-CZ" sz="2400" dirty="0" smtClean="0"/>
            </a:br>
            <a:r>
              <a:rPr lang="cs-CZ" sz="2400" dirty="0" smtClean="0"/>
              <a:t>16. </a:t>
            </a:r>
            <a:r>
              <a:rPr lang="cs-CZ" sz="2400" dirty="0" err="1" smtClean="0"/>
              <a:t>Immunoglobulins</a:t>
            </a:r>
            <a:r>
              <a:rPr lang="cs-CZ" sz="2400" dirty="0" smtClean="0"/>
              <a:t> (</a:t>
            </a:r>
            <a:r>
              <a:rPr lang="cs-CZ" sz="2400" dirty="0" err="1" smtClean="0"/>
              <a:t>structure</a:t>
            </a:r>
            <a:r>
              <a:rPr lang="cs-CZ" sz="2400" dirty="0" smtClean="0"/>
              <a:t>, </a:t>
            </a:r>
            <a:r>
              <a:rPr lang="cs-CZ" sz="2400" dirty="0" err="1" smtClean="0"/>
              <a:t>classes</a:t>
            </a:r>
            <a:r>
              <a:rPr lang="cs-CZ" sz="2400" dirty="0" smtClean="0"/>
              <a:t>). </a:t>
            </a:r>
            <a:r>
              <a:rPr lang="cs-CZ" sz="2400" dirty="0" err="1" smtClean="0"/>
              <a:t>Genetic</a:t>
            </a:r>
            <a:r>
              <a:rPr lang="cs-CZ" sz="2400" dirty="0" smtClean="0"/>
              <a:t> </a:t>
            </a:r>
            <a:br>
              <a:rPr lang="cs-CZ" sz="2400" dirty="0" smtClean="0"/>
            </a:br>
            <a:r>
              <a:rPr lang="cs-CZ" sz="2400" dirty="0" smtClean="0"/>
              <a:t>      background </a:t>
            </a:r>
            <a:r>
              <a:rPr lang="cs-CZ" sz="2400" dirty="0" err="1" smtClean="0"/>
              <a:t>of</a:t>
            </a:r>
            <a:r>
              <a:rPr lang="cs-CZ" sz="2400" dirty="0" smtClean="0"/>
              <a:t> </a:t>
            </a:r>
            <a:r>
              <a:rPr lang="cs-CZ" sz="2400" dirty="0" err="1" smtClean="0"/>
              <a:t>immunoglobulin</a:t>
            </a:r>
            <a:r>
              <a:rPr lang="cs-CZ" sz="2400" dirty="0" smtClean="0"/>
              <a:t> </a:t>
            </a:r>
            <a:r>
              <a:rPr lang="cs-CZ" sz="2400" dirty="0" err="1" smtClean="0"/>
              <a:t>production</a:t>
            </a:r>
            <a:r>
              <a:rPr lang="cs-CZ" sz="2400" dirty="0" smtClean="0"/>
              <a:t>. </a:t>
            </a:r>
            <a:r>
              <a:rPr lang="cs-CZ" sz="2400" dirty="0" err="1" smtClean="0"/>
              <a:t>Anti</a:t>
            </a:r>
            <a:r>
              <a:rPr lang="cs-CZ" sz="2400" dirty="0" smtClean="0"/>
              <a:t>-</a:t>
            </a:r>
            <a:r>
              <a:rPr lang="cs-CZ" sz="2400" dirty="0" err="1" smtClean="0"/>
              <a:t>idiotypes</a:t>
            </a:r>
            <a:r>
              <a:rPr lang="cs-CZ" sz="2400" dirty="0" smtClean="0"/>
              <a:t>.</a:t>
            </a:r>
            <a:br>
              <a:rPr lang="cs-CZ" sz="2400" dirty="0" smtClean="0"/>
            </a:br>
            <a:r>
              <a:rPr lang="cs-CZ" sz="2400" dirty="0" smtClean="0"/>
              <a:t>17. </a:t>
            </a:r>
            <a:r>
              <a:rPr lang="cs-CZ" sz="2400" dirty="0" err="1" smtClean="0"/>
              <a:t>Immunoglobulins</a:t>
            </a:r>
            <a:r>
              <a:rPr lang="cs-CZ" sz="2400" dirty="0" smtClean="0"/>
              <a:t> (</a:t>
            </a:r>
            <a:r>
              <a:rPr lang="cs-CZ" sz="2400" dirty="0" err="1" smtClean="0"/>
              <a:t>functions</a:t>
            </a:r>
            <a:r>
              <a:rPr lang="cs-CZ" sz="2400" dirty="0" smtClean="0"/>
              <a:t> </a:t>
            </a:r>
            <a:r>
              <a:rPr lang="cs-CZ" sz="2400" dirty="0" err="1" smtClean="0"/>
              <a:t>of</a:t>
            </a:r>
            <a:r>
              <a:rPr lang="cs-CZ" sz="2400" dirty="0" smtClean="0"/>
              <a:t> </a:t>
            </a:r>
            <a:r>
              <a:rPr lang="cs-CZ" sz="2400" dirty="0" err="1" smtClean="0"/>
              <a:t>different</a:t>
            </a:r>
            <a:r>
              <a:rPr lang="cs-CZ" sz="2400" dirty="0" smtClean="0"/>
              <a:t> </a:t>
            </a:r>
            <a:r>
              <a:rPr lang="cs-CZ" sz="2400" dirty="0" err="1" smtClean="0"/>
              <a:t>isotypes</a:t>
            </a:r>
            <a:r>
              <a:rPr lang="cs-CZ" sz="2400" dirty="0" smtClean="0"/>
              <a:t>)</a:t>
            </a:r>
            <a:br>
              <a:rPr lang="cs-CZ" sz="2400" dirty="0" smtClean="0"/>
            </a:br>
            <a:r>
              <a:rPr lang="cs-CZ" sz="2400" dirty="0" smtClean="0"/>
              <a:t>18. </a:t>
            </a:r>
            <a:r>
              <a:rPr lang="cs-CZ" sz="2400" dirty="0" err="1" smtClean="0"/>
              <a:t>Antibodies</a:t>
            </a:r>
            <a:r>
              <a:rPr lang="cs-CZ" sz="2400" dirty="0" smtClean="0"/>
              <a:t> </a:t>
            </a:r>
            <a:r>
              <a:rPr lang="cs-CZ" sz="2400" dirty="0" err="1" smtClean="0"/>
              <a:t>based</a:t>
            </a:r>
            <a:r>
              <a:rPr lang="cs-CZ" sz="2400" dirty="0" smtClean="0"/>
              <a:t> </a:t>
            </a:r>
            <a:r>
              <a:rPr lang="cs-CZ" sz="2400" dirty="0" err="1" smtClean="0"/>
              <a:t>immune</a:t>
            </a:r>
            <a:r>
              <a:rPr lang="cs-CZ" sz="2400" dirty="0" smtClean="0"/>
              <a:t> </a:t>
            </a:r>
            <a:r>
              <a:rPr lang="cs-CZ" sz="2400" dirty="0" err="1" smtClean="0"/>
              <a:t>reaction</a:t>
            </a:r>
            <a:r>
              <a:rPr lang="cs-CZ" sz="2400" dirty="0" smtClean="0"/>
              <a:t> (</a:t>
            </a:r>
            <a:r>
              <a:rPr lang="cs-CZ" sz="2400" dirty="0" err="1" smtClean="0"/>
              <a:t>primary</a:t>
            </a:r>
            <a:r>
              <a:rPr lang="cs-CZ" sz="2400" dirty="0" smtClean="0"/>
              <a:t>, </a:t>
            </a:r>
            <a:r>
              <a:rPr lang="cs-CZ" sz="2400" dirty="0" err="1" smtClean="0"/>
              <a:t>secondary</a:t>
            </a:r>
            <a:r>
              <a:rPr lang="cs-CZ" sz="2400" dirty="0" smtClean="0"/>
              <a:t>).</a:t>
            </a:r>
            <a:br>
              <a:rPr lang="cs-CZ" sz="2400" dirty="0" smtClean="0"/>
            </a:br>
            <a:r>
              <a:rPr lang="cs-CZ" sz="2400" dirty="0" smtClean="0"/>
              <a:t>19. </a:t>
            </a:r>
            <a:r>
              <a:rPr lang="cs-CZ" sz="2400" dirty="0" err="1" smtClean="0"/>
              <a:t>Mucous</a:t>
            </a:r>
            <a:r>
              <a:rPr lang="cs-CZ" sz="2400" dirty="0" smtClean="0"/>
              <a:t> </a:t>
            </a:r>
            <a:r>
              <a:rPr lang="cs-CZ" sz="2400" dirty="0" err="1" smtClean="0"/>
              <a:t>and</a:t>
            </a:r>
            <a:r>
              <a:rPr lang="cs-CZ" sz="2400" dirty="0" smtClean="0"/>
              <a:t> </a:t>
            </a:r>
            <a:r>
              <a:rPr lang="cs-CZ" sz="2400" dirty="0" err="1" smtClean="0"/>
              <a:t>cutaneous</a:t>
            </a:r>
            <a:r>
              <a:rPr lang="cs-CZ" sz="2400" dirty="0" smtClean="0"/>
              <a:t> </a:t>
            </a:r>
            <a:r>
              <a:rPr lang="cs-CZ" sz="2400" dirty="0" err="1" smtClean="0"/>
              <a:t>immune</a:t>
            </a:r>
            <a:r>
              <a:rPr lang="cs-CZ" sz="2400" dirty="0" smtClean="0"/>
              <a:t> </a:t>
            </a:r>
            <a:r>
              <a:rPr lang="cs-CZ" sz="2400" dirty="0" err="1" smtClean="0"/>
              <a:t>system</a:t>
            </a:r>
            <a:r>
              <a:rPr lang="cs-CZ" sz="2400" dirty="0" smtClean="0"/>
              <a:t> (</a:t>
            </a:r>
            <a:r>
              <a:rPr lang="cs-CZ" sz="2400" dirty="0" err="1" smtClean="0"/>
              <a:t>Barrier</a:t>
            </a:r>
            <a:r>
              <a:rPr lang="cs-CZ" sz="2400" dirty="0" smtClean="0"/>
              <a:t> </a:t>
            </a:r>
            <a:r>
              <a:rPr lang="cs-CZ" sz="2400" dirty="0" err="1" smtClean="0"/>
              <a:t>functions</a:t>
            </a:r>
            <a:r>
              <a:rPr lang="cs-CZ" sz="2400" dirty="0" smtClean="0"/>
              <a:t> </a:t>
            </a:r>
            <a:r>
              <a:rPr lang="cs-CZ" sz="2400" dirty="0" err="1" smtClean="0"/>
              <a:t>of</a:t>
            </a:r>
            <a:r>
              <a:rPr lang="cs-CZ" sz="2400" dirty="0" smtClean="0"/>
              <a:t> </a:t>
            </a:r>
            <a:r>
              <a:rPr lang="cs-CZ" sz="2400" dirty="0" err="1" smtClean="0"/>
              <a:t>the</a:t>
            </a:r>
            <a:r>
              <a:rPr lang="cs-CZ" sz="2400" dirty="0" smtClean="0"/>
              <a:t> </a:t>
            </a:r>
            <a:br>
              <a:rPr lang="cs-CZ" sz="2400" dirty="0" smtClean="0"/>
            </a:br>
            <a:r>
              <a:rPr lang="cs-CZ" sz="2400" dirty="0" smtClean="0"/>
              <a:t>       </a:t>
            </a:r>
            <a:r>
              <a:rPr lang="cs-CZ" sz="2400" dirty="0" err="1" smtClean="0"/>
              <a:t>human</a:t>
            </a:r>
            <a:r>
              <a:rPr lang="cs-CZ" sz="2400" dirty="0" smtClean="0"/>
              <a:t> body </a:t>
            </a:r>
            <a:r>
              <a:rPr lang="cs-CZ" sz="2400" dirty="0" err="1" smtClean="0"/>
              <a:t>and</a:t>
            </a:r>
            <a:r>
              <a:rPr lang="cs-CZ" sz="2400" dirty="0" smtClean="0"/>
              <a:t> </a:t>
            </a:r>
            <a:r>
              <a:rPr lang="cs-CZ" sz="2400" dirty="0" err="1" smtClean="0"/>
              <a:t>defence</a:t>
            </a:r>
            <a:r>
              <a:rPr lang="cs-CZ" sz="2400" dirty="0" smtClean="0"/>
              <a:t> </a:t>
            </a:r>
            <a:r>
              <a:rPr lang="cs-CZ" sz="2400" dirty="0" err="1" smtClean="0"/>
              <a:t>mechanisms</a:t>
            </a:r>
            <a:r>
              <a:rPr lang="cs-CZ" sz="2400" dirty="0" smtClean="0"/>
              <a:t>).</a:t>
            </a:r>
            <a:br>
              <a:rPr lang="cs-CZ" sz="2400" dirty="0" smtClean="0"/>
            </a:br>
            <a:r>
              <a:rPr lang="cs-CZ" sz="2400" dirty="0" smtClean="0"/>
              <a:t>20. </a:t>
            </a:r>
            <a:r>
              <a:rPr lang="cs-CZ" sz="2400" dirty="0" err="1" smtClean="0"/>
              <a:t>External</a:t>
            </a:r>
            <a:r>
              <a:rPr lang="cs-CZ" sz="2400" dirty="0" smtClean="0"/>
              <a:t> </a:t>
            </a:r>
            <a:r>
              <a:rPr lang="cs-CZ" sz="2400" dirty="0" err="1" smtClean="0"/>
              <a:t>regulation</a:t>
            </a:r>
            <a:r>
              <a:rPr lang="cs-CZ" sz="2400" dirty="0" smtClean="0"/>
              <a:t> </a:t>
            </a:r>
            <a:r>
              <a:rPr lang="cs-CZ" sz="2400" dirty="0" err="1" smtClean="0"/>
              <a:t>of</a:t>
            </a:r>
            <a:r>
              <a:rPr lang="cs-CZ" sz="2400" dirty="0" smtClean="0"/>
              <a:t> </a:t>
            </a:r>
            <a:r>
              <a:rPr lang="cs-CZ" sz="2400" dirty="0" err="1" smtClean="0"/>
              <a:t>immune</a:t>
            </a:r>
            <a:r>
              <a:rPr lang="cs-CZ" sz="2400" dirty="0" smtClean="0"/>
              <a:t> response (</a:t>
            </a:r>
            <a:r>
              <a:rPr lang="cs-CZ" sz="2400" dirty="0" err="1" smtClean="0"/>
              <a:t>possibilities</a:t>
            </a:r>
            <a:r>
              <a:rPr lang="cs-CZ" sz="2400" dirty="0" smtClean="0"/>
              <a:t>, </a:t>
            </a:r>
            <a:r>
              <a:rPr lang="cs-CZ" sz="2400" dirty="0" err="1" smtClean="0"/>
              <a:t>purposes</a:t>
            </a:r>
            <a:r>
              <a:rPr lang="cs-CZ" sz="2400" dirty="0" smtClean="0"/>
              <a:t>).</a:t>
            </a:r>
            <a:br>
              <a:rPr lang="cs-CZ" sz="2400" dirty="0" smtClean="0"/>
            </a:br>
            <a:endParaRPr lang="cs-CZ" sz="2400" dirty="0"/>
          </a:p>
        </p:txBody>
      </p:sp>
      <p:sp>
        <p:nvSpPr>
          <p:cNvPr id="4" name="Obdélník 3"/>
          <p:cNvSpPr/>
          <p:nvPr/>
        </p:nvSpPr>
        <p:spPr>
          <a:xfrm>
            <a:off x="3707904" y="5890046"/>
            <a:ext cx="6696744" cy="369332"/>
          </a:xfrm>
          <a:prstGeom prst="rect">
            <a:avLst/>
          </a:prstGeom>
        </p:spPr>
        <p:txBody>
          <a:bodyPr wrap="square">
            <a:spAutoFit/>
          </a:bodyPr>
          <a:lstStyle/>
          <a:p>
            <a:r>
              <a:rPr lang="cs-CZ" dirty="0" smtClean="0">
                <a:solidFill>
                  <a:schemeClr val="bg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a:bodyPr>
          <a:lstStyle/>
          <a:p>
            <a:r>
              <a:rPr lang="cs-CZ" sz="3200" b="1" dirty="0" err="1">
                <a:latin typeface="Tahoma" pitchFamily="34" charset="0"/>
              </a:rPr>
              <a:t>Immunoglobulin</a:t>
            </a:r>
            <a:r>
              <a:rPr lang="cs-CZ" sz="3200" b="1" dirty="0">
                <a:latin typeface="Tahoma" pitchFamily="34" charset="0"/>
              </a:rPr>
              <a:t> </a:t>
            </a:r>
            <a:r>
              <a:rPr lang="cs-CZ" sz="3200" b="1" dirty="0" err="1">
                <a:latin typeface="Tahoma" pitchFamily="34" charset="0"/>
              </a:rPr>
              <a:t>structure</a:t>
            </a:r>
            <a:r>
              <a:rPr lang="cs-CZ" sz="3200" b="1" dirty="0">
                <a:latin typeface="Tahoma" pitchFamily="34" charset="0"/>
              </a:rPr>
              <a:t> </a:t>
            </a:r>
          </a:p>
        </p:txBody>
      </p:sp>
      <p:sp>
        <p:nvSpPr>
          <p:cNvPr id="136195" name="Rectangle 3"/>
          <p:cNvSpPr>
            <a:spLocks noGrp="1" noChangeArrowheads="1"/>
          </p:cNvSpPr>
          <p:nvPr>
            <p:ph type="body" idx="1"/>
          </p:nvPr>
        </p:nvSpPr>
        <p:spPr>
          <a:xfrm>
            <a:off x="457200" y="1600200"/>
            <a:ext cx="9083352" cy="4525963"/>
          </a:xfrm>
        </p:spPr>
        <p:txBody>
          <a:bodyPr/>
          <a:lstStyle/>
          <a:p>
            <a:pPr>
              <a:lnSpc>
                <a:spcPct val="80000"/>
              </a:lnSpc>
              <a:buClr>
                <a:srgbClr val="00FF00"/>
              </a:buClr>
              <a:buFont typeface="Wingdings" pitchFamily="2" charset="2"/>
              <a:buChar char="§"/>
            </a:pPr>
            <a:r>
              <a:rPr lang="cs-CZ" sz="2400" dirty="0">
                <a:latin typeface="Tahoma" pitchFamily="34" charset="0"/>
              </a:rPr>
              <a:t>2 </a:t>
            </a:r>
            <a:r>
              <a:rPr lang="cs-CZ" sz="2400" dirty="0" err="1">
                <a:latin typeface="Tahoma" pitchFamily="34" charset="0"/>
              </a:rPr>
              <a:t>heavy</a:t>
            </a:r>
            <a:r>
              <a:rPr lang="cs-CZ" sz="2400" dirty="0">
                <a:latin typeface="Tahoma" pitchFamily="34" charset="0"/>
              </a:rPr>
              <a:t> (H) </a:t>
            </a:r>
            <a:r>
              <a:rPr lang="cs-CZ" sz="2400" dirty="0" err="1">
                <a:latin typeface="Tahoma" pitchFamily="34" charset="0"/>
              </a:rPr>
              <a:t>chains</a:t>
            </a:r>
            <a:r>
              <a:rPr lang="cs-CZ" sz="2400" dirty="0">
                <a:latin typeface="Tahoma" pitchFamily="34" charset="0"/>
              </a:rPr>
              <a:t> </a:t>
            </a:r>
            <a:r>
              <a:rPr lang="cs-CZ" sz="2400" dirty="0" err="1">
                <a:latin typeface="Tahoma" pitchFamily="34" charset="0"/>
              </a:rPr>
              <a:t>covalently</a:t>
            </a:r>
            <a:r>
              <a:rPr lang="cs-CZ" sz="2400" dirty="0">
                <a:latin typeface="Tahoma" pitchFamily="34" charset="0"/>
              </a:rPr>
              <a:t> </a:t>
            </a:r>
            <a:r>
              <a:rPr lang="cs-CZ" sz="2400" dirty="0" err="1">
                <a:latin typeface="Tahoma" pitchFamily="34" charset="0"/>
              </a:rPr>
              <a:t>linked</a:t>
            </a:r>
            <a:r>
              <a:rPr lang="cs-CZ" sz="2400" dirty="0">
                <a:latin typeface="Tahoma" pitchFamily="34" charset="0"/>
              </a:rPr>
              <a:t> by disulfide </a:t>
            </a:r>
            <a:r>
              <a:rPr lang="cs-CZ" sz="2400" dirty="0" err="1">
                <a:latin typeface="Tahoma" pitchFamily="34" charset="0"/>
              </a:rPr>
              <a:t>bonds</a:t>
            </a:r>
            <a:r>
              <a:rPr lang="cs-CZ" sz="2400" dirty="0">
                <a:latin typeface="Tahoma" pitchFamily="34" charset="0"/>
              </a:rPr>
              <a:t>, </a:t>
            </a:r>
            <a:endParaRPr lang="cs-CZ" sz="2400" dirty="0" smtClean="0">
              <a:latin typeface="Tahoma" pitchFamily="34" charset="0"/>
            </a:endParaRPr>
          </a:p>
          <a:p>
            <a:pPr>
              <a:lnSpc>
                <a:spcPct val="80000"/>
              </a:lnSpc>
              <a:buClr>
                <a:srgbClr val="00FF00"/>
              </a:buClr>
              <a:buNone/>
            </a:pPr>
            <a:r>
              <a:rPr lang="cs-CZ" sz="2400" dirty="0" smtClean="0">
                <a:latin typeface="Tahoma" pitchFamily="34" charset="0"/>
              </a:rPr>
              <a:t>    </a:t>
            </a:r>
            <a:r>
              <a:rPr lang="cs-CZ" sz="2400" dirty="0" err="1" smtClean="0">
                <a:latin typeface="Tahoma" pitchFamily="34" charset="0"/>
              </a:rPr>
              <a:t>each</a:t>
            </a:r>
            <a:r>
              <a:rPr lang="cs-CZ" sz="2400" dirty="0" smtClean="0">
                <a:latin typeface="Tahoma" pitchFamily="34" charset="0"/>
              </a:rPr>
              <a:t> </a:t>
            </a:r>
            <a:r>
              <a:rPr lang="cs-CZ" sz="2400" dirty="0">
                <a:latin typeface="Tahoma" pitchFamily="34" charset="0"/>
              </a:rPr>
              <a:t>H </a:t>
            </a:r>
            <a:r>
              <a:rPr lang="cs-CZ" sz="2400" dirty="0" err="1">
                <a:latin typeface="Tahoma" pitchFamily="34" charset="0"/>
              </a:rPr>
              <a:t>chain</a:t>
            </a:r>
            <a:r>
              <a:rPr lang="cs-CZ" sz="2400" dirty="0">
                <a:latin typeface="Tahoma" pitchFamily="34" charset="0"/>
              </a:rPr>
              <a:t> </a:t>
            </a:r>
            <a:r>
              <a:rPr lang="cs-CZ" sz="2400" dirty="0" err="1">
                <a:latin typeface="Tahoma" pitchFamily="34" charset="0"/>
              </a:rPr>
              <a:t>is</a:t>
            </a:r>
            <a:r>
              <a:rPr lang="cs-CZ" sz="2400" dirty="0">
                <a:latin typeface="Tahoma" pitchFamily="34" charset="0"/>
              </a:rPr>
              <a:t> </a:t>
            </a:r>
            <a:r>
              <a:rPr lang="cs-CZ" sz="2400" dirty="0" err="1">
                <a:latin typeface="Tahoma" pitchFamily="34" charset="0"/>
              </a:rPr>
              <a:t>connected</a:t>
            </a:r>
            <a:r>
              <a:rPr lang="cs-CZ" sz="2400" dirty="0">
                <a:latin typeface="Tahoma" pitchFamily="34" charset="0"/>
              </a:rPr>
              <a:t> to a </a:t>
            </a:r>
            <a:r>
              <a:rPr lang="cs-CZ" sz="2400" dirty="0" err="1">
                <a:latin typeface="Tahoma" pitchFamily="34" charset="0"/>
              </a:rPr>
              <a:t>light</a:t>
            </a:r>
            <a:r>
              <a:rPr lang="cs-CZ" sz="2400" dirty="0">
                <a:latin typeface="Tahoma" pitchFamily="34" charset="0"/>
              </a:rPr>
              <a:t> (L) </a:t>
            </a:r>
            <a:r>
              <a:rPr lang="cs-CZ" sz="2400" dirty="0" err="1">
                <a:latin typeface="Tahoma" pitchFamily="34" charset="0"/>
              </a:rPr>
              <a:t>chain</a:t>
            </a:r>
            <a:r>
              <a:rPr lang="cs-CZ" sz="2400" dirty="0">
                <a:latin typeface="Tahoma" pitchFamily="34" charset="0"/>
              </a:rPr>
              <a:t> by disulfide </a:t>
            </a:r>
            <a:r>
              <a:rPr lang="cs-CZ" sz="2400" dirty="0" err="1">
                <a:latin typeface="Tahoma" pitchFamily="34" charset="0"/>
              </a:rPr>
              <a:t>bonds</a:t>
            </a:r>
            <a:endParaRPr lang="cs-CZ" sz="2400" dirty="0">
              <a:latin typeface="Tahoma" pitchFamily="34" charset="0"/>
            </a:endParaRPr>
          </a:p>
          <a:p>
            <a:pPr>
              <a:lnSpc>
                <a:spcPct val="80000"/>
              </a:lnSpc>
              <a:buClr>
                <a:srgbClr val="00FF00"/>
              </a:buClr>
              <a:buFont typeface="Wingdings" pitchFamily="2" charset="2"/>
              <a:buChar char="§"/>
            </a:pPr>
            <a:endParaRPr lang="cs-CZ" sz="2400" dirty="0">
              <a:latin typeface="Tahoma" pitchFamily="34" charset="0"/>
            </a:endParaRPr>
          </a:p>
          <a:p>
            <a:pPr>
              <a:lnSpc>
                <a:spcPct val="80000"/>
              </a:lnSpc>
              <a:buClr>
                <a:srgbClr val="00FF00"/>
              </a:buClr>
              <a:buFont typeface="Wingdings" pitchFamily="2" charset="2"/>
              <a:buChar char="§"/>
            </a:pPr>
            <a:r>
              <a:rPr lang="cs-CZ" sz="2400" dirty="0">
                <a:latin typeface="Tahoma" pitchFamily="34" charset="0"/>
              </a:rPr>
              <a:t>H </a:t>
            </a:r>
            <a:r>
              <a:rPr lang="cs-CZ" sz="2400" dirty="0" err="1">
                <a:latin typeface="Tahoma" pitchFamily="34" charset="0"/>
              </a:rPr>
              <a:t>chain</a:t>
            </a:r>
            <a:r>
              <a:rPr lang="cs-CZ" sz="2400" dirty="0">
                <a:latin typeface="Tahoma" pitchFamily="34" charset="0"/>
              </a:rPr>
              <a:t> </a:t>
            </a:r>
            <a:r>
              <a:rPr lang="cs-CZ" sz="2400" dirty="0" err="1"/>
              <a:t>consists</a:t>
            </a:r>
            <a:r>
              <a:rPr lang="cs-CZ" sz="2400" dirty="0"/>
              <a:t> </a:t>
            </a:r>
            <a:r>
              <a:rPr lang="cs-CZ" sz="2400" dirty="0" err="1"/>
              <a:t>of</a:t>
            </a:r>
            <a:r>
              <a:rPr lang="cs-CZ" sz="2400" dirty="0"/>
              <a:t> 4 to 5 </a:t>
            </a:r>
            <a:r>
              <a:rPr lang="cs-CZ" sz="2400" dirty="0" err="1"/>
              <a:t>domains</a:t>
            </a:r>
            <a:r>
              <a:rPr lang="cs-CZ" sz="2400" dirty="0"/>
              <a:t> </a:t>
            </a:r>
            <a:r>
              <a:rPr lang="cs-CZ" sz="2400" dirty="0">
                <a:latin typeface="Tahoma" pitchFamily="34" charset="0"/>
              </a:rPr>
              <a:t>(1 </a:t>
            </a:r>
            <a:r>
              <a:rPr lang="cs-CZ" sz="2400" dirty="0" err="1">
                <a:latin typeface="Tahoma" pitchFamily="34" charset="0"/>
              </a:rPr>
              <a:t>variable</a:t>
            </a:r>
            <a:r>
              <a:rPr lang="cs-CZ" sz="2400" dirty="0">
                <a:latin typeface="Tahoma" pitchFamily="34" charset="0"/>
              </a:rPr>
              <a:t>, 3-4 </a:t>
            </a:r>
            <a:r>
              <a:rPr lang="cs-CZ" sz="2400" dirty="0" err="1">
                <a:latin typeface="Tahoma" pitchFamily="34" charset="0"/>
              </a:rPr>
              <a:t>constant</a:t>
            </a:r>
            <a:r>
              <a:rPr lang="cs-CZ" sz="2400" dirty="0">
                <a:latin typeface="Tahoma" pitchFamily="34" charset="0"/>
              </a:rPr>
              <a:t>) </a:t>
            </a:r>
            <a:br>
              <a:rPr lang="cs-CZ" sz="2400" dirty="0">
                <a:latin typeface="Tahoma" pitchFamily="34" charset="0"/>
              </a:rPr>
            </a:br>
            <a:endParaRPr lang="cs-CZ" sz="2400" dirty="0">
              <a:latin typeface="Tahoma" pitchFamily="34" charset="0"/>
            </a:endParaRPr>
          </a:p>
          <a:p>
            <a:pPr>
              <a:lnSpc>
                <a:spcPct val="80000"/>
              </a:lnSpc>
              <a:buClr>
                <a:srgbClr val="00FF00"/>
              </a:buClr>
              <a:buFont typeface="Wingdings" pitchFamily="2" charset="2"/>
              <a:buChar char="§"/>
            </a:pPr>
            <a:r>
              <a:rPr lang="cs-CZ" sz="2400" dirty="0">
                <a:latin typeface="Tahoma" pitchFamily="34" charset="0"/>
              </a:rPr>
              <a:t>L </a:t>
            </a:r>
            <a:r>
              <a:rPr lang="cs-CZ" sz="2400" dirty="0" err="1">
                <a:latin typeface="Tahoma" pitchFamily="34" charset="0"/>
              </a:rPr>
              <a:t>chain</a:t>
            </a:r>
            <a:r>
              <a:rPr lang="cs-CZ" sz="2400" dirty="0">
                <a:latin typeface="Tahoma" pitchFamily="34" charset="0"/>
              </a:rPr>
              <a:t> </a:t>
            </a:r>
            <a:r>
              <a:rPr lang="cs-CZ" sz="2400" dirty="0" err="1">
                <a:latin typeface="Tahoma" pitchFamily="34" charset="0"/>
              </a:rPr>
              <a:t>consists</a:t>
            </a:r>
            <a:r>
              <a:rPr lang="cs-CZ" sz="2400" dirty="0">
                <a:latin typeface="Tahoma" pitchFamily="34" charset="0"/>
              </a:rPr>
              <a:t> </a:t>
            </a:r>
            <a:r>
              <a:rPr lang="cs-CZ" sz="2400" dirty="0" err="1">
                <a:latin typeface="Tahoma" pitchFamily="34" charset="0"/>
              </a:rPr>
              <a:t>of</a:t>
            </a:r>
            <a:r>
              <a:rPr lang="cs-CZ" sz="2400" dirty="0">
                <a:latin typeface="Tahoma" pitchFamily="34" charset="0"/>
              </a:rPr>
              <a:t> 2 </a:t>
            </a:r>
            <a:r>
              <a:rPr lang="cs-CZ" sz="2400" dirty="0" err="1">
                <a:latin typeface="Tahoma" pitchFamily="34" charset="0"/>
              </a:rPr>
              <a:t>immunoglobulin</a:t>
            </a:r>
            <a:r>
              <a:rPr lang="cs-CZ" sz="2400" dirty="0">
                <a:latin typeface="Tahoma" pitchFamily="34" charset="0"/>
              </a:rPr>
              <a:t> </a:t>
            </a:r>
            <a:r>
              <a:rPr lang="cs-CZ" sz="2400" dirty="0" err="1">
                <a:latin typeface="Tahoma" pitchFamily="34" charset="0"/>
              </a:rPr>
              <a:t>domains</a:t>
            </a:r>
            <a:r>
              <a:rPr lang="cs-CZ" sz="2400" dirty="0">
                <a:latin typeface="Tahoma" pitchFamily="34" charset="0"/>
              </a:rPr>
              <a:t> </a:t>
            </a:r>
            <a:br>
              <a:rPr lang="cs-CZ" sz="2400" dirty="0">
                <a:latin typeface="Tahoma" pitchFamily="34" charset="0"/>
              </a:rPr>
            </a:br>
            <a:r>
              <a:rPr lang="cs-CZ" sz="2400" dirty="0">
                <a:latin typeface="Tahoma" pitchFamily="34" charset="0"/>
              </a:rPr>
              <a:t>(1 </a:t>
            </a:r>
            <a:r>
              <a:rPr lang="cs-CZ" sz="2400" dirty="0" err="1">
                <a:latin typeface="Tahoma" pitchFamily="34" charset="0"/>
              </a:rPr>
              <a:t>variable</a:t>
            </a:r>
            <a:r>
              <a:rPr lang="cs-CZ" sz="2400" dirty="0">
                <a:latin typeface="Tahoma" pitchFamily="34" charset="0"/>
              </a:rPr>
              <a:t>, 1 </a:t>
            </a:r>
            <a:r>
              <a:rPr lang="cs-CZ" sz="2400" dirty="0" err="1">
                <a:latin typeface="Tahoma" pitchFamily="34" charset="0"/>
              </a:rPr>
              <a:t>constant</a:t>
            </a:r>
            <a:r>
              <a:rPr lang="cs-CZ" sz="2400" dirty="0">
                <a:latin typeface="Tahoma" pitchFamily="34" charset="0"/>
              </a:rPr>
              <a:t>)</a:t>
            </a:r>
          </a:p>
          <a:p>
            <a:pPr>
              <a:lnSpc>
                <a:spcPct val="80000"/>
              </a:lnSpc>
              <a:buClr>
                <a:srgbClr val="00FF00"/>
              </a:buClr>
              <a:buFont typeface="Wingdings" pitchFamily="2" charset="2"/>
              <a:buChar char="§"/>
            </a:pPr>
            <a:endParaRPr lang="cs-CZ" sz="2400" dirty="0">
              <a:latin typeface="Tahoma" pitchFamily="34" charset="0"/>
            </a:endParaRPr>
          </a:p>
          <a:p>
            <a:pPr>
              <a:lnSpc>
                <a:spcPct val="80000"/>
              </a:lnSpc>
              <a:buClr>
                <a:srgbClr val="00FF00"/>
              </a:buClr>
              <a:buFont typeface="Wingdings" pitchFamily="2" charset="2"/>
              <a:buChar char="§"/>
            </a:pPr>
            <a:r>
              <a:rPr lang="cs-CZ" sz="2400" dirty="0" err="1">
                <a:latin typeface="Tahoma" pitchFamily="34" charset="0"/>
              </a:rPr>
              <a:t>Types</a:t>
            </a:r>
            <a:r>
              <a:rPr lang="cs-CZ" sz="2400" dirty="0">
                <a:latin typeface="Tahoma" pitchFamily="34" charset="0"/>
              </a:rPr>
              <a:t> </a:t>
            </a:r>
            <a:r>
              <a:rPr lang="cs-CZ" sz="2400" dirty="0" err="1">
                <a:latin typeface="Tahoma" pitchFamily="34" charset="0"/>
              </a:rPr>
              <a:t>of</a:t>
            </a:r>
            <a:r>
              <a:rPr lang="cs-CZ" sz="2400" dirty="0">
                <a:latin typeface="Tahoma" pitchFamily="34" charset="0"/>
              </a:rPr>
              <a:t> L </a:t>
            </a:r>
            <a:r>
              <a:rPr lang="cs-CZ" sz="2400" dirty="0" err="1">
                <a:latin typeface="Tahoma" pitchFamily="34" charset="0"/>
              </a:rPr>
              <a:t>chains</a:t>
            </a:r>
            <a:r>
              <a:rPr lang="cs-CZ" sz="2400" dirty="0">
                <a:latin typeface="Tahoma" pitchFamily="34" charset="0"/>
              </a:rPr>
              <a:t> - </a:t>
            </a:r>
            <a:r>
              <a:rPr lang="cs-CZ" sz="2400" dirty="0">
                <a:latin typeface="Symbol" pitchFamily="18" charset="2"/>
              </a:rPr>
              <a:t>k</a:t>
            </a:r>
            <a:r>
              <a:rPr lang="cs-CZ" sz="2400" dirty="0">
                <a:latin typeface="Tahoma" pitchFamily="34" charset="0"/>
              </a:rPr>
              <a:t>, </a:t>
            </a:r>
            <a:r>
              <a:rPr lang="cs-CZ" sz="2400" dirty="0">
                <a:latin typeface="Symbol" pitchFamily="18" charset="2"/>
              </a:rPr>
              <a:t>l</a:t>
            </a:r>
            <a:r>
              <a:rPr lang="cs-CZ" sz="2400" dirty="0">
                <a:latin typeface="Tahoma" pitchFamily="34" charset="0"/>
              </a:rPr>
              <a:t> </a:t>
            </a:r>
            <a:br>
              <a:rPr lang="cs-CZ" sz="2400" dirty="0">
                <a:latin typeface="Tahoma" pitchFamily="34" charset="0"/>
              </a:rPr>
            </a:br>
            <a:endParaRPr lang="cs-CZ" sz="2400" dirty="0">
              <a:latin typeface="Tahoma" pitchFamily="34" charset="0"/>
            </a:endParaRPr>
          </a:p>
          <a:p>
            <a:pPr>
              <a:lnSpc>
                <a:spcPct val="80000"/>
              </a:lnSpc>
              <a:buClr>
                <a:srgbClr val="00FF00"/>
              </a:buClr>
              <a:buFont typeface="Wingdings" pitchFamily="2" charset="2"/>
              <a:buChar char="§"/>
            </a:pPr>
            <a:r>
              <a:rPr lang="cs-CZ" sz="2400" dirty="0" err="1">
                <a:latin typeface="Tahoma" pitchFamily="34" charset="0"/>
              </a:rPr>
              <a:t>Types</a:t>
            </a:r>
            <a:r>
              <a:rPr lang="cs-CZ" sz="2400" dirty="0">
                <a:latin typeface="Tahoma" pitchFamily="34" charset="0"/>
              </a:rPr>
              <a:t> </a:t>
            </a:r>
            <a:r>
              <a:rPr lang="cs-CZ" sz="2400" dirty="0" err="1">
                <a:latin typeface="Tahoma" pitchFamily="34" charset="0"/>
              </a:rPr>
              <a:t>of</a:t>
            </a:r>
            <a:r>
              <a:rPr lang="cs-CZ" sz="2400" dirty="0">
                <a:latin typeface="Tahoma" pitchFamily="34" charset="0"/>
              </a:rPr>
              <a:t> H </a:t>
            </a:r>
            <a:r>
              <a:rPr lang="cs-CZ" sz="2400" dirty="0" err="1">
                <a:latin typeface="Tahoma" pitchFamily="34" charset="0"/>
              </a:rPr>
              <a:t>chains</a:t>
            </a:r>
            <a:r>
              <a:rPr lang="cs-CZ" sz="2400" dirty="0">
                <a:latin typeface="Tahoma" pitchFamily="34" charset="0"/>
              </a:rPr>
              <a:t> - </a:t>
            </a:r>
            <a:r>
              <a:rPr lang="cs-CZ" sz="2400" dirty="0">
                <a:latin typeface="Symbol" pitchFamily="18" charset="2"/>
              </a:rPr>
              <a:t>m</a:t>
            </a:r>
            <a:r>
              <a:rPr lang="cs-CZ" sz="2400" dirty="0">
                <a:latin typeface="Tahoma" pitchFamily="34" charset="0"/>
              </a:rPr>
              <a:t>, </a:t>
            </a:r>
            <a:r>
              <a:rPr lang="cs-CZ" sz="2400" dirty="0">
                <a:latin typeface="Symbol" pitchFamily="18" charset="2"/>
              </a:rPr>
              <a:t>d</a:t>
            </a:r>
            <a:r>
              <a:rPr lang="cs-CZ" sz="2400" dirty="0">
                <a:latin typeface="Tahoma" pitchFamily="34" charset="0"/>
              </a:rPr>
              <a:t>, </a:t>
            </a:r>
            <a:r>
              <a:rPr lang="cs-CZ" sz="2400" dirty="0">
                <a:latin typeface="Symbol" pitchFamily="18" charset="2"/>
              </a:rPr>
              <a:t>g</a:t>
            </a:r>
            <a:r>
              <a:rPr lang="cs-CZ" sz="2400" dirty="0">
                <a:latin typeface="Tahoma" pitchFamily="34" charset="0"/>
              </a:rPr>
              <a:t> (</a:t>
            </a:r>
            <a:r>
              <a:rPr lang="cs-CZ" sz="2400" dirty="0">
                <a:latin typeface="Symbol" pitchFamily="18" charset="2"/>
              </a:rPr>
              <a:t>g</a:t>
            </a:r>
            <a:r>
              <a:rPr lang="cs-CZ" sz="2400" dirty="0">
                <a:latin typeface="Tahoma" pitchFamily="34" charset="0"/>
              </a:rPr>
              <a:t>1-4</a:t>
            </a:r>
            <a:r>
              <a:rPr lang="cs-CZ" sz="2400" dirty="0" smtClean="0">
                <a:latin typeface="Tahoma" pitchFamily="34" charset="0"/>
              </a:rPr>
              <a:t>), </a:t>
            </a:r>
            <a:r>
              <a:rPr lang="cs-CZ" sz="2400" dirty="0" smtClean="0">
                <a:latin typeface="Symbol" pitchFamily="18" charset="2"/>
              </a:rPr>
              <a:t>a</a:t>
            </a:r>
            <a:r>
              <a:rPr lang="cs-CZ" sz="2400" dirty="0" smtClean="0">
                <a:latin typeface="Tahoma" pitchFamily="34" charset="0"/>
              </a:rPr>
              <a:t> </a:t>
            </a:r>
            <a:r>
              <a:rPr lang="cs-CZ" sz="2400" dirty="0">
                <a:latin typeface="Tahoma" pitchFamily="34" charset="0"/>
              </a:rPr>
              <a:t>(</a:t>
            </a:r>
            <a:r>
              <a:rPr lang="cs-CZ" sz="2400" dirty="0">
                <a:latin typeface="Symbol" pitchFamily="18" charset="2"/>
              </a:rPr>
              <a:t>a</a:t>
            </a:r>
            <a:r>
              <a:rPr lang="cs-CZ" sz="2400" dirty="0">
                <a:latin typeface="Tahoma" pitchFamily="34" charset="0"/>
              </a:rPr>
              <a:t>1, </a:t>
            </a:r>
            <a:r>
              <a:rPr lang="cs-CZ" sz="2400" dirty="0">
                <a:latin typeface="Symbol" pitchFamily="18" charset="2"/>
              </a:rPr>
              <a:t>a</a:t>
            </a:r>
            <a:r>
              <a:rPr lang="cs-CZ" sz="2400" dirty="0">
                <a:latin typeface="Tahoma" pitchFamily="34" charset="0"/>
              </a:rPr>
              <a:t>2), </a:t>
            </a:r>
            <a:r>
              <a:rPr lang="cs-CZ" sz="2400" dirty="0">
                <a:latin typeface="Symbol" pitchFamily="18" charset="2"/>
              </a:rPr>
              <a:t>e</a:t>
            </a:r>
            <a:r>
              <a:rPr lang="cs-CZ" sz="2400" dirty="0">
                <a:latin typeface="Tahoma"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99392"/>
            <a:ext cx="8229600" cy="1143000"/>
          </a:xfrm>
        </p:spPr>
        <p:txBody>
          <a:bodyPr>
            <a:normAutofit/>
          </a:bodyPr>
          <a:lstStyle/>
          <a:p>
            <a:r>
              <a:rPr lang="cs-CZ" sz="3200" b="1" dirty="0" err="1" smtClean="0">
                <a:latin typeface="Tahoma" pitchFamily="34" charset="0"/>
              </a:rPr>
              <a:t>Immunoglobulin</a:t>
            </a:r>
            <a:r>
              <a:rPr lang="cs-CZ" sz="3200" b="1" dirty="0" smtClean="0">
                <a:latin typeface="Tahoma" pitchFamily="34" charset="0"/>
              </a:rPr>
              <a:t> </a:t>
            </a:r>
            <a:r>
              <a:rPr lang="cs-CZ" sz="3200" b="1" dirty="0" err="1" smtClean="0">
                <a:latin typeface="Tahoma" pitchFamily="34" charset="0"/>
              </a:rPr>
              <a:t>structure</a:t>
            </a:r>
            <a:r>
              <a:rPr lang="cs-CZ" sz="3200" b="1" dirty="0" smtClean="0">
                <a:latin typeface="Tahoma" pitchFamily="34" charset="0"/>
              </a:rPr>
              <a:t> </a:t>
            </a:r>
            <a:endParaRPr lang="cs-CZ" sz="3200" dirty="0"/>
          </a:p>
        </p:txBody>
      </p:sp>
      <p:pic>
        <p:nvPicPr>
          <p:cNvPr id="6" name="Zástupný symbol pro obsah 5" descr="Basic Immunoglobilin Structure"/>
          <p:cNvPicPr>
            <a:picLocks noGrp="1"/>
          </p:cNvPicPr>
          <p:nvPr>
            <p:ph idx="1"/>
          </p:nvPr>
        </p:nvPicPr>
        <p:blipFill>
          <a:blip r:embed="rId2" cstate="print"/>
          <a:srcRect/>
          <a:stretch>
            <a:fillRect/>
          </a:stretch>
        </p:blipFill>
        <p:spPr bwMode="auto">
          <a:xfrm>
            <a:off x="1357290" y="1500174"/>
            <a:ext cx="6786610" cy="4071966"/>
          </a:xfrm>
          <a:prstGeom prst="rect">
            <a:avLst/>
          </a:prstGeom>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899592" y="1052736"/>
            <a:ext cx="7429500" cy="552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468313" y="692001"/>
            <a:ext cx="8229600" cy="4321175"/>
          </a:xfrm>
        </p:spPr>
        <p:txBody>
          <a:bodyPr>
            <a:noAutofit/>
          </a:bodyPr>
          <a:lstStyle/>
          <a:p>
            <a:pPr>
              <a:lnSpc>
                <a:spcPct val="90000"/>
              </a:lnSpc>
              <a:buClr>
                <a:srgbClr val="00FF00"/>
              </a:buClr>
              <a:buFont typeface="Wingdings" pitchFamily="2" charset="2"/>
              <a:buChar char="§"/>
            </a:pPr>
            <a:r>
              <a:rPr lang="cs-CZ" sz="2400" dirty="0" err="1">
                <a:latin typeface="Tahoma" pitchFamily="34" charset="0"/>
              </a:rPr>
              <a:t>Variable</a:t>
            </a:r>
            <a:r>
              <a:rPr lang="cs-CZ" sz="2400" dirty="0">
                <a:latin typeface="Tahoma" pitchFamily="34" charset="0"/>
              </a:rPr>
              <a:t> </a:t>
            </a:r>
            <a:r>
              <a:rPr lang="cs-CZ" sz="2400" dirty="0" err="1">
                <a:latin typeface="Tahoma" pitchFamily="34" charset="0"/>
              </a:rPr>
              <a:t>domains</a:t>
            </a:r>
            <a:r>
              <a:rPr lang="cs-CZ" sz="2400" dirty="0">
                <a:latin typeface="Tahoma" pitchFamily="34" charset="0"/>
              </a:rPr>
              <a:t> </a:t>
            </a:r>
            <a:r>
              <a:rPr lang="cs-CZ" sz="2400" dirty="0" err="1">
                <a:latin typeface="Tahoma" pitchFamily="34" charset="0"/>
              </a:rPr>
              <a:t>of</a:t>
            </a:r>
            <a:r>
              <a:rPr lang="cs-CZ" sz="2400" dirty="0">
                <a:latin typeface="Tahoma" pitchFamily="34" charset="0"/>
              </a:rPr>
              <a:t> L </a:t>
            </a:r>
            <a:r>
              <a:rPr lang="cs-CZ" sz="2400" dirty="0" err="1">
                <a:latin typeface="Tahoma" pitchFamily="34" charset="0"/>
              </a:rPr>
              <a:t>and</a:t>
            </a:r>
            <a:r>
              <a:rPr lang="cs-CZ" sz="2400" dirty="0">
                <a:latin typeface="Tahoma" pitchFamily="34" charset="0"/>
              </a:rPr>
              <a:t> H </a:t>
            </a:r>
            <a:r>
              <a:rPr lang="cs-CZ" sz="2400" dirty="0" err="1">
                <a:latin typeface="Tahoma" pitchFamily="34" charset="0"/>
              </a:rPr>
              <a:t>chain</a:t>
            </a:r>
            <a:r>
              <a:rPr lang="cs-CZ" sz="2400" dirty="0">
                <a:latin typeface="Tahoma" pitchFamily="34" charset="0"/>
              </a:rPr>
              <a:t> </a:t>
            </a:r>
            <a:r>
              <a:rPr lang="cs-CZ" sz="2400" dirty="0" err="1">
                <a:latin typeface="Tahoma" pitchFamily="34" charset="0"/>
              </a:rPr>
              <a:t>form</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binding</a:t>
            </a:r>
            <a:r>
              <a:rPr lang="cs-CZ" sz="2400" dirty="0">
                <a:latin typeface="Tahoma" pitchFamily="34" charset="0"/>
              </a:rPr>
              <a:t> </a:t>
            </a:r>
            <a:r>
              <a:rPr lang="cs-CZ" sz="2400" dirty="0" err="1">
                <a:latin typeface="Tahoma" pitchFamily="34" charset="0"/>
              </a:rPr>
              <a:t>site</a:t>
            </a:r>
            <a:r>
              <a:rPr lang="cs-CZ" sz="2400" dirty="0">
                <a:latin typeface="Tahoma" pitchFamily="34" charset="0"/>
              </a:rPr>
              <a:t> </a:t>
            </a:r>
            <a:r>
              <a:rPr lang="cs-CZ" sz="2400" dirty="0" err="1">
                <a:latin typeface="Tahoma" pitchFamily="34" charset="0"/>
              </a:rPr>
              <a:t>for</a:t>
            </a:r>
            <a:r>
              <a:rPr lang="cs-CZ" sz="2400" dirty="0">
                <a:latin typeface="Tahoma" pitchFamily="34" charset="0"/>
              </a:rPr>
              <a:t> </a:t>
            </a:r>
            <a:r>
              <a:rPr lang="cs-CZ" sz="2400" dirty="0" err="1">
                <a:latin typeface="Tahoma" pitchFamily="34" charset="0"/>
              </a:rPr>
              <a:t>Ag</a:t>
            </a:r>
            <a:r>
              <a:rPr lang="cs-CZ" sz="2400" dirty="0">
                <a:latin typeface="Tahoma" pitchFamily="34" charset="0"/>
              </a:rPr>
              <a:t> </a:t>
            </a:r>
            <a:br>
              <a:rPr lang="cs-CZ" sz="2400" dirty="0">
                <a:latin typeface="Tahoma" pitchFamily="34" charset="0"/>
              </a:rPr>
            </a:br>
            <a:endParaRPr lang="cs-CZ" sz="2400" dirty="0">
              <a:latin typeface="Tahoma" pitchFamily="34" charset="0"/>
            </a:endParaRPr>
          </a:p>
          <a:p>
            <a:pPr>
              <a:lnSpc>
                <a:spcPct val="90000"/>
              </a:lnSpc>
              <a:buClr>
                <a:srgbClr val="00FF00"/>
              </a:buClr>
              <a:buFont typeface="Wingdings" pitchFamily="2" charset="2"/>
              <a:buChar char="§"/>
            </a:pPr>
            <a:r>
              <a:rPr lang="cs-CZ" sz="2400" dirty="0" err="1">
                <a:latin typeface="Tahoma" pitchFamily="34" charset="0"/>
              </a:rPr>
              <a:t>Hinge</a:t>
            </a:r>
            <a:r>
              <a:rPr lang="cs-CZ" sz="2400" dirty="0">
                <a:latin typeface="Tahoma" pitchFamily="34" charset="0"/>
              </a:rPr>
              <a:t> region </a:t>
            </a:r>
            <a:r>
              <a:rPr lang="cs-CZ" sz="2400" dirty="0" err="1">
                <a:latin typeface="Tahoma" pitchFamily="34" charset="0"/>
              </a:rPr>
              <a:t>where</a:t>
            </a:r>
            <a:r>
              <a:rPr lang="cs-CZ" sz="2400" dirty="0">
                <a:latin typeface="Tahoma" pitchFamily="34" charset="0"/>
              </a:rPr>
              <a:t> </a:t>
            </a:r>
            <a:r>
              <a:rPr lang="cs-CZ" sz="2400" dirty="0" smtClean="0">
                <a:latin typeface="Tahoma" pitchFamily="34" charset="0"/>
              </a:rPr>
              <a:t>are </a:t>
            </a:r>
            <a:r>
              <a:rPr lang="cs-CZ" sz="2400" dirty="0" err="1" smtClean="0">
                <a:latin typeface="Tahoma" pitchFamily="34" charset="0"/>
              </a:rPr>
              <a:t>the</a:t>
            </a:r>
            <a:r>
              <a:rPr lang="cs-CZ" sz="2400" dirty="0" smtClean="0">
                <a:latin typeface="Tahoma" pitchFamily="34" charset="0"/>
              </a:rPr>
              <a:t> </a:t>
            </a:r>
            <a:r>
              <a:rPr lang="cs-CZ" sz="2400" dirty="0" err="1">
                <a:latin typeface="Tahoma" pitchFamily="34" charset="0"/>
              </a:rPr>
              <a:t>heavy</a:t>
            </a:r>
            <a:r>
              <a:rPr lang="cs-CZ" sz="2400" dirty="0">
                <a:latin typeface="Tahoma" pitchFamily="34" charset="0"/>
              </a:rPr>
              <a:t> </a:t>
            </a:r>
            <a:r>
              <a:rPr lang="cs-CZ" sz="2400" dirty="0" err="1" smtClean="0">
                <a:latin typeface="Tahoma" pitchFamily="34" charset="0"/>
              </a:rPr>
              <a:t>chains</a:t>
            </a:r>
            <a:r>
              <a:rPr lang="cs-CZ" sz="2400" dirty="0" smtClean="0">
                <a:latin typeface="Tahoma" pitchFamily="34" charset="0"/>
              </a:rPr>
              <a:t> </a:t>
            </a:r>
            <a:r>
              <a:rPr lang="cs-CZ" sz="2400" dirty="0" err="1">
                <a:latin typeface="Tahoma" pitchFamily="34" charset="0"/>
              </a:rPr>
              <a:t>linked</a:t>
            </a:r>
            <a:r>
              <a:rPr lang="cs-CZ" sz="2400" dirty="0">
                <a:latin typeface="Tahoma" pitchFamily="34" charset="0"/>
              </a:rPr>
              <a:t> </a:t>
            </a:r>
            <a:endParaRPr lang="cs-CZ" sz="2400" dirty="0" smtClean="0">
              <a:latin typeface="Tahoma" pitchFamily="34" charset="0"/>
            </a:endParaRPr>
          </a:p>
          <a:p>
            <a:pPr>
              <a:lnSpc>
                <a:spcPct val="90000"/>
              </a:lnSpc>
              <a:buClr>
                <a:srgbClr val="00FF00"/>
              </a:buClr>
              <a:buNone/>
            </a:pPr>
            <a:r>
              <a:rPr lang="cs-CZ" sz="2400" dirty="0" smtClean="0">
                <a:latin typeface="Tahoma" pitchFamily="34" charset="0"/>
              </a:rPr>
              <a:t>    by </a:t>
            </a:r>
            <a:r>
              <a:rPr lang="cs-CZ" sz="2400" dirty="0">
                <a:latin typeface="Tahoma" pitchFamily="34" charset="0"/>
              </a:rPr>
              <a:t>disulfide </a:t>
            </a:r>
            <a:r>
              <a:rPr lang="cs-CZ" sz="2400" dirty="0" err="1">
                <a:latin typeface="Tahoma" pitchFamily="34" charset="0"/>
              </a:rPr>
              <a:t>bonds</a:t>
            </a:r>
            <a:endParaRPr lang="cs-CZ" sz="2400" dirty="0">
              <a:latin typeface="Tahoma" pitchFamily="34" charset="0"/>
            </a:endParaRPr>
          </a:p>
          <a:p>
            <a:pPr>
              <a:lnSpc>
                <a:spcPct val="90000"/>
              </a:lnSpc>
              <a:buClr>
                <a:srgbClr val="00FF00"/>
              </a:buClr>
              <a:buFont typeface="Wingdings" pitchFamily="2" charset="2"/>
              <a:buChar char="§"/>
            </a:pPr>
            <a:endParaRPr lang="cs-CZ" sz="2400" dirty="0">
              <a:latin typeface="Tahoma" pitchFamily="34" charset="0"/>
            </a:endParaRPr>
          </a:p>
          <a:p>
            <a:pPr>
              <a:lnSpc>
                <a:spcPct val="90000"/>
              </a:lnSpc>
              <a:buClr>
                <a:srgbClr val="00FF00"/>
              </a:buClr>
              <a:buFont typeface="Wingdings" pitchFamily="2" charset="2"/>
              <a:buChar char="§"/>
            </a:pPr>
            <a:r>
              <a:rPr lang="cs-CZ" sz="2400" dirty="0" err="1">
                <a:latin typeface="Tahoma" pitchFamily="34" charset="0"/>
              </a:rPr>
              <a:t>Immunoglobulins</a:t>
            </a:r>
            <a:r>
              <a:rPr lang="cs-CZ" sz="2400" dirty="0">
                <a:latin typeface="Tahoma" pitchFamily="34" charset="0"/>
              </a:rPr>
              <a:t> are </a:t>
            </a:r>
            <a:r>
              <a:rPr lang="cs-CZ" sz="2400" dirty="0" err="1">
                <a:latin typeface="Tahoma" pitchFamily="34" charset="0"/>
              </a:rPr>
              <a:t>glykoproteins</a:t>
            </a:r>
            <a:r>
              <a:rPr lang="cs-CZ" sz="2400" dirty="0">
                <a:latin typeface="Tahoma" pitchFamily="34" charset="0"/>
              </a:rPr>
              <a:t> </a:t>
            </a:r>
            <a:endParaRPr lang="cs-CZ" sz="2400" dirty="0" smtClean="0">
              <a:latin typeface="Tahoma" pitchFamily="34" charset="0"/>
            </a:endParaRPr>
          </a:p>
          <a:p>
            <a:pPr>
              <a:lnSpc>
                <a:spcPct val="90000"/>
              </a:lnSpc>
              <a:buClr>
                <a:srgbClr val="00FF00"/>
              </a:buClr>
              <a:buNone/>
            </a:pPr>
            <a:r>
              <a:rPr lang="cs-CZ" sz="2400" dirty="0" smtClean="0">
                <a:latin typeface="Tahoma" pitchFamily="34" charset="0"/>
              </a:rPr>
              <a:t>   (</a:t>
            </a:r>
            <a:r>
              <a:rPr lang="cs-CZ" sz="2400" dirty="0" err="1" smtClean="0">
                <a:latin typeface="Tahoma" pitchFamily="34" charset="0"/>
              </a:rPr>
              <a:t>glycosylated</a:t>
            </a:r>
            <a:r>
              <a:rPr lang="cs-CZ" sz="2400" dirty="0" smtClean="0">
                <a:latin typeface="Tahoma" pitchFamily="34" charset="0"/>
              </a:rPr>
              <a:t> </a:t>
            </a:r>
            <a:r>
              <a:rPr lang="cs-CZ" sz="2400" dirty="0" err="1">
                <a:latin typeface="Tahoma" pitchFamily="34" charset="0"/>
              </a:rPr>
              <a:t>Fc</a:t>
            </a:r>
            <a:r>
              <a:rPr lang="cs-CZ" sz="2400" dirty="0">
                <a:latin typeface="Tahoma" pitchFamily="34" charset="0"/>
              </a:rPr>
              <a:t> part</a:t>
            </a:r>
            <a:r>
              <a:rPr lang="cs-CZ" sz="2400" dirty="0" smtClean="0">
                <a:latin typeface="Tahoma" pitchFamily="34" charset="0"/>
              </a:rPr>
              <a:t>)</a:t>
            </a:r>
          </a:p>
          <a:p>
            <a:pPr>
              <a:lnSpc>
                <a:spcPct val="90000"/>
              </a:lnSpc>
              <a:buClr>
                <a:srgbClr val="00FF00"/>
              </a:buClr>
              <a:buFont typeface="Wingdings" pitchFamily="2" charset="2"/>
              <a:buChar char="§"/>
            </a:pPr>
            <a:endParaRPr lang="cs-CZ" sz="2400" dirty="0" smtClean="0">
              <a:latin typeface="Tahoma" pitchFamily="34" charset="0"/>
            </a:endParaRPr>
          </a:p>
          <a:p>
            <a:pPr>
              <a:lnSpc>
                <a:spcPct val="90000"/>
              </a:lnSpc>
              <a:buClr>
                <a:srgbClr val="00FF00"/>
              </a:buClr>
              <a:buFont typeface="Wingdings" pitchFamily="2" charset="2"/>
              <a:buChar char="§"/>
            </a:pPr>
            <a:r>
              <a:rPr lang="cs-CZ" sz="2400" dirty="0" smtClean="0">
                <a:latin typeface="Tahoma" pitchFamily="34" charset="0"/>
              </a:rPr>
              <a:t>J </a:t>
            </a:r>
            <a:r>
              <a:rPr lang="cs-CZ" sz="2400" dirty="0" err="1" smtClean="0">
                <a:latin typeface="Tahoma" pitchFamily="34" charset="0"/>
              </a:rPr>
              <a:t>chain</a:t>
            </a:r>
            <a:r>
              <a:rPr lang="cs-CZ" sz="2400" dirty="0" smtClean="0">
                <a:latin typeface="Tahoma" pitchFamily="34" charset="0"/>
              </a:rPr>
              <a:t> - </a:t>
            </a:r>
            <a:r>
              <a:rPr lang="cs-CZ" sz="2400" dirty="0" err="1" smtClean="0">
                <a:latin typeface="Tahoma" pitchFamily="34" charset="0"/>
              </a:rPr>
              <a:t>m</a:t>
            </a:r>
            <a:r>
              <a:rPr lang="cs-CZ" sz="2400" dirty="0" err="1" smtClean="0"/>
              <a:t>olecules</a:t>
            </a:r>
            <a:r>
              <a:rPr lang="cs-CZ" sz="2400" dirty="0" smtClean="0"/>
              <a:t> </a:t>
            </a:r>
            <a:r>
              <a:rPr lang="cs-CZ" sz="2400" dirty="0" err="1" smtClean="0"/>
              <a:t>of</a:t>
            </a:r>
            <a:r>
              <a:rPr lang="cs-CZ" sz="2400" dirty="0" smtClean="0"/>
              <a:t> </a:t>
            </a:r>
            <a:r>
              <a:rPr lang="cs-CZ" sz="2400" dirty="0" err="1" smtClean="0"/>
              <a:t>immunoglobulin</a:t>
            </a:r>
            <a:r>
              <a:rPr lang="cs-CZ" sz="2400" dirty="0" smtClean="0"/>
              <a:t> </a:t>
            </a:r>
            <a:r>
              <a:rPr lang="cs-CZ" sz="2400" dirty="0" err="1" smtClean="0"/>
              <a:t>classes</a:t>
            </a:r>
            <a:r>
              <a:rPr lang="cs-CZ" sz="2400" dirty="0" smtClean="0"/>
              <a:t> (</a:t>
            </a:r>
            <a:r>
              <a:rPr lang="cs-CZ" sz="2400" dirty="0" err="1" smtClean="0"/>
              <a:t>IgM</a:t>
            </a:r>
            <a:r>
              <a:rPr lang="cs-CZ" sz="2400" dirty="0" smtClean="0"/>
              <a:t>, </a:t>
            </a:r>
            <a:r>
              <a:rPr lang="cs-CZ" sz="2400" dirty="0" err="1" smtClean="0"/>
              <a:t>IgA</a:t>
            </a:r>
            <a:r>
              <a:rPr lang="cs-CZ" sz="2400" dirty="0" smtClean="0"/>
              <a:t>) </a:t>
            </a:r>
            <a:r>
              <a:rPr lang="cs-CZ" sz="2400" dirty="0" err="1" smtClean="0"/>
              <a:t>consist</a:t>
            </a:r>
            <a:r>
              <a:rPr lang="cs-CZ" sz="2400" dirty="0" smtClean="0"/>
              <a:t> </a:t>
            </a:r>
            <a:r>
              <a:rPr lang="cs-CZ" sz="2400" dirty="0" err="1" smtClean="0"/>
              <a:t>of</a:t>
            </a:r>
            <a:r>
              <a:rPr lang="cs-CZ" sz="2400" dirty="0" smtClean="0"/>
              <a:t> </a:t>
            </a:r>
            <a:r>
              <a:rPr lang="cs-CZ" sz="2400" dirty="0" err="1" smtClean="0"/>
              <a:t>several</a:t>
            </a:r>
            <a:r>
              <a:rPr lang="cs-CZ" sz="2400" dirty="0" smtClean="0"/>
              <a:t> monomer </a:t>
            </a:r>
            <a:r>
              <a:rPr lang="cs-CZ" sz="2400" dirty="0" err="1" smtClean="0"/>
              <a:t>units</a:t>
            </a:r>
            <a:r>
              <a:rPr lang="cs-CZ" sz="2400" dirty="0" smtClean="0"/>
              <a:t> – </a:t>
            </a:r>
            <a:r>
              <a:rPr lang="cs-CZ" sz="2400" dirty="0" err="1" smtClean="0"/>
              <a:t>joined</a:t>
            </a:r>
            <a:r>
              <a:rPr lang="cs-CZ" sz="2400" dirty="0" smtClean="0"/>
              <a:t> </a:t>
            </a:r>
            <a:r>
              <a:rPr lang="cs-CZ" sz="2400" dirty="0" err="1" smtClean="0"/>
              <a:t>together</a:t>
            </a:r>
            <a:r>
              <a:rPr lang="cs-CZ" sz="2400" dirty="0" smtClean="0"/>
              <a:t> by J </a:t>
            </a:r>
            <a:r>
              <a:rPr lang="cs-CZ" sz="2400" dirty="0" err="1" smtClean="0"/>
              <a:t>chain</a:t>
            </a:r>
            <a:endParaRPr lang="cs-CZ" sz="2400" dirty="0" smtClean="0"/>
          </a:p>
          <a:p>
            <a:pPr>
              <a:lnSpc>
                <a:spcPct val="90000"/>
              </a:lnSpc>
              <a:buClr>
                <a:srgbClr val="00FF00"/>
              </a:buClr>
              <a:buNone/>
            </a:pPr>
            <a:endParaRPr lang="cs-CZ" sz="2400" dirty="0" smtClean="0">
              <a:latin typeface="Tahoma" pitchFamily="34" charset="0"/>
            </a:endParaRPr>
          </a:p>
          <a:p>
            <a:pPr>
              <a:lnSpc>
                <a:spcPct val="90000"/>
              </a:lnSpc>
              <a:buClr>
                <a:srgbClr val="00FF00"/>
              </a:buClr>
              <a:buFont typeface="Wingdings" pitchFamily="2" charset="2"/>
              <a:buChar char="§"/>
            </a:pPr>
            <a:r>
              <a:rPr lang="cs-CZ" sz="2400" dirty="0" err="1" smtClean="0">
                <a:latin typeface="Tahoma" pitchFamily="34" charset="0"/>
              </a:rPr>
              <a:t>Secretory</a:t>
            </a:r>
            <a:r>
              <a:rPr lang="cs-CZ" sz="2400" dirty="0" smtClean="0">
                <a:latin typeface="Tahoma" pitchFamily="34" charset="0"/>
              </a:rPr>
              <a:t> </a:t>
            </a:r>
            <a:r>
              <a:rPr lang="cs-CZ" sz="2400" dirty="0" err="1">
                <a:latin typeface="Tahoma" pitchFamily="34" charset="0"/>
              </a:rPr>
              <a:t>component</a:t>
            </a:r>
            <a:r>
              <a:rPr lang="cs-CZ" sz="2400" dirty="0">
                <a:latin typeface="Tahoma" pitchFamily="34" charset="0"/>
              </a:rPr>
              <a:t> </a:t>
            </a:r>
            <a:r>
              <a:rPr lang="cs-CZ" sz="2400" dirty="0" smtClean="0">
                <a:latin typeface="Tahoma" pitchFamily="34" charset="0"/>
              </a:rPr>
              <a:t>(</a:t>
            </a:r>
            <a:r>
              <a:rPr lang="cs-CZ" sz="2400" dirty="0" err="1" smtClean="0">
                <a:latin typeface="Tahoma" pitchFamily="34" charset="0"/>
              </a:rPr>
              <a:t>IgA</a:t>
            </a:r>
            <a:r>
              <a:rPr lang="cs-CZ" sz="2400" dirty="0" smtClean="0">
                <a:latin typeface="Tahoma" pitchFamily="34" charset="0"/>
              </a:rPr>
              <a:t>)</a:t>
            </a:r>
            <a:endParaRPr lang="cs-CZ" sz="2400" dirty="0">
              <a:latin typeface="Tahoma" pitchFamily="34" charset="0"/>
            </a:endParaRPr>
          </a:p>
        </p:txBody>
      </p:sp>
      <p:pic>
        <p:nvPicPr>
          <p:cNvPr id="3" name="Picture 2" descr="C:\Users\vachovam\Desktop\imunoglobulin Fab, Fc.jpg"/>
          <p:cNvPicPr>
            <a:picLocks noChangeAspect="1" noChangeArrowheads="1"/>
          </p:cNvPicPr>
          <p:nvPr/>
        </p:nvPicPr>
        <p:blipFill>
          <a:blip r:embed="rId2" cstate="print"/>
          <a:srcRect/>
          <a:stretch>
            <a:fillRect/>
          </a:stretch>
        </p:blipFill>
        <p:spPr bwMode="auto">
          <a:xfrm>
            <a:off x="6732240" y="2132856"/>
            <a:ext cx="2270150" cy="2015338"/>
          </a:xfrm>
          <a:prstGeom prst="rect">
            <a:avLst/>
          </a:prstGeom>
          <a:noFill/>
        </p:spPr>
      </p:pic>
      <p:pic>
        <p:nvPicPr>
          <p:cNvPr id="1026" name="Picture 2" descr="C:\Users\vachovam\Desktop\Immunglobulin_A_as_Dimer.png"/>
          <p:cNvPicPr>
            <a:picLocks noChangeAspect="1" noChangeArrowheads="1"/>
          </p:cNvPicPr>
          <p:nvPr/>
        </p:nvPicPr>
        <p:blipFill>
          <a:blip r:embed="rId3" cstate="print"/>
          <a:srcRect/>
          <a:stretch>
            <a:fillRect/>
          </a:stretch>
        </p:blipFill>
        <p:spPr bwMode="auto">
          <a:xfrm>
            <a:off x="7092280" y="4953000"/>
            <a:ext cx="1905000" cy="1905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a:bodyPr>
          <a:lstStyle/>
          <a:p>
            <a:r>
              <a:rPr lang="cs-CZ" sz="3200" b="1" dirty="0" err="1" smtClean="0">
                <a:latin typeface="Tahoma" pitchFamily="34" charset="0"/>
              </a:rPr>
              <a:t>Immunoglobulins</a:t>
            </a:r>
            <a:r>
              <a:rPr lang="cs-CZ" sz="3200" b="1" dirty="0" smtClean="0">
                <a:latin typeface="Tahoma" pitchFamily="34" charset="0"/>
              </a:rPr>
              <a:t> </a:t>
            </a:r>
            <a:r>
              <a:rPr lang="cs-CZ" sz="3200" b="1" dirty="0" err="1">
                <a:latin typeface="Tahoma" pitchFamily="34" charset="0"/>
              </a:rPr>
              <a:t>functions</a:t>
            </a:r>
            <a:r>
              <a:rPr lang="cs-CZ" sz="3200" b="1" dirty="0">
                <a:latin typeface="Tahoma" pitchFamily="34" charset="0"/>
              </a:rPr>
              <a:t> </a:t>
            </a:r>
          </a:p>
        </p:txBody>
      </p:sp>
      <p:sp>
        <p:nvSpPr>
          <p:cNvPr id="139267" name="Rectangle 3"/>
          <p:cNvSpPr>
            <a:spLocks noGrp="1" noChangeArrowheads="1"/>
          </p:cNvSpPr>
          <p:nvPr>
            <p:ph type="body" idx="1"/>
          </p:nvPr>
        </p:nvSpPr>
        <p:spPr>
          <a:xfrm>
            <a:off x="107504" y="1196752"/>
            <a:ext cx="9036496" cy="5256584"/>
          </a:xfrm>
        </p:spPr>
        <p:txBody>
          <a:bodyPr>
            <a:normAutofit/>
          </a:bodyPr>
          <a:lstStyle/>
          <a:p>
            <a:pPr>
              <a:lnSpc>
                <a:spcPct val="90000"/>
              </a:lnSpc>
              <a:buClr>
                <a:srgbClr val="00FF00"/>
              </a:buClr>
              <a:buFont typeface="Wingdings" pitchFamily="2" charset="2"/>
              <a:buChar char="§"/>
            </a:pPr>
            <a:r>
              <a:rPr lang="cs-CZ" sz="2600" b="1" u="sng" dirty="0" smtClean="0">
                <a:latin typeface="Tahoma" pitchFamily="34" charset="0"/>
              </a:rPr>
              <a:t>Antigen </a:t>
            </a:r>
            <a:r>
              <a:rPr lang="cs-CZ" sz="2600" b="1" u="sng" dirty="0" err="1" smtClean="0">
                <a:latin typeface="Tahoma" pitchFamily="34" charset="0"/>
              </a:rPr>
              <a:t>neutralization</a:t>
            </a:r>
            <a:r>
              <a:rPr lang="cs-CZ" sz="2600" b="1" u="sng" dirty="0" smtClean="0">
                <a:latin typeface="Tahoma" pitchFamily="34" charset="0"/>
              </a:rPr>
              <a:t>  </a:t>
            </a:r>
            <a:r>
              <a:rPr lang="cs-CZ" sz="2400" dirty="0" err="1" smtClean="0"/>
              <a:t>Antibodies</a:t>
            </a:r>
            <a:r>
              <a:rPr lang="cs-CZ" sz="2400" dirty="0" smtClean="0"/>
              <a:t> </a:t>
            </a:r>
            <a:r>
              <a:rPr lang="cs-CZ" sz="2400" dirty="0" err="1" smtClean="0"/>
              <a:t>prevent</a:t>
            </a:r>
            <a:r>
              <a:rPr lang="cs-CZ" sz="2400" dirty="0" smtClean="0"/>
              <a:t> </a:t>
            </a:r>
            <a:r>
              <a:rPr lang="cs-CZ" sz="2400" dirty="0" err="1" smtClean="0"/>
              <a:t>bacterial</a:t>
            </a:r>
            <a:r>
              <a:rPr lang="cs-CZ" sz="2400" dirty="0" smtClean="0"/>
              <a:t> adherence </a:t>
            </a:r>
            <a:r>
              <a:rPr lang="cs-CZ" sz="2400" dirty="0" err="1" smtClean="0"/>
              <a:t>or</a:t>
            </a:r>
            <a:r>
              <a:rPr lang="cs-CZ" sz="2400" dirty="0" smtClean="0"/>
              <a:t> </a:t>
            </a:r>
            <a:r>
              <a:rPr lang="cs-CZ" sz="2400" dirty="0" err="1" smtClean="0"/>
              <a:t>inhibit</a:t>
            </a:r>
            <a:r>
              <a:rPr lang="cs-CZ" sz="2400" dirty="0" smtClean="0"/>
              <a:t> </a:t>
            </a:r>
            <a:r>
              <a:rPr lang="cs-CZ" sz="2400" dirty="0" err="1" smtClean="0"/>
              <a:t>activity</a:t>
            </a:r>
            <a:r>
              <a:rPr lang="cs-CZ" sz="2400" dirty="0" smtClean="0"/>
              <a:t> </a:t>
            </a:r>
            <a:r>
              <a:rPr lang="cs-CZ" sz="2400" dirty="0" err="1" smtClean="0"/>
              <a:t>of</a:t>
            </a:r>
            <a:r>
              <a:rPr lang="cs-CZ" sz="2400" dirty="0" smtClean="0"/>
              <a:t> </a:t>
            </a:r>
            <a:r>
              <a:rPr lang="cs-CZ" sz="2400" dirty="0" err="1" smtClean="0"/>
              <a:t>toxins</a:t>
            </a:r>
            <a:r>
              <a:rPr lang="cs-CZ" sz="2400" dirty="0" smtClean="0"/>
              <a:t>, </a:t>
            </a:r>
            <a:r>
              <a:rPr lang="cs-CZ" sz="2400" dirty="0" err="1" smtClean="0"/>
              <a:t>viruses</a:t>
            </a:r>
            <a:r>
              <a:rPr lang="cs-CZ" sz="2400" dirty="0" smtClean="0"/>
              <a:t> </a:t>
            </a:r>
            <a:r>
              <a:rPr lang="cs-CZ" sz="2400" dirty="0" err="1" smtClean="0"/>
              <a:t>and</a:t>
            </a:r>
            <a:r>
              <a:rPr lang="cs-CZ" sz="2400" dirty="0" smtClean="0"/>
              <a:t> </a:t>
            </a:r>
            <a:r>
              <a:rPr lang="cs-CZ" sz="2400" dirty="0" err="1" smtClean="0"/>
              <a:t>other</a:t>
            </a:r>
            <a:r>
              <a:rPr lang="cs-CZ" sz="2400" dirty="0" smtClean="0"/>
              <a:t> </a:t>
            </a:r>
            <a:r>
              <a:rPr lang="cs-CZ" sz="2400" dirty="0" err="1" smtClean="0"/>
              <a:t>microorganisms</a:t>
            </a:r>
            <a:r>
              <a:rPr lang="cs-CZ" sz="2400" dirty="0" smtClean="0"/>
              <a:t> by </a:t>
            </a:r>
            <a:r>
              <a:rPr lang="cs-CZ" sz="2400" dirty="0" err="1" smtClean="0"/>
              <a:t>binding</a:t>
            </a:r>
            <a:r>
              <a:rPr lang="cs-CZ" sz="2400" dirty="0" smtClean="0"/>
              <a:t> to </a:t>
            </a:r>
            <a:r>
              <a:rPr lang="cs-CZ" sz="2400" dirty="0" err="1" smtClean="0"/>
              <a:t>their</a:t>
            </a:r>
            <a:r>
              <a:rPr lang="cs-CZ" sz="2400" dirty="0" smtClean="0"/>
              <a:t> </a:t>
            </a:r>
            <a:r>
              <a:rPr lang="cs-CZ" sz="2400" dirty="0" err="1" smtClean="0"/>
              <a:t>important</a:t>
            </a:r>
            <a:r>
              <a:rPr lang="cs-CZ" sz="2400" dirty="0" smtClean="0"/>
              <a:t> </a:t>
            </a:r>
            <a:r>
              <a:rPr lang="cs-CZ" sz="2400" dirty="0" err="1" smtClean="0"/>
              <a:t>epitopes</a:t>
            </a:r>
            <a:endParaRPr lang="cs-CZ" sz="2400" dirty="0" smtClean="0"/>
          </a:p>
          <a:p>
            <a:pPr>
              <a:lnSpc>
                <a:spcPct val="90000"/>
              </a:lnSpc>
              <a:buClr>
                <a:srgbClr val="00FF00"/>
              </a:buClr>
              <a:buFont typeface="Wingdings" pitchFamily="2" charset="2"/>
              <a:buChar char="§"/>
            </a:pPr>
            <a:endParaRPr lang="cs-CZ" sz="2400" b="1" dirty="0" smtClean="0">
              <a:latin typeface="Tahoma" pitchFamily="34" charset="0"/>
            </a:endParaRPr>
          </a:p>
          <a:p>
            <a:pPr>
              <a:lnSpc>
                <a:spcPct val="90000"/>
              </a:lnSpc>
              <a:buClr>
                <a:srgbClr val="00FF00"/>
              </a:buClr>
              <a:buFont typeface="Wingdings" pitchFamily="2" charset="2"/>
              <a:buChar char="§"/>
            </a:pPr>
            <a:r>
              <a:rPr lang="cs-CZ" sz="2600" b="1" u="sng" dirty="0" err="1" smtClean="0">
                <a:latin typeface="Tahoma" pitchFamily="34" charset="0"/>
              </a:rPr>
              <a:t>Complement</a:t>
            </a:r>
            <a:r>
              <a:rPr lang="cs-CZ" sz="2600" b="1" u="sng" dirty="0" smtClean="0">
                <a:latin typeface="Tahoma" pitchFamily="34" charset="0"/>
              </a:rPr>
              <a:t> </a:t>
            </a:r>
            <a:r>
              <a:rPr lang="cs-CZ" sz="2600" b="1" u="sng" dirty="0" err="1" smtClean="0">
                <a:latin typeface="Tahoma" pitchFamily="34" charset="0"/>
              </a:rPr>
              <a:t>activation</a:t>
            </a:r>
            <a:r>
              <a:rPr lang="cs-CZ" sz="2600" b="1" u="sng" dirty="0" smtClean="0">
                <a:latin typeface="Tahoma" pitchFamily="34" charset="0"/>
              </a:rPr>
              <a:t> (</a:t>
            </a:r>
            <a:r>
              <a:rPr lang="cs-CZ" sz="2600" b="1" u="sng" dirty="0" err="1" smtClean="0">
                <a:latin typeface="Tahoma" pitchFamily="34" charset="0"/>
              </a:rPr>
              <a:t>IgM</a:t>
            </a:r>
            <a:r>
              <a:rPr lang="cs-CZ" sz="2600" b="1" u="sng" dirty="0" smtClean="0">
                <a:latin typeface="Tahoma" pitchFamily="34" charset="0"/>
              </a:rPr>
              <a:t>, </a:t>
            </a:r>
            <a:r>
              <a:rPr lang="cs-CZ" sz="2600" b="1" u="sng" dirty="0" err="1" smtClean="0">
                <a:latin typeface="Tahoma" pitchFamily="34" charset="0"/>
              </a:rPr>
              <a:t>IgG</a:t>
            </a:r>
            <a:r>
              <a:rPr lang="cs-CZ" sz="2600" b="1" u="sng" dirty="0" smtClean="0">
                <a:latin typeface="Tahoma" pitchFamily="34" charset="0"/>
              </a:rPr>
              <a:t>) </a:t>
            </a:r>
            <a:r>
              <a:rPr lang="cs-CZ" sz="2400" dirty="0" err="1" smtClean="0"/>
              <a:t>Antibody</a:t>
            </a:r>
            <a:r>
              <a:rPr lang="cs-CZ" sz="2400" dirty="0" smtClean="0"/>
              <a:t> </a:t>
            </a:r>
            <a:r>
              <a:rPr lang="cs-CZ" sz="2400" dirty="0" err="1" smtClean="0"/>
              <a:t>activates</a:t>
            </a:r>
            <a:r>
              <a:rPr lang="cs-CZ" sz="2400" dirty="0" smtClean="0"/>
              <a:t> </a:t>
            </a:r>
            <a:r>
              <a:rPr lang="cs-CZ" sz="2400" dirty="0" err="1" smtClean="0"/>
              <a:t>complement</a:t>
            </a:r>
            <a:r>
              <a:rPr lang="cs-CZ" sz="2400" dirty="0" smtClean="0"/>
              <a:t>, </a:t>
            </a:r>
            <a:r>
              <a:rPr lang="cs-CZ" sz="2400" dirty="0" err="1" smtClean="0"/>
              <a:t>which</a:t>
            </a:r>
            <a:r>
              <a:rPr lang="cs-CZ" sz="2400" dirty="0" smtClean="0"/>
              <a:t> </a:t>
            </a:r>
            <a:r>
              <a:rPr lang="cs-CZ" sz="2400" dirty="0" err="1" smtClean="0"/>
              <a:t>enhances</a:t>
            </a:r>
            <a:r>
              <a:rPr lang="cs-CZ" sz="2400" dirty="0" smtClean="0"/>
              <a:t> </a:t>
            </a:r>
            <a:r>
              <a:rPr lang="cs-CZ" sz="2400" dirty="0" err="1" smtClean="0"/>
              <a:t>opsonization</a:t>
            </a:r>
            <a:r>
              <a:rPr lang="cs-CZ" sz="2400" dirty="0" smtClean="0"/>
              <a:t> </a:t>
            </a:r>
            <a:r>
              <a:rPr lang="cs-CZ" sz="2400" dirty="0" err="1" smtClean="0"/>
              <a:t>and</a:t>
            </a:r>
            <a:r>
              <a:rPr lang="cs-CZ" sz="2400" dirty="0" smtClean="0"/>
              <a:t> </a:t>
            </a:r>
            <a:r>
              <a:rPr lang="cs-CZ" sz="2400" dirty="0" err="1" smtClean="0"/>
              <a:t>lyses</a:t>
            </a:r>
            <a:r>
              <a:rPr lang="cs-CZ" sz="2400" dirty="0" smtClean="0"/>
              <a:t> </a:t>
            </a:r>
            <a:r>
              <a:rPr lang="cs-CZ" sz="2400" dirty="0" err="1" smtClean="0"/>
              <a:t>some</a:t>
            </a:r>
            <a:r>
              <a:rPr lang="cs-CZ" sz="2400" dirty="0" smtClean="0"/>
              <a:t> </a:t>
            </a:r>
            <a:r>
              <a:rPr lang="cs-CZ" sz="2400" dirty="0" err="1" smtClean="0"/>
              <a:t>bacteria</a:t>
            </a:r>
            <a:endParaRPr lang="en-US" sz="2400" dirty="0" smtClean="0"/>
          </a:p>
          <a:p>
            <a:pPr>
              <a:lnSpc>
                <a:spcPct val="90000"/>
              </a:lnSpc>
              <a:buClr>
                <a:srgbClr val="00FF00"/>
              </a:buClr>
              <a:buFont typeface="Wingdings" pitchFamily="2" charset="2"/>
              <a:buChar char="§"/>
            </a:pPr>
            <a:endParaRPr lang="cs-CZ" sz="2400" b="1" dirty="0" smtClean="0">
              <a:latin typeface="Tahoma" pitchFamily="34" charset="0"/>
            </a:endParaRPr>
          </a:p>
          <a:p>
            <a:pPr>
              <a:lnSpc>
                <a:spcPct val="90000"/>
              </a:lnSpc>
              <a:buClr>
                <a:srgbClr val="00FF00"/>
              </a:buClr>
              <a:buFont typeface="Wingdings" pitchFamily="2" charset="2"/>
              <a:buChar char="§"/>
            </a:pPr>
            <a:r>
              <a:rPr lang="cs-CZ" sz="2600" b="1" u="sng" dirty="0" err="1" smtClean="0">
                <a:latin typeface="Tahoma" pitchFamily="34" charset="0"/>
              </a:rPr>
              <a:t>Opsonization</a:t>
            </a:r>
            <a:r>
              <a:rPr lang="cs-CZ" sz="2600" b="1" u="sng" dirty="0" smtClean="0">
                <a:latin typeface="Tahoma" pitchFamily="34" charset="0"/>
              </a:rPr>
              <a:t> (</a:t>
            </a:r>
            <a:r>
              <a:rPr lang="cs-CZ" sz="2600" b="1" u="sng" dirty="0" err="1" smtClean="0">
                <a:latin typeface="Tahoma" pitchFamily="34" charset="0"/>
              </a:rPr>
              <a:t>IgA</a:t>
            </a:r>
            <a:r>
              <a:rPr lang="cs-CZ" sz="2600" b="1" u="sng" dirty="0" smtClean="0">
                <a:latin typeface="Tahoma" pitchFamily="34" charset="0"/>
              </a:rPr>
              <a:t>, </a:t>
            </a:r>
            <a:r>
              <a:rPr lang="cs-CZ" sz="2600" b="1" u="sng" dirty="0" err="1" smtClean="0">
                <a:latin typeface="Tahoma" pitchFamily="34" charset="0"/>
              </a:rPr>
              <a:t>IgG</a:t>
            </a:r>
            <a:r>
              <a:rPr lang="cs-CZ" sz="2600" b="1" u="sng" dirty="0" smtClean="0">
                <a:latin typeface="Tahoma" pitchFamily="34" charset="0"/>
              </a:rPr>
              <a:t>)</a:t>
            </a:r>
            <a:r>
              <a:rPr lang="cs-CZ" sz="2600" b="1" dirty="0" smtClean="0">
                <a:latin typeface="Tahoma" pitchFamily="34" charset="0"/>
              </a:rPr>
              <a:t> </a:t>
            </a:r>
            <a:r>
              <a:rPr lang="cs-CZ" sz="2400" dirty="0" err="1" smtClean="0"/>
              <a:t>Antibodies</a:t>
            </a:r>
            <a:r>
              <a:rPr lang="cs-CZ" sz="2400" dirty="0" smtClean="0"/>
              <a:t> </a:t>
            </a:r>
            <a:r>
              <a:rPr lang="cs-CZ" sz="2400" dirty="0" err="1" smtClean="0"/>
              <a:t>promote</a:t>
            </a:r>
            <a:r>
              <a:rPr lang="cs-CZ" sz="2400" dirty="0" smtClean="0"/>
              <a:t> </a:t>
            </a:r>
            <a:r>
              <a:rPr lang="cs-CZ" sz="2400" dirty="0" err="1" smtClean="0"/>
              <a:t>phagocytosis</a:t>
            </a:r>
            <a:r>
              <a:rPr lang="cs-CZ" sz="2400" dirty="0" smtClean="0"/>
              <a:t> by APC</a:t>
            </a:r>
          </a:p>
          <a:p>
            <a:pPr>
              <a:lnSpc>
                <a:spcPct val="90000"/>
              </a:lnSpc>
              <a:buClr>
                <a:srgbClr val="00FF00"/>
              </a:buClr>
              <a:buNone/>
            </a:pPr>
            <a:endParaRPr lang="cs-CZ" sz="2400" b="1" dirty="0" smtClean="0">
              <a:latin typeface="Tahoma" pitchFamily="34" charset="0"/>
            </a:endParaRPr>
          </a:p>
          <a:p>
            <a:pPr>
              <a:lnSpc>
                <a:spcPct val="90000"/>
              </a:lnSpc>
              <a:buClr>
                <a:srgbClr val="00FF00"/>
              </a:buClr>
              <a:buFont typeface="Wingdings" pitchFamily="2" charset="2"/>
              <a:buChar char="§"/>
            </a:pPr>
            <a:r>
              <a:rPr lang="cs-CZ" sz="2400" b="1" dirty="0" smtClean="0">
                <a:latin typeface="Tahoma" pitchFamily="34" charset="0"/>
              </a:rPr>
              <a:t> </a:t>
            </a:r>
            <a:r>
              <a:rPr lang="cs-CZ" sz="2400" b="1" u="sng" dirty="0" smtClean="0">
                <a:latin typeface="Tahoma" pitchFamily="34" charset="0"/>
              </a:rPr>
              <a:t>Mast cell </a:t>
            </a:r>
            <a:r>
              <a:rPr lang="cs-CZ" sz="2400" b="1" u="sng" dirty="0" err="1" smtClean="0">
                <a:latin typeface="Tahoma" pitchFamily="34" charset="0"/>
              </a:rPr>
              <a:t>activation</a:t>
            </a:r>
            <a:r>
              <a:rPr lang="cs-CZ" sz="2400" b="1" u="sng" dirty="0" smtClean="0">
                <a:latin typeface="Tahoma" pitchFamily="34" charset="0"/>
              </a:rPr>
              <a:t> </a:t>
            </a:r>
            <a:r>
              <a:rPr lang="cs-CZ" sz="2400" b="1" u="sng" dirty="0" err="1" smtClean="0">
                <a:latin typeface="Tahoma" pitchFamily="34" charset="0"/>
              </a:rPr>
              <a:t>using</a:t>
            </a:r>
            <a:r>
              <a:rPr lang="cs-CZ" sz="2400" b="1" u="sng" dirty="0" smtClean="0">
                <a:latin typeface="Tahoma" pitchFamily="34" charset="0"/>
              </a:rPr>
              <a:t> </a:t>
            </a:r>
            <a:r>
              <a:rPr lang="cs-CZ" sz="2400" b="1" u="sng" dirty="0" err="1" smtClean="0">
                <a:latin typeface="Tahoma" pitchFamily="34" charset="0"/>
              </a:rPr>
              <a:t>IgE</a:t>
            </a:r>
            <a:endParaRPr lang="cs-CZ" sz="2400" b="1" u="sng" dirty="0" smtClean="0">
              <a:latin typeface="Tahoma" pitchFamily="34" charset="0"/>
            </a:endParaRPr>
          </a:p>
          <a:p>
            <a:pPr>
              <a:lnSpc>
                <a:spcPct val="90000"/>
              </a:lnSpc>
              <a:buClr>
                <a:srgbClr val="00FF00"/>
              </a:buClr>
              <a:buNone/>
            </a:pPr>
            <a:endParaRPr lang="cs-CZ" sz="2400" b="1" u="sng" dirty="0" smtClean="0">
              <a:latin typeface="Tahoma" pitchFamily="34" charset="0"/>
            </a:endParaRPr>
          </a:p>
          <a:p>
            <a:pPr>
              <a:lnSpc>
                <a:spcPct val="90000"/>
              </a:lnSpc>
              <a:buClr>
                <a:srgbClr val="00FF00"/>
              </a:buClr>
              <a:buFont typeface="Wingdings" pitchFamily="2" charset="2"/>
              <a:buChar char="§"/>
            </a:pPr>
            <a:r>
              <a:rPr lang="cs-CZ" sz="2400" b="1" u="sng" dirty="0" smtClean="0">
                <a:latin typeface="Tahoma" pitchFamily="34" charset="0"/>
              </a:rPr>
              <a:t>ADCC </a:t>
            </a:r>
            <a:r>
              <a:rPr lang="cs-CZ" sz="2400" dirty="0" smtClean="0"/>
              <a:t>(</a:t>
            </a:r>
            <a:r>
              <a:rPr lang="cs-CZ" sz="2400" dirty="0" err="1" smtClean="0"/>
              <a:t>antibody</a:t>
            </a:r>
            <a:r>
              <a:rPr lang="cs-CZ" sz="2400" dirty="0" smtClean="0"/>
              <a:t>-</a:t>
            </a:r>
            <a:r>
              <a:rPr lang="cs-CZ" sz="2400" dirty="0" err="1" smtClean="0"/>
              <a:t>dependent</a:t>
            </a:r>
            <a:r>
              <a:rPr lang="cs-CZ" sz="2400" dirty="0" smtClean="0"/>
              <a:t> </a:t>
            </a:r>
            <a:r>
              <a:rPr lang="cs-CZ" sz="2400" dirty="0" err="1" smtClean="0"/>
              <a:t>cellular</a:t>
            </a:r>
            <a:r>
              <a:rPr lang="cs-CZ" sz="2400" dirty="0" smtClean="0"/>
              <a:t> cytotoxicity)</a:t>
            </a:r>
            <a:endParaRPr lang="cs-CZ" sz="2400" b="1" dirty="0" smtClean="0">
              <a:latin typeface="Tahoma" pitchFamily="34" charset="0"/>
            </a:endParaRPr>
          </a:p>
          <a:p>
            <a:pPr>
              <a:lnSpc>
                <a:spcPct val="90000"/>
              </a:lnSpc>
              <a:buClr>
                <a:srgbClr val="00FF00"/>
              </a:buClr>
              <a:buFont typeface="Wingdings" pitchFamily="2" charset="2"/>
              <a:buChar char="§"/>
            </a:pPr>
            <a:endParaRPr lang="cs-CZ" sz="2000" b="1"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chovam\Desktop\IG functions.png"/>
          <p:cNvPicPr>
            <a:picLocks noChangeAspect="1" noChangeArrowheads="1"/>
          </p:cNvPicPr>
          <p:nvPr/>
        </p:nvPicPr>
        <p:blipFill>
          <a:blip r:embed="rId2" cstate="print"/>
          <a:srcRect/>
          <a:stretch>
            <a:fillRect/>
          </a:stretch>
        </p:blipFill>
        <p:spPr bwMode="auto">
          <a:xfrm>
            <a:off x="1763688" y="144016"/>
            <a:ext cx="5580112" cy="65973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a:bodyPr>
          <a:lstStyle/>
          <a:p>
            <a:r>
              <a:rPr lang="cs-CZ" sz="2800" b="1" dirty="0" err="1" smtClean="0">
                <a:latin typeface="Tahoma" pitchFamily="34" charset="0"/>
              </a:rPr>
              <a:t>Immunoglobulins</a:t>
            </a:r>
            <a:r>
              <a:rPr lang="cs-CZ" sz="2800" b="1" dirty="0" smtClean="0">
                <a:latin typeface="Tahoma" pitchFamily="34" charset="0"/>
              </a:rPr>
              <a:t> </a:t>
            </a:r>
            <a:r>
              <a:rPr lang="cs-CZ" sz="2800" b="1" dirty="0" err="1">
                <a:latin typeface="Tahoma" pitchFamily="34" charset="0"/>
              </a:rPr>
              <a:t>functions</a:t>
            </a:r>
            <a:r>
              <a:rPr lang="cs-CZ" sz="2800" b="1" dirty="0">
                <a:latin typeface="Tahoma" pitchFamily="34" charset="0"/>
              </a:rPr>
              <a:t> </a:t>
            </a:r>
          </a:p>
        </p:txBody>
      </p:sp>
      <p:sp>
        <p:nvSpPr>
          <p:cNvPr id="139267" name="Rectangle 3"/>
          <p:cNvSpPr>
            <a:spLocks noGrp="1" noChangeArrowheads="1"/>
          </p:cNvSpPr>
          <p:nvPr>
            <p:ph type="body" idx="1"/>
          </p:nvPr>
        </p:nvSpPr>
        <p:spPr>
          <a:xfrm>
            <a:off x="107504" y="1196752"/>
            <a:ext cx="9036496" cy="5256584"/>
          </a:xfrm>
        </p:spPr>
        <p:txBody>
          <a:bodyPr>
            <a:normAutofit/>
          </a:bodyPr>
          <a:lstStyle/>
          <a:p>
            <a:pPr>
              <a:lnSpc>
                <a:spcPct val="90000"/>
              </a:lnSpc>
              <a:buClr>
                <a:srgbClr val="00FF00"/>
              </a:buClr>
              <a:buFont typeface="Wingdings" pitchFamily="2" charset="2"/>
              <a:buChar char="§"/>
            </a:pPr>
            <a:endParaRPr lang="cs-CZ" sz="2400" b="1" dirty="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r>
              <a:rPr lang="cs-CZ" sz="2400" b="1" u="sng" dirty="0">
                <a:latin typeface="Tahoma" pitchFamily="34" charset="0"/>
              </a:rPr>
              <a:t>Mast cell </a:t>
            </a:r>
            <a:r>
              <a:rPr lang="cs-CZ" sz="2400" b="1" u="sng" dirty="0" err="1">
                <a:latin typeface="Tahoma" pitchFamily="34" charset="0"/>
              </a:rPr>
              <a:t>activation</a:t>
            </a:r>
            <a:r>
              <a:rPr lang="cs-CZ" sz="2400" b="1" u="sng" dirty="0">
                <a:latin typeface="Tahoma" pitchFamily="34" charset="0"/>
              </a:rPr>
              <a:t> </a:t>
            </a:r>
            <a:r>
              <a:rPr lang="cs-CZ" sz="2400" b="1" u="sng" dirty="0" err="1">
                <a:latin typeface="Tahoma" pitchFamily="34" charset="0"/>
              </a:rPr>
              <a:t>using</a:t>
            </a:r>
            <a:r>
              <a:rPr lang="cs-CZ" sz="2400" b="1" u="sng" dirty="0">
                <a:latin typeface="Tahoma" pitchFamily="34" charset="0"/>
              </a:rPr>
              <a:t> </a:t>
            </a:r>
            <a:r>
              <a:rPr lang="cs-CZ" sz="2400" b="1" u="sng" dirty="0" err="1">
                <a:latin typeface="Tahoma" pitchFamily="34" charset="0"/>
              </a:rPr>
              <a:t>IgE</a:t>
            </a:r>
            <a:endParaRPr lang="cs-CZ" sz="2400" b="1" u="sng" dirty="0">
              <a:latin typeface="Tahoma" pitchFamily="34" charset="0"/>
            </a:endParaRPr>
          </a:p>
          <a:p>
            <a:pPr>
              <a:lnSpc>
                <a:spcPct val="90000"/>
              </a:lnSpc>
              <a:buClr>
                <a:srgbClr val="00FF00"/>
              </a:buClr>
              <a:buNone/>
            </a:pPr>
            <a:endParaRPr lang="cs-CZ" sz="2400" b="1" dirty="0">
              <a:latin typeface="Tahoma" pitchFamily="34" charset="0"/>
            </a:endParaRPr>
          </a:p>
        </p:txBody>
      </p:sp>
      <p:pic>
        <p:nvPicPr>
          <p:cNvPr id="4" name="Picture 1"/>
          <p:cNvPicPr>
            <a:picLocks noChangeAspect="1" noChangeArrowheads="1"/>
          </p:cNvPicPr>
          <p:nvPr/>
        </p:nvPicPr>
        <p:blipFill>
          <a:blip r:embed="rId2" cstate="print"/>
          <a:srcRect l="7205" r="4585"/>
          <a:stretch>
            <a:fillRect/>
          </a:stretch>
        </p:blipFill>
        <p:spPr bwMode="auto">
          <a:xfrm>
            <a:off x="5265738" y="1268760"/>
            <a:ext cx="3878262" cy="4846637"/>
          </a:xfrm>
          <a:prstGeom prst="rect">
            <a:avLst/>
          </a:prstGeom>
          <a:noFill/>
          <a:ln w="9525">
            <a:noFill/>
            <a:round/>
            <a:headEnd/>
            <a:tailEnd/>
          </a:ln>
        </p:spPr>
      </p:pic>
      <p:sp>
        <p:nvSpPr>
          <p:cNvPr id="5" name="Obdélník 4"/>
          <p:cNvSpPr/>
          <p:nvPr/>
        </p:nvSpPr>
        <p:spPr>
          <a:xfrm>
            <a:off x="395536" y="2348880"/>
            <a:ext cx="4824536" cy="3046988"/>
          </a:xfrm>
          <a:prstGeom prst="rect">
            <a:avLst/>
          </a:prstGeom>
        </p:spPr>
        <p:txBody>
          <a:bodyPr wrap="square">
            <a:spAutoFit/>
          </a:bodyPr>
          <a:lstStyle/>
          <a:p>
            <a:pPr>
              <a:buClr>
                <a:srgbClr val="00FF00"/>
              </a:buClr>
              <a:defRPr/>
            </a:pPr>
            <a:r>
              <a:rPr lang="cs-CZ" sz="2400" dirty="0" smtClean="0">
                <a:latin typeface="Tahoma" pitchFamily="34" charset="0"/>
                <a:ea typeface="Tahoma" pitchFamily="34" charset="0"/>
                <a:cs typeface="Tahoma" pitchFamily="34" charset="0"/>
              </a:rPr>
              <a:t>Mast </a:t>
            </a:r>
            <a:r>
              <a:rPr lang="cs-CZ" sz="2400" dirty="0" err="1" smtClean="0">
                <a:latin typeface="Tahoma" pitchFamily="34" charset="0"/>
                <a:ea typeface="Tahoma" pitchFamily="34" charset="0"/>
                <a:cs typeface="Tahoma" pitchFamily="34" charset="0"/>
              </a:rPr>
              <a:t>cells</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can</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be</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stimulated</a:t>
            </a:r>
            <a:r>
              <a:rPr lang="cs-CZ" sz="2400" dirty="0" smtClean="0">
                <a:latin typeface="Tahoma" pitchFamily="34" charset="0"/>
                <a:ea typeface="Tahoma" pitchFamily="34" charset="0"/>
                <a:cs typeface="Tahoma" pitchFamily="34" charset="0"/>
              </a:rPr>
              <a:t> by </a:t>
            </a:r>
            <a:r>
              <a:rPr lang="cs-CZ" sz="2400" dirty="0" err="1" smtClean="0">
                <a:latin typeface="Tahoma" pitchFamily="34" charset="0"/>
                <a:ea typeface="Tahoma" pitchFamily="34" charset="0"/>
                <a:cs typeface="Tahoma" pitchFamily="34" charset="0"/>
              </a:rPr>
              <a:t>cross</a:t>
            </a:r>
            <a:r>
              <a:rPr lang="cs-CZ" sz="2400" dirty="0" smtClean="0">
                <a:latin typeface="Tahoma" pitchFamily="34" charset="0"/>
                <a:ea typeface="Tahoma" pitchFamily="34" charset="0"/>
                <a:cs typeface="Tahoma" pitchFamily="34" charset="0"/>
              </a:rPr>
              <a:t>-</a:t>
            </a:r>
            <a:r>
              <a:rPr lang="cs-CZ" sz="2400" dirty="0" err="1" smtClean="0">
                <a:latin typeface="Tahoma" pitchFamily="34" charset="0"/>
                <a:ea typeface="Tahoma" pitchFamily="34" charset="0"/>
                <a:cs typeface="Tahoma" pitchFamily="34" charset="0"/>
              </a:rPr>
              <a:t>linking</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of</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IgE</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receptors</a:t>
            </a:r>
            <a:r>
              <a:rPr lang="cs-CZ" sz="2400" dirty="0" smtClean="0">
                <a:effectLst>
                  <a:outerShdw blurRad="38100" dist="38100" dir="2700000" algn="tl">
                    <a:srgbClr val="000000"/>
                  </a:outerShdw>
                </a:effectLst>
                <a:latin typeface="Tahoma" pitchFamily="34" charset="0"/>
                <a:ea typeface="Tahoma" pitchFamily="34" charset="0"/>
                <a:cs typeface="Tahoma" pitchFamily="34" charset="0"/>
              </a:rPr>
              <a:t> </a:t>
            </a:r>
          </a:p>
          <a:p>
            <a:pPr>
              <a:buClr>
                <a:srgbClr val="00FF00"/>
              </a:buClr>
              <a:defRPr/>
            </a:pPr>
            <a:r>
              <a:rPr lang="cs-CZ" sz="2400" dirty="0" smtClean="0">
                <a:latin typeface="Tahoma" pitchFamily="34" charset="0"/>
                <a:ea typeface="Tahoma" pitchFamily="34" charset="0"/>
                <a:cs typeface="Tahoma" pitchFamily="34" charset="0"/>
              </a:rPr>
              <a:t>(</a:t>
            </a:r>
            <a:r>
              <a:rPr lang="cs-CZ" sz="2400" dirty="0" err="1" smtClean="0">
                <a:latin typeface="Tahoma" pitchFamily="34" charset="0"/>
                <a:ea typeface="Tahoma" pitchFamily="34" charset="0"/>
                <a:cs typeface="Tahoma" pitchFamily="34" charset="0"/>
              </a:rPr>
              <a:t>Fce</a:t>
            </a:r>
            <a:r>
              <a:rPr lang="cs-CZ" sz="2400" dirty="0" smtClean="0">
                <a:latin typeface="Tahoma" pitchFamily="34" charset="0"/>
                <a:ea typeface="Tahoma" pitchFamily="34" charset="0"/>
                <a:cs typeface="Tahoma" pitchFamily="34" charset="0"/>
              </a:rPr>
              <a:t> RI)</a:t>
            </a:r>
          </a:p>
          <a:p>
            <a:pPr>
              <a:buClr>
                <a:srgbClr val="00FF00"/>
              </a:buClr>
              <a:defRPr/>
            </a:pPr>
            <a:endParaRPr lang="cs-CZ" sz="2400" dirty="0" smtClean="0">
              <a:latin typeface="Tahoma" pitchFamily="34" charset="0"/>
              <a:ea typeface="Tahoma" pitchFamily="34" charset="0"/>
              <a:cs typeface="Tahoma" pitchFamily="34" charset="0"/>
            </a:endParaRPr>
          </a:p>
          <a:p>
            <a:pPr>
              <a:buClr>
                <a:srgbClr val="00FF00"/>
              </a:buClr>
              <a:defRPr/>
            </a:pPr>
            <a:endParaRPr lang="cs-CZ" sz="2400" dirty="0" smtClean="0">
              <a:latin typeface="Tahoma" pitchFamily="34" charset="0"/>
              <a:ea typeface="Tahoma" pitchFamily="34" charset="0"/>
              <a:cs typeface="Tahoma" pitchFamily="34" charset="0"/>
            </a:endParaRPr>
          </a:p>
          <a:p>
            <a:pPr>
              <a:buClr>
                <a:srgbClr val="00FF00"/>
              </a:buClr>
              <a:defRPr/>
            </a:pPr>
            <a:r>
              <a:rPr lang="cs-CZ" sz="2400" dirty="0" smtClean="0">
                <a:latin typeface="Tahoma" pitchFamily="34" charset="0"/>
                <a:ea typeface="Tahoma" pitchFamily="34" charset="0"/>
                <a:cs typeface="Tahoma" pitchFamily="34" charset="0"/>
              </a:rPr>
              <a:t>Basis </a:t>
            </a:r>
            <a:r>
              <a:rPr lang="cs-CZ" sz="2400" dirty="0" err="1" smtClean="0">
                <a:latin typeface="Tahoma" pitchFamily="34" charset="0"/>
                <a:ea typeface="Tahoma" pitchFamily="34" charset="0"/>
                <a:cs typeface="Tahoma" pitchFamily="34" charset="0"/>
              </a:rPr>
              <a:t>of</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allergic</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reation</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and</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of</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the</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defence</a:t>
            </a:r>
            <a:r>
              <a:rPr lang="cs-CZ" sz="2400" dirty="0" smtClean="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against</a:t>
            </a:r>
            <a:r>
              <a:rPr 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multicellular</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parasites</a:t>
            </a:r>
            <a:endParaRPr lang="cs-CZ" sz="24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cs-CZ" altLang="cs-CZ" sz="2800" b="1" dirty="0" smtClean="0">
                <a:latin typeface="+mn-lt"/>
              </a:rPr>
              <a:t>Mast cell </a:t>
            </a:r>
            <a:r>
              <a:rPr lang="cs-CZ" altLang="cs-CZ" sz="2800" b="1" dirty="0" err="1" smtClean="0">
                <a:latin typeface="+mn-lt"/>
              </a:rPr>
              <a:t>activation</a:t>
            </a:r>
            <a:r>
              <a:rPr lang="cs-CZ" altLang="cs-CZ" sz="2800" b="1" dirty="0" smtClean="0">
                <a:latin typeface="+mn-lt"/>
              </a:rPr>
              <a:t> by </a:t>
            </a:r>
            <a:r>
              <a:rPr lang="cs-CZ" altLang="cs-CZ" sz="2800" b="1" dirty="0" err="1" smtClean="0">
                <a:latin typeface="+mn-lt"/>
              </a:rPr>
              <a:t>cross</a:t>
            </a:r>
            <a:r>
              <a:rPr lang="cs-CZ" altLang="cs-CZ" sz="2800" b="1" dirty="0" smtClean="0">
                <a:latin typeface="+mn-lt"/>
              </a:rPr>
              <a:t>-</a:t>
            </a:r>
            <a:r>
              <a:rPr lang="cs-CZ" altLang="cs-CZ" sz="2800" b="1" dirty="0" err="1" smtClean="0">
                <a:latin typeface="+mn-lt"/>
              </a:rPr>
              <a:t>linking</a:t>
            </a:r>
            <a:r>
              <a:rPr lang="cs-CZ" altLang="cs-CZ" sz="2800" b="1" dirty="0" smtClean="0">
                <a:latin typeface="+mn-lt"/>
              </a:rPr>
              <a:t> </a:t>
            </a:r>
            <a:br>
              <a:rPr lang="cs-CZ" altLang="cs-CZ" sz="2800" b="1" dirty="0" smtClean="0">
                <a:latin typeface="+mn-lt"/>
              </a:rPr>
            </a:br>
            <a:r>
              <a:rPr lang="cs-CZ" altLang="cs-CZ" sz="2800" b="1" dirty="0" err="1" smtClean="0">
                <a:latin typeface="+mn-lt"/>
              </a:rPr>
              <a:t>of</a:t>
            </a:r>
            <a:r>
              <a:rPr lang="cs-CZ" altLang="cs-CZ" sz="2800" b="1" dirty="0" smtClean="0">
                <a:latin typeface="+mn-lt"/>
              </a:rPr>
              <a:t> </a:t>
            </a:r>
            <a:r>
              <a:rPr lang="cs-CZ" altLang="cs-CZ" sz="2800" b="1" dirty="0" err="1" smtClean="0">
                <a:latin typeface="+mn-lt"/>
              </a:rPr>
              <a:t>IgE</a:t>
            </a:r>
            <a:r>
              <a:rPr lang="cs-CZ" altLang="cs-CZ" sz="2800" b="1" dirty="0" smtClean="0">
                <a:latin typeface="+mn-lt"/>
              </a:rPr>
              <a:t> </a:t>
            </a:r>
            <a:r>
              <a:rPr lang="cs-CZ" sz="2800" dirty="0" err="1" smtClean="0">
                <a:latin typeface="Tahoma" pitchFamily="34" charset="0"/>
              </a:rPr>
              <a:t>Fc</a:t>
            </a:r>
            <a:r>
              <a:rPr lang="cs-CZ" sz="2800" b="1" dirty="0" smtClean="0">
                <a:latin typeface="Symbol" pitchFamily="18" charset="2"/>
              </a:rPr>
              <a:t></a:t>
            </a:r>
            <a:r>
              <a:rPr lang="cs-CZ" sz="2800" dirty="0" smtClean="0">
                <a:latin typeface="Tahoma" pitchFamily="34" charset="0"/>
              </a:rPr>
              <a:t>RI </a:t>
            </a:r>
            <a:r>
              <a:rPr lang="cs-CZ" altLang="cs-CZ" sz="2800" b="1" dirty="0" err="1" smtClean="0">
                <a:latin typeface="+mn-lt"/>
              </a:rPr>
              <a:t>receptors</a:t>
            </a:r>
            <a:r>
              <a:rPr lang="cs-CZ" altLang="cs-CZ" sz="2800" b="1" dirty="0" smtClean="0">
                <a:latin typeface="+mn-lt"/>
              </a:rPr>
              <a:t> </a:t>
            </a:r>
          </a:p>
        </p:txBody>
      </p:sp>
      <p:sp>
        <p:nvSpPr>
          <p:cNvPr id="13315" name="Rectangle 3"/>
          <p:cNvSpPr>
            <a:spLocks noGrp="1" noChangeArrowheads="1"/>
          </p:cNvSpPr>
          <p:nvPr>
            <p:ph sz="half" idx="1"/>
          </p:nvPr>
        </p:nvSpPr>
        <p:spPr/>
        <p:txBody>
          <a:bodyPr>
            <a:normAutofit/>
          </a:bodyPr>
          <a:lstStyle/>
          <a:p>
            <a:pPr eaLnBrk="1" hangingPunct="1">
              <a:lnSpc>
                <a:spcPct val="80000"/>
              </a:lnSpc>
              <a:buClr>
                <a:srgbClr val="00FF00"/>
              </a:buClr>
              <a:buFont typeface="Wingdings" pitchFamily="2" charset="2"/>
              <a:buChar char="§"/>
              <a:defRPr/>
            </a:pPr>
            <a:endParaRPr lang="cs-CZ" sz="2200" dirty="0" smtClean="0">
              <a:solidFill>
                <a:schemeClr val="bg1"/>
              </a:solidFill>
              <a:effectLst>
                <a:outerShdw blurRad="38100" dist="38100" dir="2700000" algn="tl">
                  <a:srgbClr val="000000"/>
                </a:outerShdw>
              </a:effectLst>
              <a:latin typeface="Tahoma" pitchFamily="34" charset="0"/>
            </a:endParaRPr>
          </a:p>
          <a:p>
            <a:pPr eaLnBrk="1" hangingPunct="1">
              <a:lnSpc>
                <a:spcPct val="150000"/>
              </a:lnSpc>
              <a:buClr>
                <a:srgbClr val="00FF00"/>
              </a:buClr>
              <a:buFontTx/>
              <a:buNone/>
              <a:defRPr/>
            </a:pPr>
            <a:r>
              <a:rPr lang="cs-CZ" sz="2000" dirty="0" smtClean="0">
                <a:solidFill>
                  <a:srgbClr val="002060"/>
                </a:solidFill>
                <a:latin typeface="Book Antiqua" pitchFamily="18" charset="0"/>
              </a:rPr>
              <a:t/>
            </a:r>
            <a:br>
              <a:rPr lang="cs-CZ" sz="2000" dirty="0" smtClean="0">
                <a:solidFill>
                  <a:srgbClr val="002060"/>
                </a:solidFill>
                <a:latin typeface="Book Antiqua" pitchFamily="18" charset="0"/>
              </a:rPr>
            </a:br>
            <a:endParaRPr lang="cs-CZ" sz="2000" dirty="0" smtClean="0">
              <a:solidFill>
                <a:srgbClr val="002060"/>
              </a:solidFill>
              <a:latin typeface="Book Antiqua" pitchFamily="18" charset="0"/>
            </a:endParaRPr>
          </a:p>
        </p:txBody>
      </p:sp>
      <p:pic>
        <p:nvPicPr>
          <p:cNvPr id="21508" name="Picture 4"/>
          <p:cNvPicPr>
            <a:picLocks noGrp="1" noChangeAspect="1" noChangeArrowheads="1"/>
          </p:cNvPicPr>
          <p:nvPr>
            <p:ph sz="half" idx="2"/>
          </p:nvPr>
        </p:nvPicPr>
        <p:blipFill>
          <a:blip r:embed="rId2" cstate="print"/>
          <a:srcRect l="7205" r="4585"/>
          <a:stretch>
            <a:fillRect/>
          </a:stretch>
        </p:blipFill>
        <p:spPr>
          <a:xfrm>
            <a:off x="5436096" y="1628800"/>
            <a:ext cx="3622675" cy="4525963"/>
          </a:xfrm>
          <a:noFill/>
        </p:spPr>
      </p:pic>
      <p:sp>
        <p:nvSpPr>
          <p:cNvPr id="6" name="Rectangle 2"/>
          <p:cNvSpPr txBox="1">
            <a:spLocks noChangeArrowheads="1"/>
          </p:cNvSpPr>
          <p:nvPr/>
        </p:nvSpPr>
        <p:spPr>
          <a:xfrm>
            <a:off x="251520" y="1268760"/>
            <a:ext cx="4618856" cy="5744095"/>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
                <a:schemeClr val="folHlink"/>
              </a:buClr>
              <a:buSzTx/>
              <a:buFont typeface="Wingdings" pitchFamily="2" charset="2"/>
              <a:buChar char="§"/>
              <a:tabLst/>
              <a:defRPr/>
            </a:pPr>
            <a:endParaRPr kumimoji="0" lang="cs-CZ" sz="12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70C0"/>
              </a:buClr>
              <a:buSzTx/>
              <a:tabLst/>
              <a:defRPr/>
            </a:pPr>
            <a:r>
              <a:rPr kumimoji="0" lang="cs-CZ" sz="2400" b="0" i="0" u="none" strike="noStrike" kern="1200" cap="none" spc="0" normalizeH="0" baseline="0" noProof="0" dirty="0" err="1" smtClean="0">
                <a:ln>
                  <a:noFill/>
                </a:ln>
                <a:effectLst/>
                <a:uLnTx/>
                <a:uFillTx/>
                <a:latin typeface="Tahoma" pitchFamily="34" charset="0"/>
                <a:ea typeface="+mn-ea"/>
                <a:cs typeface="+mn-cs"/>
              </a:rPr>
              <a:t>Allergen</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or</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multicellular</a:t>
            </a:r>
            <a:r>
              <a:rPr kumimoji="0" lang="cs-CZ" sz="2400" b="0" i="0" u="none" strike="noStrike" kern="1200" cap="none" spc="0" normalizeH="0" baseline="0" noProof="0" dirty="0" smtClean="0">
                <a:ln>
                  <a:noFill/>
                </a:ln>
                <a:effectLst/>
                <a:uLnTx/>
                <a:uFillTx/>
                <a:latin typeface="Tahoma" pitchFamily="34" charset="0"/>
                <a:ea typeface="+mn-ea"/>
                <a:cs typeface="+mn-cs"/>
              </a:rPr>
              <a:t> parasite </a:t>
            </a:r>
          </a:p>
          <a:p>
            <a:pPr marL="342900" marR="0" lvl="0" indent="-342900" algn="l" defTabSz="914400" rtl="0" eaLnBrk="1" fontAlgn="auto" latinLnBrk="0" hangingPunct="1">
              <a:lnSpc>
                <a:spcPct val="100000"/>
              </a:lnSpc>
              <a:spcBef>
                <a:spcPct val="20000"/>
              </a:spcBef>
              <a:spcAft>
                <a:spcPts val="0"/>
              </a:spcAft>
              <a:buClr>
                <a:srgbClr val="0070C0"/>
              </a:buClr>
              <a:buSzTx/>
              <a:tabLst/>
              <a:defRPr/>
            </a:pPr>
            <a:r>
              <a:rPr kumimoji="0" lang="cs-CZ" sz="2400" b="0" i="0" u="none" strike="noStrike" kern="1200" cap="none" spc="0" normalizeH="0" baseline="0" noProof="0" dirty="0" err="1" smtClean="0">
                <a:ln>
                  <a:noFill/>
                </a:ln>
                <a:effectLst/>
                <a:uLnTx/>
                <a:uFillTx/>
                <a:latin typeface="Tahoma" pitchFamily="34" charset="0"/>
                <a:ea typeface="+mn-ea"/>
                <a:cs typeface="+mn-cs"/>
              </a:rPr>
              <a:t>binds</a:t>
            </a:r>
            <a:r>
              <a:rPr kumimoji="0" lang="cs-CZ" sz="2400" b="0" i="0" u="none" strike="noStrike" kern="1200" cap="none" spc="0" normalizeH="0" baseline="0" noProof="0" dirty="0" smtClean="0">
                <a:ln>
                  <a:noFill/>
                </a:ln>
                <a:effectLst/>
                <a:uLnTx/>
                <a:uFillTx/>
                <a:latin typeface="Tahoma" pitchFamily="34" charset="0"/>
                <a:ea typeface="+mn-ea"/>
                <a:cs typeface="+mn-cs"/>
              </a:rPr>
              <a:t> to </a:t>
            </a:r>
            <a:r>
              <a:rPr kumimoji="0" lang="cs-CZ" sz="2400" b="0" i="0" u="none" strike="noStrike" kern="1200" cap="none" spc="0" normalizeH="0" baseline="0" noProof="0" dirty="0" err="1" smtClean="0">
                <a:ln>
                  <a:noFill/>
                </a:ln>
                <a:effectLst/>
                <a:uLnTx/>
                <a:uFillTx/>
                <a:latin typeface="Tahoma" pitchFamily="34" charset="0"/>
                <a:ea typeface="+mn-ea"/>
                <a:cs typeface="+mn-cs"/>
              </a:rPr>
              <a:t>IgE</a:t>
            </a:r>
            <a:r>
              <a:rPr kumimoji="0" lang="cs-CZ" sz="2400" b="0" i="0" u="none" strike="noStrike" kern="1200" cap="none" spc="0" normalizeH="0" baseline="0" noProof="0" dirty="0" smtClean="0">
                <a:ln>
                  <a:noFill/>
                </a:ln>
                <a:effectLst/>
                <a:uLnTx/>
                <a:uFillTx/>
                <a:latin typeface="Tahoma" pitchFamily="34" charset="0"/>
                <a:ea typeface="+mn-ea"/>
                <a:cs typeface="+mn-cs"/>
              </a:rPr>
              <a:t> on mast </a:t>
            </a:r>
            <a:r>
              <a:rPr kumimoji="0" lang="cs-CZ" sz="2400" b="0" i="0" u="none" strike="noStrike" kern="1200" cap="none" spc="0" normalizeH="0" baseline="0" noProof="0" dirty="0" err="1" smtClean="0">
                <a:ln>
                  <a:noFill/>
                </a:ln>
                <a:effectLst/>
                <a:uLnTx/>
                <a:uFillTx/>
                <a:latin typeface="Tahoma" pitchFamily="34" charset="0"/>
                <a:ea typeface="+mn-ea"/>
                <a:cs typeface="+mn-cs"/>
              </a:rPr>
              <a:t>cell</a:t>
            </a:r>
            <a:r>
              <a:rPr kumimoji="0" lang="cs-CZ" sz="2400" b="0" i="0" u="none" strike="noStrike" kern="1200" cap="none" spc="0" normalizeH="0" baseline="0" noProof="0" dirty="0" smtClean="0">
                <a:ln>
                  <a:noFill/>
                </a:ln>
                <a:effectLst/>
                <a:uLnTx/>
                <a:uFillTx/>
                <a:latin typeface="Book Antiqua"/>
                <a:ea typeface="+mn-ea"/>
                <a:cs typeface="+mn-cs"/>
              </a:rPr>
              <a:t>→</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cross</a:t>
            </a:r>
            <a:r>
              <a:rPr kumimoji="0" lang="cs-CZ" sz="2400" b="0" i="0" u="none" strike="noStrike" kern="1200" cap="none" spc="0" normalizeH="0" baseline="0" noProof="0" dirty="0" smtClean="0">
                <a:ln>
                  <a:noFill/>
                </a:ln>
                <a:effectLst/>
                <a:uLnTx/>
                <a:uFillTx/>
                <a:latin typeface="Tahoma" pitchFamily="34" charset="0"/>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0070C0"/>
              </a:buClr>
              <a:buSzTx/>
              <a:tabLst/>
              <a:defRPr/>
            </a:pPr>
            <a:r>
              <a:rPr kumimoji="0" lang="cs-CZ" sz="2400" b="0" i="0" u="none" strike="noStrike" kern="1200" cap="none" spc="0" normalizeH="0" baseline="0" noProof="0" dirty="0" err="1" smtClean="0">
                <a:ln>
                  <a:noFill/>
                </a:ln>
                <a:effectLst/>
                <a:uLnTx/>
                <a:uFillTx/>
                <a:latin typeface="Tahoma" pitchFamily="34" charset="0"/>
                <a:ea typeface="+mn-ea"/>
                <a:cs typeface="+mn-cs"/>
              </a:rPr>
              <a:t>linking</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of</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several</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molecules</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Fc</a:t>
            </a:r>
            <a:r>
              <a:rPr kumimoji="0" lang="cs-CZ" sz="2400" b="1" i="0" u="none" strike="noStrike" kern="1200" cap="none" spc="0" normalizeH="0" baseline="0" noProof="0" dirty="0" smtClean="0">
                <a:ln>
                  <a:noFill/>
                </a:ln>
                <a:effectLst/>
                <a:uLnTx/>
                <a:uFillTx/>
                <a:latin typeface="Symbol" pitchFamily="18" charset="2"/>
                <a:ea typeface="+mn-ea"/>
                <a:cs typeface="+mn-cs"/>
              </a:rPr>
              <a:t></a:t>
            </a:r>
            <a:r>
              <a:rPr kumimoji="0" lang="cs-CZ" sz="2400" b="0" i="0" u="none" strike="noStrike" kern="1200" cap="none" spc="0" normalizeH="0" baseline="0" noProof="0" dirty="0" smtClean="0">
                <a:ln>
                  <a:noFill/>
                </a:ln>
                <a:effectLst/>
                <a:uLnTx/>
                <a:uFillTx/>
                <a:latin typeface="Tahoma" pitchFamily="34" charset="0"/>
                <a:ea typeface="+mn-ea"/>
                <a:cs typeface="+mn-cs"/>
              </a:rPr>
              <a:t>RI </a:t>
            </a: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endParaRPr kumimoji="0" lang="cs-CZ" sz="800" b="0" i="0" u="none" strike="noStrike" kern="1200" cap="none" spc="0" normalizeH="0" baseline="0" noProof="0" dirty="0" smtClean="0">
              <a:ln>
                <a:noFill/>
              </a:ln>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r>
              <a:rPr kumimoji="0" lang="cs-CZ" sz="2400" b="0" i="0" u="none" strike="noStrike" kern="1200" cap="none" spc="0" normalizeH="0" baseline="0" noProof="0" dirty="0" err="1" smtClean="0">
                <a:ln>
                  <a:noFill/>
                </a:ln>
                <a:effectLst/>
                <a:uLnTx/>
                <a:uFillTx/>
                <a:latin typeface="Tahoma" pitchFamily="34" charset="0"/>
                <a:ea typeface="+mn-ea"/>
                <a:cs typeface="+mn-cs"/>
              </a:rPr>
              <a:t>initiate</a:t>
            </a:r>
            <a:r>
              <a:rPr kumimoji="0" lang="cs-CZ" sz="2400" b="0" i="0" u="none" strike="noStrike" kern="1200" cap="none" spc="0" normalizeH="0" baseline="0" noProof="0" dirty="0" smtClean="0">
                <a:ln>
                  <a:noFill/>
                </a:ln>
                <a:effectLst/>
                <a:uLnTx/>
                <a:uFillTx/>
                <a:latin typeface="Tahoma" pitchFamily="34" charset="0"/>
                <a:ea typeface="+mn-ea"/>
                <a:cs typeface="+mn-cs"/>
              </a:rPr>
              <a:t> mast cell </a:t>
            </a:r>
            <a:r>
              <a:rPr kumimoji="0" lang="cs-CZ" sz="2400" b="1" i="0" u="none" strike="noStrike" kern="1200" cap="none" spc="0" normalizeH="0" baseline="0" noProof="0" dirty="0" err="1" smtClean="0">
                <a:ln>
                  <a:noFill/>
                </a:ln>
                <a:effectLst/>
                <a:uLnTx/>
                <a:uFillTx/>
                <a:latin typeface="Tahoma" pitchFamily="34" charset="0"/>
                <a:ea typeface="+mn-ea"/>
                <a:cs typeface="+mn-cs"/>
              </a:rPr>
              <a:t>degranulation</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release</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of</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1" i="0" u="none" strike="noStrike" kern="1200" cap="none" spc="0" normalizeH="0" baseline="0" noProof="0" dirty="0" smtClean="0">
                <a:ln>
                  <a:noFill/>
                </a:ln>
                <a:effectLst/>
                <a:uLnTx/>
                <a:uFillTx/>
                <a:latin typeface="Tahoma" pitchFamily="34" charset="0"/>
                <a:ea typeface="+mn-ea"/>
                <a:cs typeface="+mn-cs"/>
              </a:rPr>
              <a:t>histamin</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tryptase</a:t>
            </a:r>
            <a:r>
              <a:rPr kumimoji="0" lang="cs-CZ" sz="2400" b="0" i="0" u="none" strike="noStrike" kern="1200" cap="none" spc="0" normalizeH="0" baseline="0" noProof="0" dirty="0" smtClean="0">
                <a:ln>
                  <a:noFill/>
                </a:ln>
                <a:effectLst/>
                <a:uLnTx/>
                <a:uFillTx/>
                <a:latin typeface="Tahoma" pitchFamily="34" charset="0"/>
                <a:ea typeface="+mn-ea"/>
                <a:cs typeface="+mn-cs"/>
              </a:rPr>
              <a:t>, serotonin…) </a:t>
            </a: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endParaRPr kumimoji="0" lang="cs-CZ" sz="800" b="0" i="0" u="none" strike="noStrike" kern="1200" cap="none" spc="0" normalizeH="0" baseline="0" noProof="0" dirty="0" smtClean="0">
              <a:ln>
                <a:noFill/>
              </a:ln>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r>
              <a:rPr kumimoji="0" lang="cs-CZ" sz="2400" b="1" i="0" u="none" strike="noStrike" kern="1200" cap="none" spc="0" normalizeH="0" baseline="0" noProof="0" dirty="0" err="1" smtClean="0">
                <a:ln>
                  <a:noFill/>
                </a:ln>
                <a:effectLst/>
                <a:uLnTx/>
                <a:uFillTx/>
                <a:latin typeface="Tahoma" pitchFamily="34" charset="0"/>
                <a:ea typeface="+mn-ea"/>
                <a:cs typeface="+mn-cs"/>
              </a:rPr>
              <a:t>activation</a:t>
            </a:r>
            <a:r>
              <a:rPr kumimoji="0" lang="cs-CZ" sz="2400" b="1" i="0" u="none" strike="noStrike" kern="1200" cap="none" spc="0" normalizeH="0" baseline="0" noProof="0" dirty="0" smtClean="0">
                <a:ln>
                  <a:noFill/>
                </a:ln>
                <a:effectLst/>
                <a:uLnTx/>
                <a:uFillTx/>
                <a:latin typeface="Tahoma" pitchFamily="34" charset="0"/>
                <a:ea typeface="+mn-ea"/>
                <a:cs typeface="+mn-cs"/>
              </a:rPr>
              <a:t> </a:t>
            </a:r>
            <a:r>
              <a:rPr kumimoji="0" lang="cs-CZ" sz="2400" b="1" i="0" u="none" strike="noStrike" kern="1200" cap="none" spc="0" normalizeH="0" baseline="0" noProof="0" dirty="0" err="1" smtClean="0">
                <a:ln>
                  <a:noFill/>
                </a:ln>
                <a:effectLst/>
                <a:uLnTx/>
                <a:uFillTx/>
                <a:latin typeface="Tahoma" pitchFamily="34" charset="0"/>
                <a:ea typeface="+mn-ea"/>
                <a:cs typeface="+mn-cs"/>
              </a:rPr>
              <a:t>of</a:t>
            </a:r>
            <a:r>
              <a:rPr kumimoji="0" lang="cs-CZ" sz="2400" b="1" i="0" u="none" strike="noStrike" kern="1200" cap="none" spc="0" normalizeH="0" baseline="0" noProof="0" dirty="0" smtClean="0">
                <a:ln>
                  <a:noFill/>
                </a:ln>
                <a:effectLst/>
                <a:uLnTx/>
                <a:uFillTx/>
                <a:latin typeface="Tahoma" pitchFamily="34" charset="0"/>
                <a:ea typeface="+mn-ea"/>
                <a:cs typeface="+mn-cs"/>
              </a:rPr>
              <a:t> </a:t>
            </a:r>
            <a:r>
              <a:rPr kumimoji="0" lang="cs-CZ" sz="2400" b="1" i="0" u="none" strike="noStrike" kern="1200" cap="none" spc="0" normalizeH="0" baseline="0" noProof="0" dirty="0" err="1" smtClean="0">
                <a:ln>
                  <a:noFill/>
                </a:ln>
                <a:effectLst/>
                <a:uLnTx/>
                <a:uFillTx/>
                <a:latin typeface="Tahoma" pitchFamily="34" charset="0"/>
                <a:ea typeface="+mn-ea"/>
                <a:cs typeface="+mn-cs"/>
              </a:rPr>
              <a:t>arachidonic</a:t>
            </a:r>
            <a:r>
              <a:rPr kumimoji="0" lang="cs-CZ" sz="2400" b="1" i="0" u="none" strike="noStrike" kern="1200" cap="none" spc="0" normalizeH="0" baseline="0" noProof="0" dirty="0" smtClean="0">
                <a:ln>
                  <a:noFill/>
                </a:ln>
                <a:effectLst/>
                <a:uLnTx/>
                <a:uFillTx/>
                <a:latin typeface="Tahoma" pitchFamily="34" charset="0"/>
                <a:ea typeface="+mn-ea"/>
                <a:cs typeface="+mn-cs"/>
              </a:rPr>
              <a:t> </a:t>
            </a:r>
            <a:r>
              <a:rPr kumimoji="0" lang="cs-CZ" sz="2400" b="1" i="0" u="none" strike="noStrike" kern="1200" cap="none" spc="0" normalizeH="0" baseline="0" noProof="0" dirty="0" err="1" smtClean="0">
                <a:ln>
                  <a:noFill/>
                </a:ln>
                <a:effectLst/>
                <a:uLnTx/>
                <a:uFillTx/>
                <a:latin typeface="Tahoma" pitchFamily="34" charset="0"/>
                <a:ea typeface="+mn-ea"/>
                <a:cs typeface="+mn-cs"/>
              </a:rPr>
              <a:t>acid</a:t>
            </a:r>
            <a:r>
              <a:rPr kumimoji="0" lang="cs-CZ" sz="2400" b="1" i="0" u="none" strike="noStrike" kern="1200" cap="none" spc="0" normalizeH="0" baseline="0" noProof="0" dirty="0" smtClean="0">
                <a:ln>
                  <a:noFill/>
                </a:ln>
                <a:effectLst/>
                <a:uLnTx/>
                <a:uFillTx/>
                <a:latin typeface="Tahoma" pitchFamily="34" charset="0"/>
                <a:ea typeface="+mn-ea"/>
                <a:cs typeface="+mn-cs"/>
              </a:rPr>
              <a:t> </a:t>
            </a:r>
            <a:r>
              <a:rPr kumimoji="0" lang="cs-CZ" sz="2400" b="1" i="0" u="none" strike="noStrike" kern="1200" cap="none" spc="0" normalizeH="0" baseline="0" noProof="0" dirty="0" err="1" smtClean="0">
                <a:ln>
                  <a:noFill/>
                </a:ln>
                <a:effectLst/>
                <a:uLnTx/>
                <a:uFillTx/>
                <a:latin typeface="Tahoma" pitchFamily="34" charset="0"/>
                <a:ea typeface="+mn-ea"/>
                <a:cs typeface="+mn-cs"/>
              </a:rPr>
              <a:t>metabolism</a:t>
            </a:r>
            <a:r>
              <a:rPr kumimoji="0" lang="cs-CZ" sz="2400" b="1"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smtClean="0">
                <a:ln>
                  <a:noFill/>
                </a:ln>
                <a:effectLst/>
                <a:uLnTx/>
                <a:uFillTx/>
                <a:latin typeface="Tahoma" pitchFamily="34" charset="0"/>
                <a:ea typeface="+mn-ea"/>
                <a:cs typeface="+mn-cs"/>
              </a:rPr>
              <a:t>(</a:t>
            </a:r>
            <a:r>
              <a:rPr kumimoji="0" lang="cs-CZ" sz="2400" b="0" i="0" u="none" strike="noStrike" kern="1200" cap="none" spc="0" normalizeH="0" baseline="0" noProof="0" dirty="0" err="1" smtClean="0">
                <a:ln>
                  <a:noFill/>
                </a:ln>
                <a:effectLst/>
                <a:uLnTx/>
                <a:uFillTx/>
                <a:latin typeface="Tahoma" pitchFamily="34" charset="0"/>
                <a:ea typeface="+mn-ea"/>
                <a:cs typeface="+mn-cs"/>
              </a:rPr>
              <a:t>leukotriene</a:t>
            </a:r>
            <a:r>
              <a:rPr kumimoji="0" lang="cs-CZ" sz="2400" b="0" i="0" u="none" strike="noStrike" kern="1200" cap="none" spc="0" normalizeH="0" baseline="0" noProof="0" dirty="0" smtClean="0">
                <a:ln>
                  <a:noFill/>
                </a:ln>
                <a:effectLst/>
                <a:uLnTx/>
                <a:uFillTx/>
                <a:latin typeface="Tahoma" pitchFamily="34" charset="0"/>
                <a:ea typeface="+mn-ea"/>
                <a:cs typeface="+mn-cs"/>
              </a:rPr>
              <a:t> C4, prostaglandin PGD2) - </a:t>
            </a:r>
            <a:r>
              <a:rPr kumimoji="0" lang="cs-CZ" sz="2400" b="0" i="0" u="none" strike="noStrike" kern="1200" cap="none" spc="0" normalizeH="0" baseline="0" noProof="0" dirty="0" err="1" smtClean="0">
                <a:ln>
                  <a:noFill/>
                </a:ln>
                <a:effectLst/>
                <a:uLnTx/>
                <a:uFillTx/>
                <a:latin typeface="Tahoma" pitchFamily="34" charset="0"/>
                <a:ea typeface="+mn-ea"/>
                <a:cs typeface="+mn-cs"/>
              </a:rPr>
              <a:t>amplification</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of</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inflammatory</a:t>
            </a:r>
            <a:r>
              <a:rPr kumimoji="0" lang="cs-CZ" sz="2400" b="0"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err="1" smtClean="0">
                <a:ln>
                  <a:noFill/>
                </a:ln>
                <a:effectLst/>
                <a:uLnTx/>
                <a:uFillTx/>
                <a:latin typeface="Tahoma" pitchFamily="34" charset="0"/>
                <a:ea typeface="+mn-ea"/>
                <a:cs typeface="+mn-cs"/>
              </a:rPr>
              <a:t>responses</a:t>
            </a:r>
            <a:endParaRPr kumimoji="0" lang="cs-CZ" sz="2400" b="0" i="0" u="none" strike="noStrike" kern="1200" cap="none" spc="0" normalizeH="0" baseline="0" noProof="0" dirty="0" smtClean="0">
              <a:ln>
                <a:noFill/>
              </a:ln>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endParaRPr kumimoji="0" lang="cs-CZ" sz="800" b="0" i="0" u="none" strike="noStrike" kern="1200" cap="none" spc="0" normalizeH="0" baseline="0" noProof="0" dirty="0" smtClean="0">
              <a:ln>
                <a:noFill/>
              </a:ln>
              <a:effectLst/>
              <a:uLnTx/>
              <a:uFillTx/>
              <a:latin typeface="Tahoma" pitchFamily="34" charset="0"/>
              <a:ea typeface="+mn-ea"/>
              <a:cs typeface="+mn-cs"/>
            </a:endParaRPr>
          </a:p>
          <a:p>
            <a:pPr marL="342900" marR="0" lvl="0" indent="-342900" algn="l" defTabSz="914400" rtl="0" eaLnBrk="1" fontAlgn="auto" latinLnBrk="0" hangingPunct="1">
              <a:lnSpc>
                <a:spcPct val="80000"/>
              </a:lnSpc>
              <a:spcBef>
                <a:spcPct val="20000"/>
              </a:spcBef>
              <a:spcAft>
                <a:spcPts val="0"/>
              </a:spcAft>
              <a:buClr>
                <a:srgbClr val="0070C0"/>
              </a:buClr>
              <a:buSzTx/>
              <a:buFont typeface="Wingdings" pitchFamily="2" charset="2"/>
              <a:buChar char="§"/>
              <a:tabLst/>
              <a:defRPr/>
            </a:pPr>
            <a:r>
              <a:rPr kumimoji="0" lang="cs-CZ" sz="2400" b="1" i="0" u="none" strike="noStrike" kern="1200" cap="none" spc="0" normalizeH="0" baseline="0" noProof="0" dirty="0" err="1" smtClean="0">
                <a:ln>
                  <a:noFill/>
                </a:ln>
                <a:effectLst/>
                <a:uLnTx/>
                <a:uFillTx/>
                <a:latin typeface="Tahoma" pitchFamily="34" charset="0"/>
                <a:ea typeface="+mn-ea"/>
                <a:cs typeface="+mn-cs"/>
              </a:rPr>
              <a:t>cytokine</a:t>
            </a:r>
            <a:r>
              <a:rPr kumimoji="0" lang="cs-CZ" sz="2400" b="1" i="0" u="none" strike="noStrike" kern="1200" cap="none" spc="0" normalizeH="0" baseline="0" noProof="0" dirty="0" smtClean="0">
                <a:ln>
                  <a:noFill/>
                </a:ln>
                <a:effectLst/>
                <a:uLnTx/>
                <a:uFillTx/>
                <a:latin typeface="Tahoma" pitchFamily="34" charset="0"/>
                <a:ea typeface="+mn-ea"/>
                <a:cs typeface="+mn-cs"/>
              </a:rPr>
              <a:t> </a:t>
            </a:r>
            <a:r>
              <a:rPr kumimoji="0" lang="cs-CZ" sz="2400" b="1" i="0" u="none" strike="noStrike" kern="1200" cap="none" spc="0" normalizeH="0" baseline="0" noProof="0" dirty="0" err="1" smtClean="0">
                <a:ln>
                  <a:noFill/>
                </a:ln>
                <a:effectLst/>
                <a:uLnTx/>
                <a:uFillTx/>
                <a:latin typeface="Tahoma" pitchFamily="34" charset="0"/>
                <a:ea typeface="+mn-ea"/>
                <a:cs typeface="+mn-cs"/>
              </a:rPr>
              <a:t>production</a:t>
            </a:r>
            <a:r>
              <a:rPr kumimoji="0" lang="cs-CZ" sz="2400" b="1" i="0" u="none" strike="noStrike" kern="1200" cap="none" spc="0" normalizeH="0" baseline="0" noProof="0" dirty="0" smtClean="0">
                <a:ln>
                  <a:noFill/>
                </a:ln>
                <a:effectLst/>
                <a:uLnTx/>
                <a:uFillTx/>
                <a:latin typeface="Tahoma" pitchFamily="34" charset="0"/>
                <a:ea typeface="+mn-ea"/>
                <a:cs typeface="+mn-cs"/>
              </a:rPr>
              <a:t> </a:t>
            </a:r>
            <a:r>
              <a:rPr kumimoji="0" lang="cs-CZ" sz="2400" b="0" i="0" u="none" strike="noStrike" kern="1200" cap="none" spc="0" normalizeH="0" baseline="0" noProof="0" dirty="0" smtClean="0">
                <a:ln>
                  <a:noFill/>
                </a:ln>
                <a:effectLst/>
                <a:uLnTx/>
                <a:uFillTx/>
                <a:latin typeface="Tahoma" pitchFamily="34" charset="0"/>
                <a:ea typeface="+mn-ea"/>
                <a:cs typeface="+mn-cs"/>
              </a:rPr>
              <a:t>by mast cell (TNF, TGF</a:t>
            </a:r>
            <a:r>
              <a:rPr kumimoji="0" lang="cs-CZ" sz="2400" b="1" i="0" u="none" strike="noStrike" kern="1200" cap="none" spc="0" normalizeH="0" baseline="0" noProof="0" dirty="0" smtClean="0">
                <a:ln>
                  <a:noFill/>
                </a:ln>
                <a:effectLst/>
                <a:uLnTx/>
                <a:uFillTx/>
                <a:latin typeface="Symbol" pitchFamily="18" charset="2"/>
                <a:ea typeface="+mn-ea"/>
                <a:cs typeface="+mn-cs"/>
              </a:rPr>
              <a:t></a:t>
            </a:r>
            <a:r>
              <a:rPr kumimoji="0" lang="cs-CZ" sz="2400" b="0" i="0" u="none" strike="noStrike" kern="1200" cap="none" spc="0" normalizeH="0" baseline="0" noProof="0" dirty="0" smtClean="0">
                <a:ln>
                  <a:noFill/>
                </a:ln>
                <a:effectLst/>
                <a:uLnTx/>
                <a:uFillTx/>
                <a:latin typeface="Tahoma" pitchFamily="34" charset="0"/>
                <a:ea typeface="+mn-ea"/>
                <a:cs typeface="+mn-cs"/>
              </a:rPr>
              <a:t>, IL-4, 5, 6)</a:t>
            </a: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endParaRPr kumimoji="0" lang="cs-CZ" sz="1800" b="0" i="0" u="none" strike="noStrike" kern="1200" cap="none" spc="0" normalizeH="0" baseline="0" noProof="0" dirty="0" smtClean="0">
              <a:ln>
                <a:noFill/>
              </a:ln>
              <a:solidFill>
                <a:srgbClr val="002060"/>
              </a:solidFill>
              <a:effectLst/>
              <a:uLnTx/>
              <a:uFillTx/>
              <a:latin typeface="Tahoma" pitchFamily="34" charset="0"/>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folHlink"/>
              </a:buClr>
              <a:buSzTx/>
              <a:buFont typeface="Wingdings" pitchFamily="2" charset="2"/>
              <a:buChar char="§"/>
              <a:tabLst/>
              <a:defRPr/>
            </a:pPr>
            <a:endParaRPr kumimoji="0" lang="cs-CZ" sz="1800" b="0" i="0" u="none" strike="noStrike" kern="1200" cap="none" spc="0" normalizeH="0" baseline="0" noProof="0" dirty="0" smtClean="0">
              <a:ln>
                <a:noFill/>
              </a:ln>
              <a:solidFill>
                <a:srgbClr val="002060"/>
              </a:solidFill>
              <a:effectLst/>
              <a:uLnTx/>
              <a:uFillTx/>
              <a:latin typeface="Tahoma" pitchFamily="34"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Zástupný symbol pro obsah 2"/>
          <p:cNvSpPr>
            <a:spLocks noGrp="1"/>
          </p:cNvSpPr>
          <p:nvPr>
            <p:ph idx="1"/>
          </p:nvPr>
        </p:nvSpPr>
        <p:spPr>
          <a:xfrm>
            <a:off x="457200" y="692696"/>
            <a:ext cx="8229600" cy="4525963"/>
          </a:xfrm>
        </p:spPr>
        <p:txBody>
          <a:bodyPr>
            <a:noAutofit/>
          </a:bodyPr>
          <a:lstStyle/>
          <a:p>
            <a:pPr>
              <a:lnSpc>
                <a:spcPct val="150000"/>
              </a:lnSpc>
              <a:buClr>
                <a:srgbClr val="0070C0"/>
              </a:buClr>
              <a:buFontTx/>
              <a:buNone/>
            </a:pPr>
            <a:r>
              <a:rPr lang="cs-CZ" altLang="cs-CZ" sz="2400" b="1" dirty="0" smtClean="0">
                <a:latin typeface="Tahoma" pitchFamily="34" charset="0"/>
                <a:ea typeface="Tahoma" pitchFamily="34" charset="0"/>
                <a:cs typeface="Tahoma" pitchFamily="34" charset="0"/>
              </a:rPr>
              <a:t>Histamine</a:t>
            </a:r>
          </a:p>
          <a:p>
            <a:pPr>
              <a:lnSpc>
                <a:spcPct val="150000"/>
              </a:lnSpc>
              <a:buClr>
                <a:srgbClr val="0070C0"/>
              </a:buClr>
              <a:buFont typeface="Wingdings" pitchFamily="2" charset="2"/>
              <a:buChar char="§"/>
            </a:pPr>
            <a:r>
              <a:rPr lang="cs-CZ" altLang="cs-CZ" sz="2400" dirty="0" err="1" smtClean="0">
                <a:latin typeface="Tahoma" pitchFamily="34" charset="0"/>
                <a:ea typeface="Tahoma" pitchFamily="34" charset="0"/>
                <a:cs typeface="Tahoma" pitchFamily="34" charset="0"/>
              </a:rPr>
              <a:t>vasodilatation</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increase</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of</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vascular</a:t>
            </a:r>
            <a:r>
              <a:rPr lang="cs-CZ" altLang="cs-CZ" sz="2400" dirty="0" smtClean="0">
                <a:latin typeface="Tahoma" pitchFamily="34" charset="0"/>
                <a:ea typeface="Tahoma" pitchFamily="34" charset="0"/>
                <a:cs typeface="Tahoma" pitchFamily="34" charset="0"/>
              </a:rPr>
              <a:t> permeability (</a:t>
            </a:r>
            <a:r>
              <a:rPr lang="cs-CZ" altLang="cs-CZ" sz="2400" dirty="0" err="1" smtClean="0">
                <a:latin typeface="Tahoma" pitchFamily="34" charset="0"/>
                <a:ea typeface="Tahoma" pitchFamily="34" charset="0"/>
                <a:cs typeface="Tahoma" pitchFamily="34" charset="0"/>
              </a:rPr>
              <a:t>erythema</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edema</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itching</a:t>
            </a:r>
            <a:r>
              <a:rPr lang="cs-CZ" altLang="cs-CZ" sz="2400" dirty="0" smtClean="0">
                <a:latin typeface="Tahoma" pitchFamily="34" charset="0"/>
                <a:ea typeface="Tahoma" pitchFamily="34" charset="0"/>
                <a:cs typeface="Tahoma" pitchFamily="34" charset="0"/>
              </a:rPr>
              <a:t>)</a:t>
            </a:r>
          </a:p>
          <a:p>
            <a:pPr>
              <a:lnSpc>
                <a:spcPct val="150000"/>
              </a:lnSpc>
              <a:buClr>
                <a:srgbClr val="0070C0"/>
              </a:buClr>
              <a:buFont typeface="Wingdings" pitchFamily="2" charset="2"/>
              <a:buChar char="§"/>
            </a:pPr>
            <a:r>
              <a:rPr lang="cs-CZ" altLang="cs-CZ" sz="2400" dirty="0" err="1" smtClean="0">
                <a:latin typeface="Tahoma" pitchFamily="34" charset="0"/>
                <a:ea typeface="Tahoma" pitchFamily="34" charset="0"/>
                <a:cs typeface="Tahoma" pitchFamily="34" charset="0"/>
              </a:rPr>
              <a:t>bronchoconstriction</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cough</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wheezing</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dyspoe</a:t>
            </a:r>
            <a:r>
              <a:rPr lang="cs-CZ" altLang="cs-CZ" sz="2400" dirty="0" smtClean="0">
                <a:latin typeface="Tahoma" pitchFamily="34" charset="0"/>
                <a:ea typeface="Tahoma" pitchFamily="34" charset="0"/>
                <a:cs typeface="Tahoma" pitchFamily="34" charset="0"/>
              </a:rPr>
              <a:t>)</a:t>
            </a:r>
          </a:p>
          <a:p>
            <a:pPr>
              <a:lnSpc>
                <a:spcPct val="150000"/>
              </a:lnSpc>
              <a:buClr>
                <a:srgbClr val="0070C0"/>
              </a:buClr>
              <a:buFont typeface="Wingdings" pitchFamily="2" charset="2"/>
              <a:buChar char="§"/>
            </a:pPr>
            <a:r>
              <a:rPr lang="cs-CZ" altLang="cs-CZ" sz="2400" dirty="0" err="1" smtClean="0">
                <a:latin typeface="Tahoma" pitchFamily="34" charset="0"/>
                <a:ea typeface="Tahoma" pitchFamily="34" charset="0"/>
                <a:cs typeface="Tahoma" pitchFamily="34" charset="0"/>
              </a:rPr>
              <a:t>increases</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intestinal</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peristalsis</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diarrhea</a:t>
            </a:r>
            <a:r>
              <a:rPr lang="cs-CZ" altLang="cs-CZ" sz="2400" dirty="0" smtClean="0">
                <a:latin typeface="Tahoma" pitchFamily="34" charset="0"/>
                <a:ea typeface="Tahoma" pitchFamily="34" charset="0"/>
                <a:cs typeface="Tahoma" pitchFamily="34" charset="0"/>
              </a:rPr>
              <a:t>)</a:t>
            </a:r>
          </a:p>
          <a:p>
            <a:pPr>
              <a:lnSpc>
                <a:spcPct val="150000"/>
              </a:lnSpc>
              <a:buClr>
                <a:srgbClr val="0070C0"/>
              </a:buClr>
              <a:buFont typeface="Wingdings" pitchFamily="2" charset="2"/>
              <a:buChar char="§"/>
            </a:pPr>
            <a:r>
              <a:rPr lang="cs-CZ" altLang="cs-CZ" sz="2400" dirty="0" err="1" smtClean="0">
                <a:latin typeface="Tahoma" pitchFamily="34" charset="0"/>
                <a:ea typeface="Tahoma" pitchFamily="34" charset="0"/>
                <a:cs typeface="Tahoma" pitchFamily="34" charset="0"/>
              </a:rPr>
              <a:t>increased</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mucus</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secretion</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cough</a:t>
            </a:r>
            <a:r>
              <a:rPr lang="cs-CZ" altLang="cs-CZ" sz="2400" dirty="0" smtClean="0">
                <a:latin typeface="Tahoma" pitchFamily="34" charset="0"/>
                <a:ea typeface="Tahoma" pitchFamily="34" charset="0"/>
                <a:cs typeface="Tahoma" pitchFamily="34" charset="0"/>
              </a:rPr>
              <a:t>)</a:t>
            </a:r>
            <a:br>
              <a:rPr lang="cs-CZ" altLang="cs-CZ" sz="2400" dirty="0" smtClean="0">
                <a:latin typeface="Tahoma" pitchFamily="34" charset="0"/>
                <a:ea typeface="Tahoma" pitchFamily="34" charset="0"/>
                <a:cs typeface="Tahoma" pitchFamily="34" charset="0"/>
              </a:rPr>
            </a:br>
            <a:endParaRPr lang="cs-CZ" altLang="cs-CZ" sz="2400" dirty="0" smtClean="0">
              <a:latin typeface="Tahoma" pitchFamily="34" charset="0"/>
              <a:ea typeface="Tahoma" pitchFamily="34" charset="0"/>
              <a:cs typeface="Tahoma" pitchFamily="34" charset="0"/>
            </a:endParaRPr>
          </a:p>
          <a:p>
            <a:pPr>
              <a:lnSpc>
                <a:spcPct val="150000"/>
              </a:lnSpc>
              <a:buClr>
                <a:srgbClr val="0070C0"/>
              </a:buClr>
              <a:buNone/>
            </a:pPr>
            <a:r>
              <a:rPr lang="cs-CZ" altLang="cs-CZ" sz="2400" dirty="0" err="1" smtClean="0">
                <a:latin typeface="Tahoma" pitchFamily="34" charset="0"/>
                <a:ea typeface="Tahoma" pitchFamily="34" charset="0"/>
                <a:cs typeface="Tahoma" pitchFamily="34" charset="0"/>
              </a:rPr>
              <a:t>Responsible</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for</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the</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clinical</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signs</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of</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allergy</a:t>
            </a:r>
            <a:r>
              <a:rPr lang="cs-CZ" altLang="cs-CZ" sz="2400" dirty="0" smtClean="0">
                <a:latin typeface="Tahoma" pitchFamily="34" charset="0"/>
                <a:ea typeface="Tahoma" pitchFamily="34" charset="0"/>
                <a:cs typeface="Tahoma" pitchFamily="34" charset="0"/>
              </a:rPr>
              <a:t>.</a:t>
            </a:r>
          </a:p>
          <a:p>
            <a:pPr>
              <a:lnSpc>
                <a:spcPct val="150000"/>
              </a:lnSpc>
              <a:buClr>
                <a:srgbClr val="0070C0"/>
              </a:buClr>
              <a:buNone/>
            </a:pPr>
            <a:r>
              <a:rPr lang="cs-CZ" altLang="cs-CZ" sz="2400" dirty="0" err="1" smtClean="0">
                <a:latin typeface="Tahoma" pitchFamily="34" charset="0"/>
                <a:ea typeface="Tahoma" pitchFamily="34" charset="0"/>
                <a:cs typeface="Tahoma" pitchFamily="34" charset="0"/>
              </a:rPr>
              <a:t>Helps</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eliminate</a:t>
            </a:r>
            <a:r>
              <a:rPr lang="cs-CZ" altLang="cs-CZ" sz="2400" dirty="0" smtClean="0">
                <a:latin typeface="Tahoma" pitchFamily="34" charset="0"/>
                <a:ea typeface="Tahoma" pitchFamily="34" charset="0"/>
                <a:cs typeface="Tahoma" pitchFamily="34" charset="0"/>
              </a:rPr>
              <a:t> </a:t>
            </a:r>
            <a:r>
              <a:rPr lang="cs-CZ" altLang="cs-CZ" sz="2400" dirty="0" err="1" smtClean="0">
                <a:latin typeface="Tahoma" pitchFamily="34" charset="0"/>
                <a:ea typeface="Tahoma" pitchFamily="34" charset="0"/>
                <a:cs typeface="Tahoma" pitchFamily="34" charset="0"/>
              </a:rPr>
              <a:t>the</a:t>
            </a:r>
            <a:r>
              <a:rPr lang="cs-CZ" altLang="cs-CZ" sz="2400" dirty="0" smtClean="0">
                <a:latin typeface="Tahoma" pitchFamily="34" charset="0"/>
                <a:ea typeface="Tahoma" pitchFamily="34" charset="0"/>
                <a:cs typeface="Tahoma" pitchFamily="34" charset="0"/>
              </a:rPr>
              <a:t> parasite.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cs-CZ" sz="2800" b="1" dirty="0" err="1">
                <a:latin typeface="Tahoma" pitchFamily="34" charset="0"/>
              </a:rPr>
              <a:t>Immunoglobulins</a:t>
            </a:r>
            <a:r>
              <a:rPr lang="cs-CZ" sz="2800" b="1" dirty="0">
                <a:latin typeface="Tahoma" pitchFamily="34" charset="0"/>
              </a:rPr>
              <a:t> </a:t>
            </a:r>
            <a:r>
              <a:rPr lang="cs-CZ" sz="2800" b="1" dirty="0" err="1">
                <a:latin typeface="Tahoma" pitchFamily="34" charset="0"/>
              </a:rPr>
              <a:t>functions</a:t>
            </a:r>
            <a:r>
              <a:rPr lang="cs-CZ" sz="2800" b="1" dirty="0">
                <a:latin typeface="Tahoma" pitchFamily="34" charset="0"/>
              </a:rPr>
              <a:t> </a:t>
            </a:r>
          </a:p>
        </p:txBody>
      </p:sp>
      <p:sp>
        <p:nvSpPr>
          <p:cNvPr id="139267" name="Rectangle 3"/>
          <p:cNvSpPr>
            <a:spLocks noGrp="1" noChangeArrowheads="1"/>
          </p:cNvSpPr>
          <p:nvPr>
            <p:ph type="body" idx="1"/>
          </p:nvPr>
        </p:nvSpPr>
        <p:spPr>
          <a:xfrm>
            <a:off x="107504" y="1196752"/>
            <a:ext cx="9036496" cy="5256584"/>
          </a:xfrm>
        </p:spPr>
        <p:txBody>
          <a:bodyPr>
            <a:normAutofit/>
          </a:bodyPr>
          <a:lstStyle/>
          <a:p>
            <a:pPr>
              <a:lnSpc>
                <a:spcPct val="90000"/>
              </a:lnSpc>
              <a:buClr>
                <a:srgbClr val="00FF00"/>
              </a:buClr>
              <a:buFont typeface="Wingdings" pitchFamily="2" charset="2"/>
              <a:buChar char="§"/>
            </a:pPr>
            <a:r>
              <a:rPr lang="cs-CZ" sz="2400" b="1" u="sng" dirty="0" smtClean="0">
                <a:latin typeface="Tahoma" pitchFamily="34" charset="0"/>
              </a:rPr>
              <a:t>ADCC </a:t>
            </a:r>
            <a:r>
              <a:rPr lang="cs-CZ" sz="2400" dirty="0" smtClean="0"/>
              <a:t>(</a:t>
            </a:r>
            <a:r>
              <a:rPr lang="cs-CZ" sz="2400" dirty="0" err="1" smtClean="0"/>
              <a:t>antibody</a:t>
            </a:r>
            <a:r>
              <a:rPr lang="cs-CZ" sz="2400" dirty="0" smtClean="0"/>
              <a:t>-</a:t>
            </a:r>
            <a:r>
              <a:rPr lang="cs-CZ" sz="2400" dirty="0" err="1" smtClean="0"/>
              <a:t>dependent</a:t>
            </a:r>
            <a:r>
              <a:rPr lang="cs-CZ" sz="2400" dirty="0" smtClean="0"/>
              <a:t> </a:t>
            </a:r>
            <a:r>
              <a:rPr lang="cs-CZ" sz="2400" dirty="0" err="1" smtClean="0"/>
              <a:t>cellular</a:t>
            </a:r>
            <a:r>
              <a:rPr lang="cs-CZ" sz="2400" dirty="0" smtClean="0"/>
              <a:t> cytotoxicity) NK </a:t>
            </a:r>
            <a:r>
              <a:rPr lang="cs-CZ" sz="2400" dirty="0" err="1" smtClean="0"/>
              <a:t>cells</a:t>
            </a:r>
            <a:r>
              <a:rPr lang="cs-CZ" sz="2400" dirty="0" smtClean="0"/>
              <a:t> </a:t>
            </a:r>
            <a:r>
              <a:rPr lang="cs-CZ" sz="2400" dirty="0" err="1" smtClean="0"/>
              <a:t>recognize</a:t>
            </a:r>
            <a:r>
              <a:rPr lang="cs-CZ" sz="2400" dirty="0" smtClean="0"/>
              <a:t> cell </a:t>
            </a:r>
            <a:r>
              <a:rPr lang="cs-CZ" sz="2400" dirty="0" err="1" smtClean="0"/>
              <a:t>opsonized</a:t>
            </a:r>
            <a:r>
              <a:rPr lang="cs-CZ" sz="2400" dirty="0" smtClean="0"/>
              <a:t> </a:t>
            </a:r>
            <a:r>
              <a:rPr lang="cs-CZ" sz="2400" dirty="0" err="1" smtClean="0"/>
              <a:t>with</a:t>
            </a:r>
            <a:r>
              <a:rPr lang="cs-CZ" sz="2400" dirty="0" smtClean="0"/>
              <a:t> </a:t>
            </a:r>
            <a:r>
              <a:rPr lang="cs-CZ" sz="2400" dirty="0" err="1" smtClean="0"/>
              <a:t>IgG</a:t>
            </a:r>
            <a:r>
              <a:rPr lang="cs-CZ" sz="2400" dirty="0" smtClean="0"/>
              <a:t> </a:t>
            </a:r>
            <a:r>
              <a:rPr lang="cs-CZ" sz="2400" dirty="0" err="1" smtClean="0"/>
              <a:t>antibodies</a:t>
            </a:r>
            <a:r>
              <a:rPr lang="cs-CZ" sz="2400" dirty="0" smtClean="0"/>
              <a:t> by </a:t>
            </a:r>
            <a:r>
              <a:rPr lang="cs-CZ" sz="2400" dirty="0" err="1" smtClean="0"/>
              <a:t>the</a:t>
            </a:r>
            <a:r>
              <a:rPr lang="cs-CZ" sz="2400" dirty="0" smtClean="0"/>
              <a:t> </a:t>
            </a:r>
            <a:r>
              <a:rPr lang="cs-CZ" sz="2400" dirty="0" err="1" smtClean="0"/>
              <a:t>Fc</a:t>
            </a:r>
            <a:r>
              <a:rPr lang="cs-CZ" sz="2400" dirty="0" smtClean="0"/>
              <a:t> receptor CD16, </a:t>
            </a:r>
            <a:r>
              <a:rPr lang="cs-CZ" sz="2400" dirty="0" err="1" smtClean="0"/>
              <a:t>this</a:t>
            </a:r>
            <a:r>
              <a:rPr lang="cs-CZ" sz="2400" dirty="0" smtClean="0"/>
              <a:t> </a:t>
            </a:r>
            <a:r>
              <a:rPr lang="cs-CZ" sz="2400" dirty="0" err="1" smtClean="0"/>
              <a:t>leads</a:t>
            </a:r>
            <a:r>
              <a:rPr lang="cs-CZ" sz="2400" dirty="0" smtClean="0"/>
              <a:t> to </a:t>
            </a:r>
            <a:r>
              <a:rPr lang="cs-CZ" sz="2400" dirty="0" err="1" smtClean="0"/>
              <a:t>the</a:t>
            </a:r>
            <a:r>
              <a:rPr lang="cs-CZ" sz="2400" dirty="0" smtClean="0"/>
              <a:t> </a:t>
            </a:r>
            <a:r>
              <a:rPr lang="cs-CZ" sz="2400" dirty="0" err="1" smtClean="0"/>
              <a:t>activation</a:t>
            </a:r>
            <a:r>
              <a:rPr lang="cs-CZ" sz="2400" dirty="0" smtClean="0"/>
              <a:t> </a:t>
            </a:r>
            <a:r>
              <a:rPr lang="cs-CZ" sz="2400" dirty="0" err="1" smtClean="0"/>
              <a:t>of</a:t>
            </a:r>
            <a:r>
              <a:rPr lang="cs-CZ" sz="2400" dirty="0" smtClean="0"/>
              <a:t> </a:t>
            </a:r>
            <a:r>
              <a:rPr lang="cs-CZ" sz="2400" dirty="0" err="1" smtClean="0"/>
              <a:t>cytotoxic</a:t>
            </a:r>
            <a:r>
              <a:rPr lang="cs-CZ" sz="2400" dirty="0" smtClean="0"/>
              <a:t> </a:t>
            </a:r>
            <a:r>
              <a:rPr lang="cs-CZ" sz="2400" dirty="0" err="1" smtClean="0"/>
              <a:t>mechanisms</a:t>
            </a:r>
            <a:r>
              <a:rPr lang="cs-CZ" sz="2400" dirty="0" smtClean="0"/>
              <a:t> (NK </a:t>
            </a:r>
            <a:r>
              <a:rPr lang="cs-CZ" sz="2400" dirty="0" err="1" smtClean="0"/>
              <a:t>degranulation</a:t>
            </a:r>
            <a:r>
              <a:rPr lang="cs-CZ" sz="2400" dirty="0" smtClean="0"/>
              <a:t>) </a:t>
            </a:r>
            <a:endParaRPr lang="cs-CZ" sz="2400" b="1" dirty="0">
              <a:latin typeface="Tahoma" pitchFamily="34" charset="0"/>
            </a:endParaRPr>
          </a:p>
        </p:txBody>
      </p:sp>
      <p:pic>
        <p:nvPicPr>
          <p:cNvPr id="3074" name="Picture 2" descr="C:\Users\vachovam\Desktop\2000px-Antibody-dependent_Cellular_Cytotoxicity_svg.png"/>
          <p:cNvPicPr>
            <a:picLocks noChangeAspect="1" noChangeArrowheads="1"/>
          </p:cNvPicPr>
          <p:nvPr/>
        </p:nvPicPr>
        <p:blipFill>
          <a:blip r:embed="rId2" cstate="print"/>
          <a:srcRect/>
          <a:stretch>
            <a:fillRect/>
          </a:stretch>
        </p:blipFill>
        <p:spPr bwMode="auto">
          <a:xfrm>
            <a:off x="792088" y="2362651"/>
            <a:ext cx="7884368" cy="4450725"/>
          </a:xfrm>
          <a:prstGeom prst="rect">
            <a:avLst/>
          </a:prstGeom>
          <a:solidFill>
            <a:schemeClr val="bg1"/>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cs-CZ" sz="2800" b="1" dirty="0" err="1">
                <a:latin typeface="Tahoma" pitchFamily="34" charset="0"/>
              </a:rPr>
              <a:t>Classes</a:t>
            </a:r>
            <a:r>
              <a:rPr lang="cs-CZ" sz="2800" b="1" dirty="0">
                <a:latin typeface="Tahoma" pitchFamily="34" charset="0"/>
              </a:rPr>
              <a:t> </a:t>
            </a:r>
            <a:r>
              <a:rPr lang="cs-CZ" sz="2800" b="1" dirty="0" err="1">
                <a:latin typeface="Tahoma" pitchFamily="34" charset="0"/>
              </a:rPr>
              <a:t>of</a:t>
            </a:r>
            <a:r>
              <a:rPr lang="cs-CZ" sz="2800" b="1" dirty="0">
                <a:latin typeface="Tahoma" pitchFamily="34" charset="0"/>
              </a:rPr>
              <a:t> </a:t>
            </a:r>
            <a:r>
              <a:rPr lang="cs-CZ" sz="2800" b="1" dirty="0" err="1">
                <a:latin typeface="Tahoma" pitchFamily="34" charset="0"/>
              </a:rPr>
              <a:t>immunoglobulins</a:t>
            </a:r>
            <a:r>
              <a:rPr lang="cs-CZ" sz="2800" b="1" dirty="0">
                <a:latin typeface="Tahoma" pitchFamily="34" charset="0"/>
              </a:rPr>
              <a:t> </a:t>
            </a:r>
            <a:r>
              <a:rPr lang="cs-CZ" sz="2800" b="1" dirty="0" err="1">
                <a:latin typeface="Tahoma" pitchFamily="34" charset="0"/>
              </a:rPr>
              <a:t>and</a:t>
            </a:r>
            <a:r>
              <a:rPr lang="cs-CZ" sz="2800" b="1" dirty="0">
                <a:latin typeface="Tahoma" pitchFamily="34" charset="0"/>
              </a:rPr>
              <a:t> </a:t>
            </a:r>
            <a:r>
              <a:rPr lang="cs-CZ" sz="2800" b="1" dirty="0" err="1">
                <a:latin typeface="Tahoma" pitchFamily="34" charset="0"/>
              </a:rPr>
              <a:t>their</a:t>
            </a:r>
            <a:r>
              <a:rPr lang="cs-CZ" sz="2800" b="1" dirty="0">
                <a:latin typeface="Tahoma" pitchFamily="34" charset="0"/>
              </a:rPr>
              <a:t> </a:t>
            </a:r>
            <a:r>
              <a:rPr lang="cs-CZ" sz="2800" b="1" dirty="0" err="1">
                <a:latin typeface="Tahoma" pitchFamily="34" charset="0"/>
              </a:rPr>
              <a:t>functions</a:t>
            </a:r>
            <a:r>
              <a:rPr lang="cs-CZ" sz="4000" dirty="0"/>
              <a:t> </a:t>
            </a:r>
          </a:p>
        </p:txBody>
      </p:sp>
      <p:sp>
        <p:nvSpPr>
          <p:cNvPr id="140291" name="Rectangle 3"/>
          <p:cNvSpPr>
            <a:spLocks noGrp="1" noChangeArrowheads="1"/>
          </p:cNvSpPr>
          <p:nvPr>
            <p:ph type="body" idx="1"/>
          </p:nvPr>
        </p:nvSpPr>
        <p:spPr>
          <a:xfrm>
            <a:off x="457200" y="1357298"/>
            <a:ext cx="8229600" cy="5286412"/>
          </a:xfrm>
        </p:spPr>
        <p:txBody>
          <a:bodyPr>
            <a:normAutofit fontScale="77500" lnSpcReduction="20000"/>
          </a:bodyPr>
          <a:lstStyle/>
          <a:p>
            <a:pPr>
              <a:lnSpc>
                <a:spcPct val="150000"/>
              </a:lnSpc>
              <a:buClr>
                <a:srgbClr val="00FF00"/>
              </a:buClr>
              <a:buFont typeface="Wingdings" pitchFamily="2" charset="2"/>
              <a:buChar char="§"/>
            </a:pPr>
            <a:r>
              <a:rPr lang="cs-CZ" sz="2900" dirty="0" err="1">
                <a:latin typeface="Tahoma" pitchFamily="34" charset="0"/>
              </a:rPr>
              <a:t>Distinguished</a:t>
            </a:r>
            <a:r>
              <a:rPr lang="cs-CZ" sz="2900" dirty="0">
                <a:latin typeface="Tahoma" pitchFamily="34" charset="0"/>
              </a:rPr>
              <a:t> by </a:t>
            </a:r>
            <a:r>
              <a:rPr lang="cs-CZ" sz="2900" dirty="0" err="1">
                <a:latin typeface="Tahoma" pitchFamily="34" charset="0"/>
              </a:rPr>
              <a:t>the</a:t>
            </a:r>
            <a:r>
              <a:rPr lang="cs-CZ" sz="2900" dirty="0">
                <a:latin typeface="Tahoma" pitchFamily="34" charset="0"/>
              </a:rPr>
              <a:t> </a:t>
            </a:r>
            <a:r>
              <a:rPr lang="cs-CZ" sz="2900" dirty="0" err="1">
                <a:latin typeface="Tahoma" pitchFamily="34" charset="0"/>
              </a:rPr>
              <a:t>constant</a:t>
            </a:r>
            <a:r>
              <a:rPr lang="cs-CZ" sz="2900" dirty="0">
                <a:latin typeface="Tahoma" pitchFamily="34" charset="0"/>
              </a:rPr>
              <a:t> part </a:t>
            </a:r>
            <a:r>
              <a:rPr lang="cs-CZ" sz="2900" dirty="0" err="1">
                <a:latin typeface="Tahoma" pitchFamily="34" charset="0"/>
              </a:rPr>
              <a:t>of</a:t>
            </a:r>
            <a:r>
              <a:rPr lang="cs-CZ" sz="2900" dirty="0">
                <a:latin typeface="Tahoma" pitchFamily="34" charset="0"/>
              </a:rPr>
              <a:t> H </a:t>
            </a:r>
            <a:r>
              <a:rPr lang="cs-CZ" sz="2900" dirty="0" err="1">
                <a:latin typeface="Tahoma" pitchFamily="34" charset="0"/>
              </a:rPr>
              <a:t>chain</a:t>
            </a:r>
            <a:r>
              <a:rPr lang="cs-CZ" sz="2900" dirty="0">
                <a:latin typeface="Tahoma" pitchFamily="34" charset="0"/>
              </a:rPr>
              <a:t> </a:t>
            </a:r>
            <a:br>
              <a:rPr lang="cs-CZ" sz="2900" dirty="0">
                <a:latin typeface="Tahoma" pitchFamily="34" charset="0"/>
              </a:rPr>
            </a:br>
            <a:r>
              <a:rPr lang="cs-CZ" sz="2900" dirty="0" err="1">
                <a:latin typeface="Tahoma" pitchFamily="34" charset="0"/>
              </a:rPr>
              <a:t>IgM</a:t>
            </a:r>
            <a:r>
              <a:rPr lang="cs-CZ" sz="2900" dirty="0">
                <a:latin typeface="Tahoma" pitchFamily="34" charset="0"/>
              </a:rPr>
              <a:t>, </a:t>
            </a:r>
            <a:r>
              <a:rPr lang="cs-CZ" sz="2900" dirty="0" err="1">
                <a:latin typeface="Tahoma" pitchFamily="34" charset="0"/>
              </a:rPr>
              <a:t>IgD</a:t>
            </a:r>
            <a:r>
              <a:rPr lang="cs-CZ" sz="2900" dirty="0">
                <a:latin typeface="Tahoma" pitchFamily="34" charset="0"/>
              </a:rPr>
              <a:t>, </a:t>
            </a:r>
            <a:r>
              <a:rPr lang="cs-CZ" sz="2900" dirty="0" err="1">
                <a:latin typeface="Tahoma" pitchFamily="34" charset="0"/>
              </a:rPr>
              <a:t>IgG</a:t>
            </a:r>
            <a:r>
              <a:rPr lang="cs-CZ" sz="2900" dirty="0">
                <a:latin typeface="Tahoma" pitchFamily="34" charset="0"/>
              </a:rPr>
              <a:t> (IgG1 - IgG4), </a:t>
            </a:r>
            <a:r>
              <a:rPr lang="cs-CZ" sz="2900" dirty="0" err="1">
                <a:latin typeface="Tahoma" pitchFamily="34" charset="0"/>
              </a:rPr>
              <a:t>IgA</a:t>
            </a:r>
            <a:r>
              <a:rPr lang="cs-CZ" sz="2900" dirty="0">
                <a:latin typeface="Tahoma" pitchFamily="34" charset="0"/>
              </a:rPr>
              <a:t> (IgA1, IgA2), </a:t>
            </a:r>
            <a:r>
              <a:rPr lang="cs-CZ" sz="2900" dirty="0" err="1">
                <a:latin typeface="Tahoma" pitchFamily="34" charset="0"/>
              </a:rPr>
              <a:t>IgE</a:t>
            </a:r>
            <a:r>
              <a:rPr lang="cs-CZ" sz="2900" dirty="0">
                <a:latin typeface="Tahoma" pitchFamily="34" charset="0"/>
              </a:rPr>
              <a:t> </a:t>
            </a:r>
          </a:p>
          <a:p>
            <a:pPr>
              <a:lnSpc>
                <a:spcPct val="150000"/>
              </a:lnSpc>
              <a:buClr>
                <a:srgbClr val="00FF00"/>
              </a:buClr>
              <a:buFont typeface="Wingdings" pitchFamily="2" charset="2"/>
              <a:buChar char="§"/>
            </a:pPr>
            <a:endParaRPr lang="cs-CZ" sz="2900" dirty="0">
              <a:latin typeface="Tahoma" pitchFamily="34" charset="0"/>
            </a:endParaRPr>
          </a:p>
          <a:p>
            <a:pPr>
              <a:lnSpc>
                <a:spcPct val="150000"/>
              </a:lnSpc>
              <a:buClr>
                <a:srgbClr val="00FF00"/>
              </a:buClr>
              <a:buFont typeface="Wingdings" pitchFamily="2" charset="2"/>
              <a:buChar char="§"/>
            </a:pPr>
            <a:r>
              <a:rPr lang="cs-CZ" sz="2900" b="1" dirty="0" err="1">
                <a:latin typeface="Tahoma" pitchFamily="34" charset="0"/>
              </a:rPr>
              <a:t>IgM</a:t>
            </a:r>
            <a:r>
              <a:rPr lang="cs-CZ" sz="2900" b="1" dirty="0">
                <a:latin typeface="Tahoma" pitchFamily="34" charset="0"/>
              </a:rPr>
              <a:t> </a:t>
            </a:r>
            <a:endParaRPr lang="cs-CZ" sz="2900" b="1" dirty="0" smtClean="0">
              <a:latin typeface="Tahoma" pitchFamily="34" charset="0"/>
            </a:endParaRPr>
          </a:p>
          <a:p>
            <a:pPr lvl="1">
              <a:lnSpc>
                <a:spcPct val="150000"/>
              </a:lnSpc>
              <a:buClr>
                <a:srgbClr val="00FF00"/>
              </a:buClr>
              <a:buFont typeface="Wingdings" pitchFamily="2" charset="2"/>
              <a:buChar char="§"/>
            </a:pPr>
            <a:r>
              <a:rPr lang="cs-CZ" sz="2900" dirty="0" smtClean="0">
                <a:latin typeface="Tahoma" pitchFamily="34" charset="0"/>
              </a:rPr>
              <a:t>as </a:t>
            </a:r>
            <a:r>
              <a:rPr lang="cs-CZ" sz="2900" dirty="0">
                <a:latin typeface="Tahoma" pitchFamily="34" charset="0"/>
              </a:rPr>
              <a:t>a monomer </a:t>
            </a:r>
            <a:r>
              <a:rPr lang="cs-CZ" sz="2900" dirty="0" err="1">
                <a:latin typeface="Tahoma" pitchFamily="34" charset="0"/>
              </a:rPr>
              <a:t>form</a:t>
            </a:r>
            <a:r>
              <a:rPr lang="cs-CZ" sz="2900" dirty="0">
                <a:latin typeface="Tahoma" pitchFamily="34" charset="0"/>
              </a:rPr>
              <a:t> BCR  </a:t>
            </a:r>
            <a:endParaRPr lang="cs-CZ" sz="2900" dirty="0" smtClean="0">
              <a:latin typeface="Tahoma" pitchFamily="34" charset="0"/>
            </a:endParaRPr>
          </a:p>
          <a:p>
            <a:pPr lvl="1">
              <a:lnSpc>
                <a:spcPct val="150000"/>
              </a:lnSpc>
              <a:buClr>
                <a:srgbClr val="00FF00"/>
              </a:buClr>
              <a:buFont typeface="Wingdings" pitchFamily="2" charset="2"/>
              <a:buChar char="§"/>
            </a:pPr>
            <a:r>
              <a:rPr lang="cs-CZ" sz="2900" dirty="0" err="1" smtClean="0">
                <a:latin typeface="Tahoma" pitchFamily="34" charset="0"/>
              </a:rPr>
              <a:t>secreted</a:t>
            </a:r>
            <a:r>
              <a:rPr lang="cs-CZ" sz="2900" dirty="0" smtClean="0">
                <a:latin typeface="Tahoma" pitchFamily="34" charset="0"/>
              </a:rPr>
              <a:t> as </a:t>
            </a:r>
            <a:r>
              <a:rPr lang="cs-CZ" sz="2900" dirty="0" err="1" smtClean="0">
                <a:latin typeface="Tahoma" pitchFamily="34" charset="0"/>
              </a:rPr>
              <a:t>pentamer</a:t>
            </a:r>
            <a:r>
              <a:rPr lang="cs-CZ" sz="2900" dirty="0" smtClean="0">
                <a:latin typeface="Tahoma" pitchFamily="34" charset="0"/>
              </a:rPr>
              <a:t> (10 </a:t>
            </a:r>
            <a:r>
              <a:rPr lang="cs-CZ" sz="2900" dirty="0" err="1" smtClean="0">
                <a:latin typeface="Tahoma" pitchFamily="34" charset="0"/>
              </a:rPr>
              <a:t>binding</a:t>
            </a:r>
            <a:r>
              <a:rPr lang="cs-CZ" sz="2900" dirty="0" smtClean="0">
                <a:latin typeface="Tahoma" pitchFamily="34" charset="0"/>
              </a:rPr>
              <a:t> </a:t>
            </a:r>
            <a:r>
              <a:rPr lang="cs-CZ" sz="2900" dirty="0" err="1" smtClean="0">
                <a:latin typeface="Tahoma" pitchFamily="34" charset="0"/>
              </a:rPr>
              <a:t>sites</a:t>
            </a:r>
            <a:r>
              <a:rPr lang="cs-CZ" sz="2900" dirty="0" smtClean="0">
                <a:latin typeface="Tahoma" pitchFamily="34" charset="0"/>
              </a:rPr>
              <a:t>) </a:t>
            </a:r>
          </a:p>
          <a:p>
            <a:pPr lvl="1">
              <a:lnSpc>
                <a:spcPct val="150000"/>
              </a:lnSpc>
              <a:buClr>
                <a:srgbClr val="00FF00"/>
              </a:buClr>
              <a:buFont typeface="Wingdings" pitchFamily="2" charset="2"/>
              <a:buChar char="§"/>
            </a:pPr>
            <a:r>
              <a:rPr lang="cs-CZ" sz="2900" dirty="0" err="1" smtClean="0">
                <a:latin typeface="Tahoma" pitchFamily="34" charset="0"/>
              </a:rPr>
              <a:t>first</a:t>
            </a:r>
            <a:r>
              <a:rPr lang="cs-CZ" sz="2900" dirty="0" smtClean="0">
                <a:latin typeface="Tahoma" pitchFamily="34" charset="0"/>
              </a:rPr>
              <a:t> </a:t>
            </a:r>
            <a:r>
              <a:rPr lang="cs-CZ" sz="2900" dirty="0" err="1" smtClean="0">
                <a:latin typeface="Tahoma" pitchFamily="34" charset="0"/>
              </a:rPr>
              <a:t>isotype</a:t>
            </a:r>
            <a:r>
              <a:rPr lang="cs-CZ" sz="2900" dirty="0" smtClean="0">
                <a:latin typeface="Tahoma" pitchFamily="34" charset="0"/>
              </a:rPr>
              <a:t> </a:t>
            </a:r>
            <a:r>
              <a:rPr lang="cs-CZ" sz="2900" dirty="0" err="1" smtClean="0">
                <a:latin typeface="Tahoma" pitchFamily="34" charset="0"/>
              </a:rPr>
              <a:t>that</a:t>
            </a:r>
            <a:r>
              <a:rPr lang="cs-CZ" sz="2900" dirty="0" smtClean="0">
                <a:latin typeface="Tahoma" pitchFamily="34" charset="0"/>
              </a:rPr>
              <a:t> </a:t>
            </a:r>
            <a:r>
              <a:rPr lang="cs-CZ" sz="2900" dirty="0" err="1" smtClean="0">
                <a:latin typeface="Tahoma" pitchFamily="34" charset="0"/>
              </a:rPr>
              <a:t>forms</a:t>
            </a:r>
            <a:r>
              <a:rPr lang="cs-CZ" sz="2900" dirty="0" smtClean="0">
                <a:latin typeface="Tahoma" pitchFamily="34" charset="0"/>
              </a:rPr>
              <a:t> </a:t>
            </a:r>
            <a:r>
              <a:rPr lang="cs-CZ" sz="2900" dirty="0" err="1" smtClean="0">
                <a:latin typeface="Tahoma" pitchFamily="34" charset="0"/>
              </a:rPr>
              <a:t>after</a:t>
            </a:r>
            <a:r>
              <a:rPr lang="cs-CZ" sz="2900" dirty="0" smtClean="0">
                <a:latin typeface="Tahoma" pitchFamily="34" charset="0"/>
              </a:rPr>
              <a:t> </a:t>
            </a:r>
            <a:r>
              <a:rPr lang="cs-CZ" sz="2900" dirty="0" err="1" smtClean="0">
                <a:latin typeface="Tahoma" pitchFamily="34" charset="0"/>
              </a:rPr>
              <a:t>the</a:t>
            </a:r>
            <a:r>
              <a:rPr lang="cs-CZ" sz="2900" dirty="0" smtClean="0">
                <a:latin typeface="Tahoma" pitchFamily="34" charset="0"/>
              </a:rPr>
              <a:t> meeting </a:t>
            </a:r>
            <a:r>
              <a:rPr lang="cs-CZ" sz="2900" dirty="0" err="1" smtClean="0">
                <a:latin typeface="Tahoma" pitchFamily="34" charset="0"/>
              </a:rPr>
              <a:t>with</a:t>
            </a:r>
            <a:r>
              <a:rPr lang="cs-CZ" sz="2900" dirty="0" smtClean="0">
                <a:latin typeface="Tahoma" pitchFamily="34" charset="0"/>
              </a:rPr>
              <a:t> </a:t>
            </a:r>
            <a:r>
              <a:rPr lang="cs-CZ" sz="2900" dirty="0" err="1" smtClean="0">
                <a:latin typeface="Tahoma" pitchFamily="34" charset="0"/>
              </a:rPr>
              <a:t>Ag</a:t>
            </a:r>
            <a:endParaRPr lang="cs-CZ" sz="2900" dirty="0" smtClean="0">
              <a:latin typeface="Tahoma" pitchFamily="34" charset="0"/>
            </a:endParaRPr>
          </a:p>
          <a:p>
            <a:pPr lvl="1">
              <a:lnSpc>
                <a:spcPct val="150000"/>
              </a:lnSpc>
              <a:buClr>
                <a:srgbClr val="00FF00"/>
              </a:buClr>
              <a:buFont typeface="Wingdings" pitchFamily="2" charset="2"/>
              <a:buChar char="§"/>
            </a:pPr>
            <a:r>
              <a:rPr lang="cs-CZ" sz="2900" dirty="0" err="1" smtClean="0">
                <a:latin typeface="Tahoma" pitchFamily="34" charset="0"/>
              </a:rPr>
              <a:t>functions</a:t>
            </a:r>
            <a:r>
              <a:rPr lang="cs-CZ" sz="2900" dirty="0" smtClean="0">
                <a:latin typeface="Tahoma" pitchFamily="34" charset="0"/>
              </a:rPr>
              <a:t>: </a:t>
            </a:r>
            <a:r>
              <a:rPr lang="cs-CZ" sz="2900" dirty="0" err="1" smtClean="0">
                <a:latin typeface="Tahoma" pitchFamily="34" charset="0"/>
              </a:rPr>
              <a:t>Ag</a:t>
            </a:r>
            <a:r>
              <a:rPr lang="cs-CZ" sz="2900" dirty="0" smtClean="0">
                <a:latin typeface="Tahoma" pitchFamily="34" charset="0"/>
              </a:rPr>
              <a:t> </a:t>
            </a:r>
            <a:r>
              <a:rPr lang="cs-CZ" sz="2900" dirty="0" err="1" smtClean="0">
                <a:latin typeface="Tahoma" pitchFamily="34" charset="0"/>
              </a:rPr>
              <a:t>neutralization</a:t>
            </a:r>
            <a:r>
              <a:rPr lang="cs-CZ" sz="2900" dirty="0" smtClean="0">
                <a:latin typeface="Tahoma" pitchFamily="34" charset="0"/>
              </a:rPr>
              <a:t>, </a:t>
            </a:r>
            <a:r>
              <a:rPr lang="cs-CZ" sz="2900" dirty="0" err="1" smtClean="0">
                <a:latin typeface="Tahoma" pitchFamily="34" charset="0"/>
              </a:rPr>
              <a:t>complement</a:t>
            </a:r>
            <a:r>
              <a:rPr lang="cs-CZ" sz="2900" dirty="0" smtClean="0">
                <a:latin typeface="Tahoma" pitchFamily="34" charset="0"/>
              </a:rPr>
              <a:t> </a:t>
            </a:r>
            <a:r>
              <a:rPr lang="cs-CZ" sz="2900" dirty="0" err="1" smtClean="0">
                <a:latin typeface="Tahoma" pitchFamily="34" charset="0"/>
              </a:rPr>
              <a:t>activation</a:t>
            </a:r>
            <a:r>
              <a:rPr lang="cs-CZ" sz="2900" dirty="0" smtClean="0">
                <a:latin typeface="Tahoma" pitchFamily="34" charset="0"/>
              </a:rPr>
              <a:t>, do not </a:t>
            </a:r>
            <a:r>
              <a:rPr lang="cs-CZ" sz="2900" dirty="0" err="1" smtClean="0">
                <a:latin typeface="Tahoma" pitchFamily="34" charset="0"/>
              </a:rPr>
              <a:t>bind</a:t>
            </a:r>
            <a:r>
              <a:rPr lang="cs-CZ" sz="2900" dirty="0" smtClean="0">
                <a:latin typeface="Tahoma" pitchFamily="34" charset="0"/>
              </a:rPr>
              <a:t> to </a:t>
            </a:r>
            <a:r>
              <a:rPr lang="cs-CZ" sz="2900" dirty="0" err="1" smtClean="0">
                <a:latin typeface="Tahoma" pitchFamily="34" charset="0"/>
              </a:rPr>
              <a:t>Fc</a:t>
            </a:r>
            <a:r>
              <a:rPr lang="cs-CZ" sz="2900" dirty="0" smtClean="0">
                <a:latin typeface="Tahoma" pitchFamily="34" charset="0"/>
              </a:rPr>
              <a:t> </a:t>
            </a:r>
            <a:r>
              <a:rPr lang="cs-CZ" sz="2900" dirty="0" err="1" smtClean="0">
                <a:latin typeface="Tahoma" pitchFamily="34" charset="0"/>
              </a:rPr>
              <a:t>receptors</a:t>
            </a:r>
            <a:r>
              <a:rPr lang="cs-CZ" sz="2900" dirty="0" smtClean="0">
                <a:latin typeface="Tahoma" pitchFamily="34" charset="0"/>
              </a:rPr>
              <a:t> on </a:t>
            </a:r>
            <a:r>
              <a:rPr lang="cs-CZ" sz="2900" dirty="0" err="1" smtClean="0">
                <a:latin typeface="Tahoma" pitchFamily="34" charset="0"/>
              </a:rPr>
              <a:t>phagocytes</a:t>
            </a:r>
            <a:r>
              <a:rPr lang="cs-CZ" sz="2900" dirty="0" smtClean="0">
                <a:latin typeface="Tahoma" pitchFamily="34" charset="0"/>
              </a:rPr>
              <a:t>  </a:t>
            </a:r>
          </a:p>
          <a:p>
            <a:pPr lvl="1">
              <a:lnSpc>
                <a:spcPct val="150000"/>
              </a:lnSpc>
              <a:buClr>
                <a:srgbClr val="00FF00"/>
              </a:buClr>
              <a:buFont typeface="Wingdings" pitchFamily="2" charset="2"/>
              <a:buChar char="§"/>
            </a:pPr>
            <a:r>
              <a:rPr lang="cs-CZ" sz="2900" dirty="0" smtClean="0">
                <a:latin typeface="Tahoma" pitchFamily="34" charset="0"/>
              </a:rPr>
              <a:t>(</a:t>
            </a:r>
            <a:r>
              <a:rPr lang="cs-CZ" sz="2900" dirty="0" err="1" smtClean="0">
                <a:latin typeface="Tahoma" pitchFamily="34" charset="0"/>
              </a:rPr>
              <a:t>concentration</a:t>
            </a:r>
            <a:r>
              <a:rPr lang="cs-CZ" sz="2900" dirty="0" smtClean="0">
                <a:latin typeface="Tahoma" pitchFamily="34" charset="0"/>
              </a:rPr>
              <a:t> </a:t>
            </a:r>
            <a:r>
              <a:rPr lang="cs-CZ" sz="2900" dirty="0" err="1" smtClean="0">
                <a:latin typeface="Tahoma" pitchFamily="34" charset="0"/>
              </a:rPr>
              <a:t>of</a:t>
            </a:r>
            <a:r>
              <a:rPr lang="cs-CZ" sz="2900" dirty="0" smtClean="0">
                <a:latin typeface="Tahoma" pitchFamily="34" charset="0"/>
              </a:rPr>
              <a:t> 0.9 to 2.5 g / l; </a:t>
            </a:r>
            <a:r>
              <a:rPr lang="cs-CZ" sz="2900" dirty="0" err="1" smtClean="0">
                <a:latin typeface="Tahoma" pitchFamily="34" charset="0"/>
              </a:rPr>
              <a:t>biol</a:t>
            </a:r>
            <a:r>
              <a:rPr lang="cs-CZ" sz="2900" dirty="0" smtClean="0">
                <a:latin typeface="Tahoma" pitchFamily="34" charset="0"/>
              </a:rPr>
              <a:t>. half-</a:t>
            </a:r>
            <a:r>
              <a:rPr lang="cs-CZ" sz="2900" dirty="0" err="1" smtClean="0">
                <a:latin typeface="Tahoma" pitchFamily="34" charset="0"/>
              </a:rPr>
              <a:t>life</a:t>
            </a:r>
            <a:r>
              <a:rPr lang="cs-CZ" sz="2900" dirty="0" smtClean="0">
                <a:latin typeface="Tahoma" pitchFamily="34" charset="0"/>
              </a:rPr>
              <a:t> 6 </a:t>
            </a:r>
            <a:r>
              <a:rPr lang="cs-CZ" sz="2900" dirty="0" err="1" smtClean="0">
                <a:latin typeface="Tahoma" pitchFamily="34" charset="0"/>
              </a:rPr>
              <a:t>days</a:t>
            </a:r>
            <a:r>
              <a:rPr lang="cs-CZ" sz="2900" dirty="0" smtClean="0">
                <a:latin typeface="Tahoma" pitchFamily="34" charset="0"/>
              </a:rPr>
              <a:t>)   </a:t>
            </a:r>
            <a:endParaRPr lang="cs-CZ" sz="2000" dirty="0">
              <a:latin typeface="Tahoma" pitchFamily="34" charset="0"/>
            </a:endParaRPr>
          </a:p>
        </p:txBody>
      </p:sp>
      <p:pic>
        <p:nvPicPr>
          <p:cNvPr id="4" name="irc_mi" descr="http://www.infoescola.com/wp-content/uploads/2010/04/IgM.gif"/>
          <p:cNvPicPr/>
          <p:nvPr/>
        </p:nvPicPr>
        <p:blipFill>
          <a:blip r:embed="rId2" cstate="print"/>
          <a:srcRect/>
          <a:stretch>
            <a:fillRect/>
          </a:stretch>
        </p:blipFill>
        <p:spPr bwMode="auto">
          <a:xfrm>
            <a:off x="6572264" y="2364270"/>
            <a:ext cx="2285984"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28596" y="3071810"/>
            <a:ext cx="8229600" cy="1143000"/>
          </a:xfrm>
        </p:spPr>
        <p:txBody>
          <a:bodyPr/>
          <a:lstStyle/>
          <a:p>
            <a:r>
              <a:rPr lang="cs-CZ" b="1" dirty="0">
                <a:latin typeface="Tahoma" pitchFamily="34" charset="0"/>
              </a:rPr>
              <a:t>B </a:t>
            </a:r>
            <a:r>
              <a:rPr lang="cs-CZ" b="1" dirty="0" err="1">
                <a:latin typeface="Tahoma" pitchFamily="34" charset="0"/>
              </a:rPr>
              <a:t>lymphocytes</a:t>
            </a:r>
            <a:endParaRPr lang="cs-CZ" b="1" dirty="0">
              <a:latin typeface="Tahoma" pitchFamily="34" charset="0"/>
            </a:endParaRPr>
          </a:p>
        </p:txBody>
      </p:sp>
      <p:pic>
        <p:nvPicPr>
          <p:cNvPr id="3" name="Picture 2" descr="http://www.biooncology.com/images/therapeutic-targets/b-cell-lg.jpg"/>
          <p:cNvPicPr>
            <a:picLocks noChangeAspect="1" noChangeArrowheads="1"/>
          </p:cNvPicPr>
          <p:nvPr/>
        </p:nvPicPr>
        <p:blipFill>
          <a:blip r:embed="rId2" cstate="print"/>
          <a:srcRect/>
          <a:stretch>
            <a:fillRect/>
          </a:stretch>
        </p:blipFill>
        <p:spPr bwMode="auto">
          <a:xfrm>
            <a:off x="214282" y="149435"/>
            <a:ext cx="2643206" cy="255948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457200" y="836613"/>
            <a:ext cx="8229600" cy="5289550"/>
          </a:xfrm>
        </p:spPr>
        <p:txBody>
          <a:bodyPr>
            <a:normAutofit fontScale="92500"/>
          </a:bodyPr>
          <a:lstStyle/>
          <a:p>
            <a:pPr>
              <a:lnSpc>
                <a:spcPct val="130000"/>
              </a:lnSpc>
              <a:buClr>
                <a:srgbClr val="00FF00"/>
              </a:buClr>
              <a:buFont typeface="Wingdings" pitchFamily="2" charset="2"/>
              <a:buChar char="§"/>
            </a:pPr>
            <a:r>
              <a:rPr lang="cs-CZ" sz="2800" b="1" dirty="0" err="1">
                <a:latin typeface="Tahoma" pitchFamily="34" charset="0"/>
              </a:rPr>
              <a:t>IgG</a:t>
            </a:r>
            <a:r>
              <a:rPr lang="cs-CZ" sz="2800" dirty="0">
                <a:latin typeface="Tahoma" pitchFamily="34" charset="0"/>
              </a:rPr>
              <a:t> </a:t>
            </a:r>
            <a:endParaRPr lang="cs-CZ" sz="2800" dirty="0" smtClean="0">
              <a:latin typeface="Tahoma" pitchFamily="34" charset="0"/>
            </a:endParaRPr>
          </a:p>
          <a:p>
            <a:pPr lvl="1">
              <a:lnSpc>
                <a:spcPct val="150000"/>
              </a:lnSpc>
              <a:buClr>
                <a:srgbClr val="00FF00"/>
              </a:buClr>
              <a:buFont typeface="Wingdings" pitchFamily="2" charset="2"/>
              <a:buChar char="§"/>
            </a:pPr>
            <a:r>
              <a:rPr lang="cs-CZ" sz="2200" dirty="0" err="1" smtClean="0">
                <a:latin typeface="Tahoma" pitchFamily="34" charset="0"/>
              </a:rPr>
              <a:t>predominantly</a:t>
            </a:r>
            <a:r>
              <a:rPr lang="cs-CZ" sz="2200" dirty="0" smtClean="0">
                <a:latin typeface="Tahoma" pitchFamily="34" charset="0"/>
              </a:rPr>
              <a:t> </a:t>
            </a:r>
            <a:r>
              <a:rPr lang="cs-CZ" sz="2200" dirty="0" err="1" smtClean="0">
                <a:latin typeface="Tahoma" pitchFamily="34" charset="0"/>
              </a:rPr>
              <a:t>formed</a:t>
            </a:r>
            <a:r>
              <a:rPr lang="cs-CZ" sz="2200" dirty="0" smtClean="0">
                <a:latin typeface="Tahoma" pitchFamily="34" charset="0"/>
              </a:rPr>
              <a:t> in </a:t>
            </a:r>
            <a:r>
              <a:rPr lang="cs-CZ" sz="2200" dirty="0" err="1" smtClean="0">
                <a:latin typeface="Tahoma" pitchFamily="34" charset="0"/>
              </a:rPr>
              <a:t>secondary</a:t>
            </a:r>
            <a:r>
              <a:rPr lang="cs-CZ" sz="2200" dirty="0" smtClean="0">
                <a:latin typeface="Tahoma" pitchFamily="34" charset="0"/>
              </a:rPr>
              <a:t> </a:t>
            </a:r>
            <a:r>
              <a:rPr lang="cs-CZ" sz="2200" dirty="0" err="1" smtClean="0">
                <a:latin typeface="Tahoma" pitchFamily="34" charset="0"/>
              </a:rPr>
              <a:t>immune</a:t>
            </a:r>
            <a:endParaRPr lang="cs-CZ" sz="2200" dirty="0" smtClean="0">
              <a:latin typeface="Tahoma" pitchFamily="34" charset="0"/>
            </a:endParaRPr>
          </a:p>
          <a:p>
            <a:pPr lvl="1">
              <a:lnSpc>
                <a:spcPct val="150000"/>
              </a:lnSpc>
              <a:buClr>
                <a:srgbClr val="00FF00"/>
              </a:buClr>
              <a:buNone/>
            </a:pPr>
            <a:r>
              <a:rPr lang="cs-CZ" sz="2200" dirty="0" smtClean="0">
                <a:latin typeface="Tahoma" pitchFamily="34" charset="0"/>
              </a:rPr>
              <a:t>    response</a:t>
            </a:r>
          </a:p>
          <a:p>
            <a:pPr lvl="1">
              <a:lnSpc>
                <a:spcPct val="150000"/>
              </a:lnSpc>
              <a:buClr>
                <a:srgbClr val="00FF00"/>
              </a:buClr>
              <a:buFont typeface="Wingdings" pitchFamily="2" charset="2"/>
              <a:buChar char="§"/>
            </a:pPr>
            <a:r>
              <a:rPr lang="cs-CZ" sz="2200" dirty="0" err="1" smtClean="0">
                <a:latin typeface="Tahoma" pitchFamily="34" charset="0"/>
              </a:rPr>
              <a:t>functions</a:t>
            </a:r>
            <a:r>
              <a:rPr lang="cs-CZ" sz="2200" dirty="0" smtClean="0">
                <a:latin typeface="Tahoma" pitchFamily="34" charset="0"/>
              </a:rPr>
              <a:t>: </a:t>
            </a:r>
            <a:r>
              <a:rPr lang="cs-CZ" sz="2200" dirty="0" err="1" smtClean="0">
                <a:latin typeface="Tahoma" pitchFamily="34" charset="0"/>
              </a:rPr>
              <a:t>Ag</a:t>
            </a:r>
            <a:r>
              <a:rPr lang="cs-CZ" sz="2200" dirty="0" smtClean="0">
                <a:latin typeface="Tahoma" pitchFamily="34" charset="0"/>
              </a:rPr>
              <a:t> </a:t>
            </a:r>
            <a:r>
              <a:rPr lang="cs-CZ" sz="2200" dirty="0" err="1" smtClean="0">
                <a:latin typeface="Tahoma" pitchFamily="34" charset="0"/>
              </a:rPr>
              <a:t>neutralization</a:t>
            </a:r>
            <a:r>
              <a:rPr lang="cs-CZ" sz="2200" dirty="0" smtClean="0">
                <a:latin typeface="Tahoma" pitchFamily="34" charset="0"/>
              </a:rPr>
              <a:t>, </a:t>
            </a:r>
            <a:r>
              <a:rPr lang="cs-CZ" sz="2200" dirty="0" err="1" smtClean="0">
                <a:latin typeface="Tahoma" pitchFamily="34" charset="0"/>
              </a:rPr>
              <a:t>opsonization</a:t>
            </a:r>
            <a:r>
              <a:rPr lang="cs-CZ" sz="2200" dirty="0" smtClean="0">
                <a:latin typeface="Tahoma" pitchFamily="34" charset="0"/>
              </a:rPr>
              <a:t>, </a:t>
            </a:r>
          </a:p>
          <a:p>
            <a:pPr lvl="1">
              <a:lnSpc>
                <a:spcPct val="150000"/>
              </a:lnSpc>
              <a:buClr>
                <a:srgbClr val="00FF00"/>
              </a:buClr>
              <a:buNone/>
            </a:pPr>
            <a:r>
              <a:rPr lang="cs-CZ" sz="2200" dirty="0" smtClean="0">
                <a:latin typeface="Tahoma" pitchFamily="34" charset="0"/>
              </a:rPr>
              <a:t>    </a:t>
            </a:r>
            <a:r>
              <a:rPr lang="cs-CZ" sz="2200" dirty="0" err="1" smtClean="0">
                <a:latin typeface="Tahoma" pitchFamily="34" charset="0"/>
              </a:rPr>
              <a:t>complement</a:t>
            </a:r>
            <a:r>
              <a:rPr lang="cs-CZ" sz="2200" dirty="0" smtClean="0">
                <a:latin typeface="Tahoma" pitchFamily="34" charset="0"/>
              </a:rPr>
              <a:t> </a:t>
            </a:r>
            <a:r>
              <a:rPr lang="cs-CZ" sz="2200" dirty="0" err="1" smtClean="0">
                <a:latin typeface="Tahoma" pitchFamily="34" charset="0"/>
              </a:rPr>
              <a:t>activation</a:t>
            </a:r>
            <a:r>
              <a:rPr lang="cs-CZ" sz="2200" dirty="0" smtClean="0">
                <a:latin typeface="Tahoma" pitchFamily="34" charset="0"/>
              </a:rPr>
              <a:t>, ADCC</a:t>
            </a:r>
          </a:p>
          <a:p>
            <a:pPr lvl="1">
              <a:lnSpc>
                <a:spcPct val="150000"/>
              </a:lnSpc>
              <a:buClr>
                <a:srgbClr val="00FF00"/>
              </a:buClr>
              <a:buFont typeface="Wingdings" pitchFamily="2" charset="2"/>
              <a:buChar char="§"/>
            </a:pPr>
            <a:r>
              <a:rPr lang="cs-CZ" sz="2200" dirty="0" err="1" smtClean="0">
                <a:latin typeface="Tahoma" pitchFamily="34" charset="0"/>
              </a:rPr>
              <a:t>isotypes</a:t>
            </a:r>
            <a:r>
              <a:rPr lang="cs-CZ" sz="2200" dirty="0" smtClean="0">
                <a:latin typeface="Tahoma" pitchFamily="34" charset="0"/>
              </a:rPr>
              <a:t> </a:t>
            </a:r>
            <a:r>
              <a:rPr lang="cs-CZ" sz="2200" dirty="0">
                <a:latin typeface="Tahoma" pitchFamily="34" charset="0"/>
              </a:rPr>
              <a:t>IgG1-IgG4 </a:t>
            </a:r>
            <a:r>
              <a:rPr lang="cs-CZ" sz="2200" dirty="0" err="1" smtClean="0">
                <a:latin typeface="Tahoma" pitchFamily="34" charset="0"/>
              </a:rPr>
              <a:t>with</a:t>
            </a:r>
            <a:r>
              <a:rPr lang="cs-CZ" sz="2200" dirty="0" smtClean="0">
                <a:latin typeface="Tahoma" pitchFamily="34" charset="0"/>
              </a:rPr>
              <a:t> </a:t>
            </a:r>
            <a:r>
              <a:rPr lang="cs-CZ" sz="2200" dirty="0" err="1" smtClean="0">
                <a:latin typeface="Tahoma" pitchFamily="34" charset="0"/>
              </a:rPr>
              <a:t>different</a:t>
            </a:r>
            <a:r>
              <a:rPr lang="cs-CZ" sz="2200" dirty="0" smtClean="0">
                <a:latin typeface="Tahoma" pitchFamily="34" charset="0"/>
              </a:rPr>
              <a:t> </a:t>
            </a:r>
            <a:r>
              <a:rPr lang="cs-CZ" sz="2200" dirty="0" err="1" smtClean="0">
                <a:latin typeface="Tahoma" pitchFamily="34" charset="0"/>
              </a:rPr>
              <a:t>ability</a:t>
            </a:r>
            <a:r>
              <a:rPr lang="cs-CZ" sz="2200" dirty="0" smtClean="0">
                <a:latin typeface="Tahoma" pitchFamily="34" charset="0"/>
              </a:rPr>
              <a:t> </a:t>
            </a:r>
            <a:r>
              <a:rPr lang="cs-CZ" sz="2200" dirty="0" err="1" smtClean="0">
                <a:latin typeface="Tahoma" pitchFamily="34" charset="0"/>
              </a:rPr>
              <a:t>of</a:t>
            </a:r>
            <a:r>
              <a:rPr lang="cs-CZ" sz="2200" dirty="0" smtClean="0">
                <a:latin typeface="Tahoma" pitchFamily="34" charset="0"/>
              </a:rPr>
              <a:t> </a:t>
            </a:r>
            <a:r>
              <a:rPr lang="cs-CZ" sz="2200" dirty="0" err="1">
                <a:latin typeface="Tahoma" pitchFamily="34" charset="0"/>
              </a:rPr>
              <a:t>complement</a:t>
            </a:r>
            <a:r>
              <a:rPr lang="cs-CZ" sz="2200" dirty="0">
                <a:latin typeface="Tahoma" pitchFamily="34" charset="0"/>
              </a:rPr>
              <a:t> </a:t>
            </a:r>
            <a:r>
              <a:rPr lang="cs-CZ" sz="2200" dirty="0" err="1" smtClean="0">
                <a:latin typeface="Tahoma" pitchFamily="34" charset="0"/>
              </a:rPr>
              <a:t>activation</a:t>
            </a:r>
            <a:r>
              <a:rPr lang="cs-CZ" sz="2200" dirty="0" smtClean="0">
                <a:latin typeface="Tahoma" pitchFamily="34" charset="0"/>
              </a:rPr>
              <a:t> </a:t>
            </a:r>
            <a:r>
              <a:rPr lang="cs-CZ" sz="2200" dirty="0" err="1">
                <a:latin typeface="Tahoma" pitchFamily="34" charset="0"/>
              </a:rPr>
              <a:t>and</a:t>
            </a:r>
            <a:r>
              <a:rPr lang="cs-CZ" sz="2200" dirty="0">
                <a:latin typeface="Tahoma" pitchFamily="34" charset="0"/>
              </a:rPr>
              <a:t> </a:t>
            </a:r>
            <a:r>
              <a:rPr lang="cs-CZ" sz="2200" dirty="0" err="1">
                <a:latin typeface="Tahoma" pitchFamily="34" charset="0"/>
              </a:rPr>
              <a:t>binding</a:t>
            </a:r>
            <a:r>
              <a:rPr lang="cs-CZ" sz="2200" dirty="0">
                <a:latin typeface="Tahoma" pitchFamily="34" charset="0"/>
              </a:rPr>
              <a:t> </a:t>
            </a:r>
            <a:r>
              <a:rPr lang="cs-CZ" sz="2200" dirty="0" smtClean="0">
                <a:latin typeface="Tahoma" pitchFamily="34" charset="0"/>
              </a:rPr>
              <a:t>to </a:t>
            </a:r>
            <a:r>
              <a:rPr lang="cs-CZ" sz="2200" dirty="0" err="1">
                <a:latin typeface="Tahoma" pitchFamily="34" charset="0"/>
              </a:rPr>
              <a:t>Fc</a:t>
            </a:r>
            <a:r>
              <a:rPr lang="cs-CZ" sz="2200" dirty="0">
                <a:latin typeface="Tahoma" pitchFamily="34" charset="0"/>
              </a:rPr>
              <a:t> </a:t>
            </a:r>
            <a:r>
              <a:rPr lang="cs-CZ" sz="2200" dirty="0" err="1">
                <a:latin typeface="Tahoma" pitchFamily="34" charset="0"/>
              </a:rPr>
              <a:t>receptors</a:t>
            </a:r>
            <a:r>
              <a:rPr lang="cs-CZ" sz="2200" dirty="0">
                <a:latin typeface="Tahoma" pitchFamily="34" charset="0"/>
              </a:rPr>
              <a:t> </a:t>
            </a:r>
            <a:r>
              <a:rPr lang="cs-CZ" sz="2200" dirty="0" smtClean="0">
                <a:latin typeface="Tahoma" pitchFamily="34" charset="0"/>
              </a:rPr>
              <a:t>on </a:t>
            </a:r>
            <a:r>
              <a:rPr lang="cs-CZ" sz="2200" dirty="0" err="1" smtClean="0">
                <a:latin typeface="Tahoma" pitchFamily="34" charset="0"/>
              </a:rPr>
              <a:t>phagocytes</a:t>
            </a:r>
            <a:r>
              <a:rPr lang="cs-CZ" sz="2200" dirty="0" smtClean="0">
                <a:latin typeface="Tahoma" pitchFamily="34" charset="0"/>
              </a:rPr>
              <a:t> </a:t>
            </a:r>
            <a:r>
              <a:rPr lang="cs-CZ" sz="2200" dirty="0">
                <a:latin typeface="Tahoma" pitchFamily="34" charset="0"/>
              </a:rPr>
              <a:t>(</a:t>
            </a:r>
            <a:r>
              <a:rPr lang="cs-CZ" sz="2200" dirty="0" err="1">
                <a:latin typeface="Tahoma" pitchFamily="34" charset="0"/>
              </a:rPr>
              <a:t>opsonization</a:t>
            </a:r>
            <a:r>
              <a:rPr lang="cs-CZ" sz="2200" dirty="0" smtClean="0">
                <a:latin typeface="Tahoma" pitchFamily="34" charset="0"/>
              </a:rPr>
              <a:t>)</a:t>
            </a:r>
          </a:p>
          <a:p>
            <a:pPr lvl="1">
              <a:lnSpc>
                <a:spcPct val="150000"/>
              </a:lnSpc>
              <a:buClr>
                <a:srgbClr val="00FF00"/>
              </a:buClr>
              <a:buFont typeface="Wingdings" pitchFamily="2" charset="2"/>
              <a:buChar char="§"/>
            </a:pPr>
            <a:r>
              <a:rPr lang="cs-CZ" sz="2200" dirty="0" err="1" smtClean="0">
                <a:latin typeface="Tahoma" pitchFamily="34" charset="0"/>
              </a:rPr>
              <a:t>passes</a:t>
            </a:r>
            <a:r>
              <a:rPr lang="cs-CZ" sz="2200" dirty="0" smtClean="0">
                <a:latin typeface="Tahoma" pitchFamily="34" charset="0"/>
              </a:rPr>
              <a:t> </a:t>
            </a:r>
            <a:r>
              <a:rPr lang="cs-CZ" sz="2200" dirty="0" err="1">
                <a:latin typeface="Tahoma" pitchFamily="34" charset="0"/>
              </a:rPr>
              <a:t>the</a:t>
            </a:r>
            <a:r>
              <a:rPr lang="cs-CZ" sz="2200" dirty="0">
                <a:latin typeface="Tahoma" pitchFamily="34" charset="0"/>
              </a:rPr>
              <a:t> placenta (</a:t>
            </a:r>
            <a:r>
              <a:rPr lang="cs-CZ" sz="2200" dirty="0" err="1" smtClean="0">
                <a:latin typeface="Tahoma" pitchFamily="34" charset="0"/>
              </a:rPr>
              <a:t>protection</a:t>
            </a:r>
            <a:r>
              <a:rPr lang="cs-CZ" sz="2200" dirty="0" smtClean="0">
                <a:latin typeface="Tahoma" pitchFamily="34" charset="0"/>
              </a:rPr>
              <a:t> </a:t>
            </a:r>
            <a:r>
              <a:rPr lang="cs-CZ" sz="2200" dirty="0" err="1" smtClean="0">
                <a:latin typeface="Tahoma" pitchFamily="34" charset="0"/>
              </a:rPr>
              <a:t>of</a:t>
            </a:r>
            <a:r>
              <a:rPr lang="cs-CZ" sz="2200" dirty="0" smtClean="0">
                <a:latin typeface="Tahoma" pitchFamily="34" charset="0"/>
              </a:rPr>
              <a:t> fetus in </a:t>
            </a:r>
            <a:r>
              <a:rPr lang="cs-CZ" sz="2200" dirty="0" err="1" smtClean="0">
                <a:latin typeface="Tahoma" pitchFamily="34" charset="0"/>
              </a:rPr>
              <a:t>utero</a:t>
            </a:r>
            <a:r>
              <a:rPr lang="cs-CZ" sz="2200" dirty="0" smtClean="0">
                <a:latin typeface="Tahoma" pitchFamily="34" charset="0"/>
              </a:rPr>
              <a:t>) </a:t>
            </a:r>
          </a:p>
          <a:p>
            <a:pPr lvl="1">
              <a:lnSpc>
                <a:spcPct val="150000"/>
              </a:lnSpc>
              <a:buClr>
                <a:srgbClr val="00FF00"/>
              </a:buClr>
              <a:buFont typeface="Wingdings" pitchFamily="2" charset="2"/>
              <a:buChar char="§"/>
            </a:pPr>
            <a:r>
              <a:rPr lang="cs-CZ" sz="2200" dirty="0" smtClean="0">
                <a:latin typeface="Tahoma" pitchFamily="34" charset="0"/>
              </a:rPr>
              <a:t>(</a:t>
            </a:r>
            <a:r>
              <a:rPr lang="cs-CZ" sz="2200" dirty="0" err="1">
                <a:latin typeface="Tahoma" pitchFamily="34" charset="0"/>
              </a:rPr>
              <a:t>concentration</a:t>
            </a:r>
            <a:r>
              <a:rPr lang="cs-CZ" sz="2200" dirty="0">
                <a:latin typeface="Tahoma" pitchFamily="34" charset="0"/>
              </a:rPr>
              <a:t> </a:t>
            </a:r>
            <a:r>
              <a:rPr lang="cs-CZ" sz="2200" dirty="0" err="1">
                <a:latin typeface="Tahoma" pitchFamily="34" charset="0"/>
              </a:rPr>
              <a:t>of</a:t>
            </a:r>
            <a:r>
              <a:rPr lang="cs-CZ" sz="2200" dirty="0">
                <a:latin typeface="Tahoma" pitchFamily="34" charset="0"/>
              </a:rPr>
              <a:t> 8 to 18 g / l; </a:t>
            </a:r>
            <a:r>
              <a:rPr lang="cs-CZ" sz="2200" dirty="0" err="1">
                <a:latin typeface="Tahoma" pitchFamily="34" charset="0"/>
              </a:rPr>
              <a:t>biol</a:t>
            </a:r>
            <a:r>
              <a:rPr lang="cs-CZ" sz="2200" dirty="0">
                <a:latin typeface="Tahoma" pitchFamily="34" charset="0"/>
              </a:rPr>
              <a:t>. half-</a:t>
            </a:r>
            <a:r>
              <a:rPr lang="cs-CZ" sz="2200" dirty="0" err="1">
                <a:latin typeface="Tahoma" pitchFamily="34" charset="0"/>
              </a:rPr>
              <a:t>life</a:t>
            </a:r>
            <a:r>
              <a:rPr lang="cs-CZ" sz="2200" dirty="0">
                <a:latin typeface="Tahoma" pitchFamily="34" charset="0"/>
              </a:rPr>
              <a:t> </a:t>
            </a:r>
            <a:r>
              <a:rPr lang="cs-CZ" sz="2200" dirty="0" err="1">
                <a:latin typeface="Tahoma" pitchFamily="34" charset="0"/>
              </a:rPr>
              <a:t>of</a:t>
            </a:r>
            <a:r>
              <a:rPr lang="cs-CZ" sz="2200" dirty="0">
                <a:latin typeface="Tahoma" pitchFamily="34" charset="0"/>
              </a:rPr>
              <a:t> 21 </a:t>
            </a:r>
            <a:r>
              <a:rPr lang="cs-CZ" sz="2200" dirty="0" err="1" smtClean="0">
                <a:latin typeface="Tahoma" pitchFamily="34" charset="0"/>
              </a:rPr>
              <a:t>days</a:t>
            </a:r>
            <a:r>
              <a:rPr lang="cs-CZ" sz="2200" dirty="0">
                <a:latin typeface="Tahoma" pitchFamily="34" charset="0"/>
              </a:rPr>
              <a:t>) </a:t>
            </a:r>
          </a:p>
        </p:txBody>
      </p:sp>
      <p:pic>
        <p:nvPicPr>
          <p:cNvPr id="3" name="irc_mi" descr="http://immuneweb.xxmu.edu.cn/immunology/igg.gif"/>
          <p:cNvPicPr/>
          <p:nvPr/>
        </p:nvPicPr>
        <p:blipFill>
          <a:blip r:embed="rId2" cstate="print"/>
          <a:srcRect/>
          <a:stretch>
            <a:fillRect/>
          </a:stretch>
        </p:blipFill>
        <p:spPr bwMode="auto">
          <a:xfrm>
            <a:off x="6715140" y="357166"/>
            <a:ext cx="2000252"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357158" y="642894"/>
            <a:ext cx="8286808" cy="6000816"/>
          </a:xfrm>
        </p:spPr>
        <p:txBody>
          <a:bodyPr>
            <a:normAutofit fontScale="77500" lnSpcReduction="20000"/>
          </a:bodyPr>
          <a:lstStyle/>
          <a:p>
            <a:pPr>
              <a:lnSpc>
                <a:spcPct val="90000"/>
              </a:lnSpc>
              <a:buClr>
                <a:srgbClr val="00FF00"/>
              </a:buClr>
              <a:buNone/>
            </a:pPr>
            <a:r>
              <a:rPr lang="cs-CZ" sz="2400" b="1" dirty="0" err="1" smtClean="0">
                <a:latin typeface="Tahoma" pitchFamily="34" charset="0"/>
              </a:rPr>
              <a:t>IgA</a:t>
            </a:r>
            <a:endParaRPr lang="cs-CZ" sz="2400" b="1" dirty="0" smtClean="0">
              <a:latin typeface="Tahoma" pitchFamily="34" charset="0"/>
            </a:endParaRPr>
          </a:p>
          <a:p>
            <a:pPr>
              <a:lnSpc>
                <a:spcPct val="90000"/>
              </a:lnSpc>
              <a:buClr>
                <a:srgbClr val="00FF00"/>
              </a:buClr>
              <a:buNone/>
            </a:pPr>
            <a:r>
              <a:rPr lang="cs-CZ" sz="2400" b="1" dirty="0" smtClean="0">
                <a:latin typeface="Tahoma" pitchFamily="34" charset="0"/>
              </a:rPr>
              <a:t>         </a:t>
            </a:r>
            <a:r>
              <a:rPr lang="cs-CZ" sz="2400" b="1" dirty="0" err="1" smtClean="0">
                <a:latin typeface="Tahoma" pitchFamily="34" charset="0"/>
              </a:rPr>
              <a:t>Secretory</a:t>
            </a:r>
            <a:r>
              <a:rPr lang="cs-CZ" sz="2400" b="1" dirty="0" smtClean="0">
                <a:latin typeface="Tahoma" pitchFamily="34" charset="0"/>
              </a:rPr>
              <a:t> </a:t>
            </a:r>
            <a:r>
              <a:rPr lang="cs-CZ" sz="2400" b="1" dirty="0" err="1" smtClean="0">
                <a:latin typeface="Tahoma" pitchFamily="34" charset="0"/>
              </a:rPr>
              <a:t>IgA</a:t>
            </a:r>
            <a:endParaRPr lang="cs-CZ" sz="2400" b="1" dirty="0" smtClean="0">
              <a:latin typeface="Tahoma" pitchFamily="34" charset="0"/>
            </a:endParaRPr>
          </a:p>
          <a:p>
            <a:pPr>
              <a:lnSpc>
                <a:spcPct val="90000"/>
              </a:lnSpc>
              <a:buClr>
                <a:srgbClr val="00FF00"/>
              </a:buClr>
              <a:buNone/>
            </a:pPr>
            <a:r>
              <a:rPr lang="cs-CZ" sz="2400" b="1" dirty="0" smtClean="0">
                <a:latin typeface="Tahoma" pitchFamily="34" charset="0"/>
              </a:rPr>
              <a:t> </a:t>
            </a:r>
          </a:p>
          <a:p>
            <a:pPr lvl="1">
              <a:lnSpc>
                <a:spcPct val="150000"/>
              </a:lnSpc>
              <a:buClr>
                <a:srgbClr val="00FF00"/>
              </a:buClr>
              <a:buFont typeface="Wingdings" pitchFamily="2" charset="2"/>
              <a:buChar char="§"/>
            </a:pPr>
            <a:r>
              <a:rPr lang="cs-CZ" sz="2400" dirty="0" smtClean="0"/>
              <a:t>most </a:t>
            </a:r>
            <a:r>
              <a:rPr lang="cs-CZ" sz="2400" dirty="0" err="1" smtClean="0"/>
              <a:t>significant</a:t>
            </a:r>
            <a:r>
              <a:rPr lang="cs-CZ" sz="2400" dirty="0" smtClean="0"/>
              <a:t> </a:t>
            </a:r>
            <a:r>
              <a:rPr lang="cs-CZ" sz="2400" dirty="0" err="1" smtClean="0"/>
              <a:t>mucosal</a:t>
            </a:r>
            <a:r>
              <a:rPr lang="cs-CZ" sz="2400" dirty="0" smtClean="0"/>
              <a:t> </a:t>
            </a:r>
            <a:r>
              <a:rPr lang="cs-CZ" sz="2400" dirty="0" err="1" smtClean="0"/>
              <a:t>immunoglobulin</a:t>
            </a:r>
            <a:r>
              <a:rPr lang="cs-CZ" sz="2400" dirty="0" smtClean="0"/>
              <a:t> </a:t>
            </a:r>
          </a:p>
          <a:p>
            <a:pPr lvl="1">
              <a:lnSpc>
                <a:spcPct val="150000"/>
              </a:lnSpc>
              <a:buClr>
                <a:srgbClr val="00FF00"/>
              </a:buClr>
              <a:buFont typeface="Wingdings" pitchFamily="2" charset="2"/>
              <a:buChar char="§"/>
            </a:pPr>
            <a:r>
              <a:rPr lang="cs-CZ" sz="2200" dirty="0" smtClean="0">
                <a:latin typeface="Tahoma" pitchFamily="34" charset="0"/>
              </a:rPr>
              <a:t>dimer </a:t>
            </a:r>
            <a:r>
              <a:rPr lang="cs-CZ" sz="2200" dirty="0" err="1" smtClean="0">
                <a:latin typeface="Tahoma" pitchFamily="34" charset="0"/>
              </a:rPr>
              <a:t>with</a:t>
            </a:r>
            <a:r>
              <a:rPr lang="cs-CZ" sz="2200" dirty="0" smtClean="0">
                <a:latin typeface="Tahoma" pitchFamily="34" charset="0"/>
              </a:rPr>
              <a:t> </a:t>
            </a:r>
            <a:r>
              <a:rPr lang="cs-CZ" sz="2200" dirty="0" err="1" smtClean="0">
                <a:latin typeface="Tahoma" pitchFamily="34" charset="0"/>
              </a:rPr>
              <a:t>secretory</a:t>
            </a:r>
            <a:r>
              <a:rPr lang="cs-CZ" sz="2200" dirty="0" smtClean="0">
                <a:latin typeface="Tahoma" pitchFamily="34" charset="0"/>
              </a:rPr>
              <a:t> </a:t>
            </a:r>
            <a:r>
              <a:rPr lang="cs-CZ" sz="2200" dirty="0" err="1" smtClean="0">
                <a:latin typeface="Tahoma" pitchFamily="34" charset="0"/>
              </a:rPr>
              <a:t>component</a:t>
            </a:r>
            <a:endParaRPr lang="cs-CZ" sz="2200" dirty="0" smtClean="0">
              <a:latin typeface="Tahoma" pitchFamily="34" charset="0"/>
            </a:endParaRPr>
          </a:p>
          <a:p>
            <a:pPr lvl="1">
              <a:lnSpc>
                <a:spcPct val="150000"/>
              </a:lnSpc>
              <a:buClr>
                <a:srgbClr val="00FF00"/>
              </a:buClr>
              <a:buNone/>
            </a:pPr>
            <a:r>
              <a:rPr lang="cs-CZ" sz="2400" b="1" baseline="-25000" dirty="0" smtClean="0"/>
              <a:t>         </a:t>
            </a:r>
            <a:r>
              <a:rPr lang="cs-CZ" sz="2400" dirty="0" smtClean="0"/>
              <a:t> </a:t>
            </a:r>
            <a:r>
              <a:rPr lang="cs-CZ" sz="2400" dirty="0" err="1" smtClean="0"/>
              <a:t>transcytosis</a:t>
            </a:r>
            <a:r>
              <a:rPr lang="cs-CZ" sz="2400" dirty="0" smtClean="0"/>
              <a:t> - </a:t>
            </a:r>
            <a:r>
              <a:rPr lang="cs-CZ" sz="2400" dirty="0" err="1" smtClean="0"/>
              <a:t>IgA</a:t>
            </a:r>
            <a:r>
              <a:rPr lang="cs-CZ" sz="2400" dirty="0" smtClean="0"/>
              <a:t> </a:t>
            </a:r>
            <a:r>
              <a:rPr lang="cs-CZ" sz="2400" dirty="0" err="1" smtClean="0"/>
              <a:t>is</a:t>
            </a:r>
            <a:r>
              <a:rPr lang="cs-CZ" sz="2400" dirty="0" smtClean="0"/>
              <a:t> </a:t>
            </a:r>
            <a:r>
              <a:rPr lang="cs-CZ" sz="2400" dirty="0" err="1" smtClean="0"/>
              <a:t>transported</a:t>
            </a:r>
            <a:r>
              <a:rPr lang="cs-CZ" sz="2400" dirty="0" smtClean="0"/>
              <a:t> </a:t>
            </a:r>
            <a:r>
              <a:rPr lang="cs-CZ" sz="2400" dirty="0" err="1" smtClean="0"/>
              <a:t>across</a:t>
            </a:r>
            <a:r>
              <a:rPr lang="cs-CZ" sz="2400" dirty="0" smtClean="0"/>
              <a:t> </a:t>
            </a:r>
            <a:r>
              <a:rPr lang="cs-CZ" sz="2400" dirty="0" err="1" smtClean="0"/>
              <a:t>the</a:t>
            </a:r>
            <a:r>
              <a:rPr lang="cs-CZ" sz="2400" dirty="0" smtClean="0"/>
              <a:t> </a:t>
            </a:r>
            <a:r>
              <a:rPr lang="cs-CZ" sz="2400" dirty="0" err="1" smtClean="0"/>
              <a:t>epithelium</a:t>
            </a:r>
            <a:r>
              <a:rPr lang="cs-CZ" sz="2400" dirty="0" smtClean="0"/>
              <a:t> </a:t>
            </a:r>
            <a:r>
              <a:rPr lang="cs-CZ" sz="2400" dirty="0" err="1" smtClean="0"/>
              <a:t>using</a:t>
            </a:r>
            <a:r>
              <a:rPr lang="cs-CZ" sz="2400" dirty="0" smtClean="0"/>
              <a:t> transport </a:t>
            </a:r>
            <a:r>
              <a:rPr lang="cs-CZ" sz="2400" dirty="0" err="1" smtClean="0"/>
              <a:t>Fc</a:t>
            </a:r>
            <a:r>
              <a:rPr lang="cs-CZ" sz="2400" dirty="0" smtClean="0"/>
              <a:t>   receptor (</a:t>
            </a:r>
            <a:r>
              <a:rPr lang="cs-CZ" sz="2400" dirty="0" err="1" smtClean="0"/>
              <a:t>polymeric</a:t>
            </a:r>
            <a:r>
              <a:rPr lang="cs-CZ" sz="2400" dirty="0" smtClean="0"/>
              <a:t>-</a:t>
            </a:r>
            <a:r>
              <a:rPr lang="cs-CZ" sz="2400" dirty="0" err="1" smtClean="0"/>
              <a:t>Ig</a:t>
            </a:r>
            <a:r>
              <a:rPr lang="cs-CZ" sz="2400" dirty="0" smtClean="0"/>
              <a:t> receptor), on luminal </a:t>
            </a:r>
            <a:r>
              <a:rPr lang="cs-CZ" sz="2400" dirty="0" err="1" smtClean="0"/>
              <a:t>side</a:t>
            </a:r>
            <a:r>
              <a:rPr lang="cs-CZ" sz="2400" dirty="0" smtClean="0"/>
              <a:t> </a:t>
            </a:r>
            <a:r>
              <a:rPr lang="cs-CZ" sz="2400" dirty="0" err="1" smtClean="0"/>
              <a:t>is</a:t>
            </a:r>
            <a:r>
              <a:rPr lang="cs-CZ" sz="2400" dirty="0" smtClean="0"/>
              <a:t> </a:t>
            </a:r>
            <a:r>
              <a:rPr lang="cs-CZ" sz="2400" dirty="0" err="1" smtClean="0"/>
              <a:t>IgA</a:t>
            </a:r>
            <a:r>
              <a:rPr lang="cs-CZ" sz="2400" dirty="0" smtClean="0"/>
              <a:t> split </a:t>
            </a:r>
            <a:r>
              <a:rPr lang="cs-CZ" sz="2400" dirty="0" err="1" smtClean="0"/>
              <a:t>off</a:t>
            </a:r>
            <a:r>
              <a:rPr lang="cs-CZ" sz="2400" dirty="0" smtClean="0"/>
              <a:t> </a:t>
            </a:r>
            <a:r>
              <a:rPr lang="cs-CZ" sz="2400" dirty="0" err="1" smtClean="0"/>
              <a:t>with</a:t>
            </a:r>
            <a:r>
              <a:rPr lang="cs-CZ" sz="2400" dirty="0" smtClean="0"/>
              <a:t> </a:t>
            </a:r>
            <a:r>
              <a:rPr lang="cs-CZ" sz="2400" dirty="0" err="1" smtClean="0"/>
              <a:t>the</a:t>
            </a:r>
            <a:r>
              <a:rPr lang="cs-CZ" sz="2400" dirty="0" smtClean="0"/>
              <a:t> part </a:t>
            </a:r>
            <a:r>
              <a:rPr lang="cs-CZ" sz="2400" dirty="0" err="1" smtClean="0"/>
              <a:t>of</a:t>
            </a:r>
            <a:r>
              <a:rPr lang="cs-CZ" sz="2400" dirty="0" smtClean="0"/>
              <a:t> </a:t>
            </a:r>
            <a:r>
              <a:rPr lang="cs-CZ" sz="2400" dirty="0" err="1" smtClean="0"/>
              <a:t>the</a:t>
            </a:r>
            <a:r>
              <a:rPr lang="cs-CZ" sz="2400" dirty="0" smtClean="0"/>
              <a:t> receptor </a:t>
            </a:r>
            <a:r>
              <a:rPr lang="cs-CZ" sz="2400" dirty="0" err="1" smtClean="0"/>
              <a:t>called</a:t>
            </a:r>
            <a:r>
              <a:rPr lang="cs-CZ" sz="2400" dirty="0" smtClean="0"/>
              <a:t> </a:t>
            </a:r>
            <a:r>
              <a:rPr lang="cs-CZ" sz="2400" dirty="0" err="1" smtClean="0"/>
              <a:t>secretory</a:t>
            </a:r>
            <a:r>
              <a:rPr lang="cs-CZ" sz="2400" dirty="0" smtClean="0"/>
              <a:t> </a:t>
            </a:r>
            <a:r>
              <a:rPr lang="cs-CZ" sz="2400" dirty="0" err="1" smtClean="0"/>
              <a:t>component</a:t>
            </a:r>
            <a:r>
              <a:rPr lang="cs-CZ" sz="2400" dirty="0" smtClean="0"/>
              <a:t>, </a:t>
            </a:r>
            <a:r>
              <a:rPr lang="cs-CZ" sz="2400" dirty="0" err="1" smtClean="0"/>
              <a:t>which</a:t>
            </a:r>
            <a:r>
              <a:rPr lang="cs-CZ" sz="2400" dirty="0" smtClean="0"/>
              <a:t> </a:t>
            </a:r>
            <a:r>
              <a:rPr lang="cs-CZ" sz="2400" dirty="0" err="1" smtClean="0"/>
              <a:t>protects</a:t>
            </a:r>
            <a:r>
              <a:rPr lang="cs-CZ" sz="2400" dirty="0" smtClean="0"/>
              <a:t> </a:t>
            </a:r>
            <a:r>
              <a:rPr lang="cs-CZ" sz="2400" dirty="0" err="1" smtClean="0"/>
              <a:t>Ig</a:t>
            </a:r>
            <a:r>
              <a:rPr lang="cs-CZ" sz="2400" dirty="0" smtClean="0"/>
              <a:t> </a:t>
            </a:r>
            <a:r>
              <a:rPr lang="cs-CZ" sz="2400" dirty="0" err="1" smtClean="0"/>
              <a:t>against</a:t>
            </a:r>
            <a:r>
              <a:rPr lang="cs-CZ" sz="2400" dirty="0" smtClean="0"/>
              <a:t> </a:t>
            </a:r>
            <a:r>
              <a:rPr lang="cs-CZ" sz="2400" dirty="0" err="1" smtClean="0"/>
              <a:t>intestinal</a:t>
            </a:r>
            <a:r>
              <a:rPr lang="cs-CZ" sz="2400" dirty="0" smtClean="0"/>
              <a:t> </a:t>
            </a:r>
            <a:r>
              <a:rPr lang="cs-CZ" sz="2400" dirty="0" err="1" smtClean="0"/>
              <a:t>proteases</a:t>
            </a:r>
            <a:endParaRPr lang="cs-CZ" sz="2200" dirty="0" smtClean="0">
              <a:latin typeface="Tahoma" pitchFamily="34" charset="0"/>
            </a:endParaRPr>
          </a:p>
          <a:p>
            <a:pPr lvl="1">
              <a:lnSpc>
                <a:spcPct val="150000"/>
              </a:lnSpc>
              <a:buClr>
                <a:srgbClr val="00FF00"/>
              </a:buClr>
              <a:buFont typeface="Wingdings" pitchFamily="2" charset="2"/>
              <a:buChar char="§"/>
            </a:pPr>
            <a:r>
              <a:rPr lang="cs-CZ" sz="2200" dirty="0" err="1" smtClean="0">
                <a:latin typeface="Tahoma" pitchFamily="34" charset="0"/>
              </a:rPr>
              <a:t>provides</a:t>
            </a:r>
            <a:r>
              <a:rPr lang="cs-CZ" sz="2200" dirty="0" smtClean="0">
                <a:latin typeface="Tahoma" pitchFamily="34" charset="0"/>
              </a:rPr>
              <a:t> </a:t>
            </a:r>
            <a:r>
              <a:rPr lang="cs-CZ" sz="2200" dirty="0" err="1" smtClean="0">
                <a:latin typeface="Tahoma" pitchFamily="34" charset="0"/>
              </a:rPr>
              <a:t>protection</a:t>
            </a:r>
            <a:r>
              <a:rPr lang="cs-CZ" sz="2200" dirty="0" smtClean="0">
                <a:latin typeface="Tahoma" pitchFamily="34" charset="0"/>
              </a:rPr>
              <a:t> </a:t>
            </a:r>
            <a:r>
              <a:rPr lang="cs-CZ" sz="2200" dirty="0" err="1">
                <a:latin typeface="Tahoma" pitchFamily="34" charset="0"/>
              </a:rPr>
              <a:t>of</a:t>
            </a:r>
            <a:r>
              <a:rPr lang="cs-CZ" sz="2200" dirty="0">
                <a:latin typeface="Tahoma" pitchFamily="34" charset="0"/>
              </a:rPr>
              <a:t> </a:t>
            </a:r>
            <a:r>
              <a:rPr lang="cs-CZ" sz="2200" dirty="0" err="1">
                <a:latin typeface="Tahoma" pitchFamily="34" charset="0"/>
              </a:rPr>
              <a:t>mucous</a:t>
            </a:r>
            <a:r>
              <a:rPr lang="cs-CZ" sz="2200" dirty="0">
                <a:latin typeface="Tahoma" pitchFamily="34" charset="0"/>
              </a:rPr>
              <a:t> </a:t>
            </a:r>
            <a:r>
              <a:rPr lang="cs-CZ" sz="2200" dirty="0" err="1" smtClean="0">
                <a:latin typeface="Tahoma" pitchFamily="34" charset="0"/>
              </a:rPr>
              <a:t>membranes</a:t>
            </a:r>
            <a:endParaRPr lang="cs-CZ" sz="2200" dirty="0" smtClean="0">
              <a:latin typeface="Tahoma" pitchFamily="34" charset="0"/>
            </a:endParaRPr>
          </a:p>
          <a:p>
            <a:pPr lvl="1">
              <a:lnSpc>
                <a:spcPct val="150000"/>
              </a:lnSpc>
              <a:buClr>
                <a:srgbClr val="00FF00"/>
              </a:buClr>
              <a:buFont typeface="Wingdings" pitchFamily="2" charset="2"/>
              <a:buChar char="§"/>
            </a:pPr>
            <a:r>
              <a:rPr lang="cs-CZ" sz="2200" dirty="0" err="1" smtClean="0">
                <a:latin typeface="Tahoma" pitchFamily="34" charset="0"/>
              </a:rPr>
              <a:t>functions</a:t>
            </a:r>
            <a:r>
              <a:rPr lang="cs-CZ" sz="2200" dirty="0" smtClean="0">
                <a:latin typeface="Tahoma" pitchFamily="34" charset="0"/>
              </a:rPr>
              <a:t>: </a:t>
            </a:r>
            <a:r>
              <a:rPr lang="cs-CZ" sz="2200" u="sng" dirty="0" err="1" smtClean="0">
                <a:latin typeface="Tahoma" pitchFamily="34" charset="0"/>
              </a:rPr>
              <a:t>Ag</a:t>
            </a:r>
            <a:r>
              <a:rPr lang="cs-CZ" sz="2200" u="sng" dirty="0" smtClean="0">
                <a:latin typeface="Tahoma" pitchFamily="34" charset="0"/>
              </a:rPr>
              <a:t> </a:t>
            </a:r>
            <a:r>
              <a:rPr lang="cs-CZ" sz="2200" u="sng" dirty="0" err="1" smtClean="0">
                <a:latin typeface="Tahoma" pitchFamily="34" charset="0"/>
              </a:rPr>
              <a:t>neutralization</a:t>
            </a:r>
            <a:r>
              <a:rPr lang="cs-CZ" sz="2200" dirty="0">
                <a:latin typeface="Tahoma" pitchFamily="34" charset="0"/>
              </a:rPr>
              <a:t>, </a:t>
            </a:r>
            <a:r>
              <a:rPr lang="cs-CZ" sz="2200" dirty="0" smtClean="0">
                <a:latin typeface="Tahoma" pitchFamily="34" charset="0"/>
              </a:rPr>
              <a:t>do </a:t>
            </a:r>
            <a:r>
              <a:rPr lang="cs-CZ" sz="2200" dirty="0">
                <a:latin typeface="Tahoma" pitchFamily="34" charset="0"/>
              </a:rPr>
              <a:t>not </a:t>
            </a:r>
            <a:r>
              <a:rPr lang="cs-CZ" sz="2200" dirty="0" err="1">
                <a:latin typeface="Tahoma" pitchFamily="34" charset="0"/>
              </a:rPr>
              <a:t>activate</a:t>
            </a:r>
            <a:r>
              <a:rPr lang="cs-CZ" sz="2200" dirty="0">
                <a:latin typeface="Tahoma" pitchFamily="34" charset="0"/>
              </a:rPr>
              <a:t> </a:t>
            </a:r>
            <a:r>
              <a:rPr lang="cs-CZ" sz="2200" dirty="0" err="1">
                <a:latin typeface="Tahoma" pitchFamily="34" charset="0"/>
              </a:rPr>
              <a:t>complement</a:t>
            </a:r>
            <a:r>
              <a:rPr lang="cs-CZ" sz="2200" dirty="0">
                <a:latin typeface="Tahoma" pitchFamily="34" charset="0"/>
              </a:rPr>
              <a:t> </a:t>
            </a:r>
            <a:r>
              <a:rPr lang="cs-CZ" sz="2200" dirty="0" smtClean="0">
                <a:latin typeface="Tahoma" pitchFamily="34" charset="0"/>
              </a:rPr>
              <a:t>, </a:t>
            </a:r>
            <a:r>
              <a:rPr lang="cs-CZ" sz="2200" dirty="0" err="1" smtClean="0">
                <a:latin typeface="Tahoma" pitchFamily="34" charset="0"/>
              </a:rPr>
              <a:t>opsonization</a:t>
            </a:r>
            <a:endParaRPr lang="cs-CZ" sz="2200" dirty="0" smtClean="0">
              <a:latin typeface="Tahoma" pitchFamily="34" charset="0"/>
            </a:endParaRPr>
          </a:p>
          <a:p>
            <a:pPr lvl="1">
              <a:lnSpc>
                <a:spcPct val="150000"/>
              </a:lnSpc>
              <a:buClr>
                <a:srgbClr val="00FF00"/>
              </a:buClr>
              <a:buFont typeface="Wingdings" pitchFamily="2" charset="2"/>
              <a:buChar char="§"/>
            </a:pPr>
            <a:r>
              <a:rPr lang="cs-CZ" sz="2200" dirty="0" err="1" smtClean="0">
                <a:latin typeface="Tahoma" pitchFamily="34" charset="0"/>
              </a:rPr>
              <a:t>saliva</a:t>
            </a:r>
            <a:r>
              <a:rPr lang="cs-CZ" sz="2200" dirty="0">
                <a:latin typeface="Tahoma" pitchFamily="34" charset="0"/>
              </a:rPr>
              <a:t>, </a:t>
            </a:r>
            <a:r>
              <a:rPr lang="cs-CZ" sz="2200" dirty="0" err="1">
                <a:latin typeface="Tahoma" pitchFamily="34" charset="0"/>
              </a:rPr>
              <a:t>tears</a:t>
            </a:r>
            <a:r>
              <a:rPr lang="cs-CZ" sz="2200" dirty="0">
                <a:latin typeface="Tahoma" pitchFamily="34" charset="0"/>
              </a:rPr>
              <a:t>, </a:t>
            </a:r>
            <a:r>
              <a:rPr lang="cs-CZ" sz="2200" dirty="0" err="1">
                <a:latin typeface="Tahoma" pitchFamily="34" charset="0"/>
              </a:rPr>
              <a:t>breast</a:t>
            </a:r>
            <a:r>
              <a:rPr lang="cs-CZ" sz="2200" dirty="0">
                <a:latin typeface="Tahoma" pitchFamily="34" charset="0"/>
              </a:rPr>
              <a:t> </a:t>
            </a:r>
            <a:r>
              <a:rPr lang="cs-CZ" sz="2200" dirty="0" err="1" smtClean="0">
                <a:latin typeface="Tahoma" pitchFamily="34" charset="0"/>
              </a:rPr>
              <a:t>milk</a:t>
            </a:r>
            <a:endParaRPr lang="cs-CZ" sz="2200" dirty="0" smtClean="0">
              <a:latin typeface="Tahoma" pitchFamily="34" charset="0"/>
            </a:endParaRPr>
          </a:p>
          <a:p>
            <a:pPr lvl="1">
              <a:lnSpc>
                <a:spcPct val="150000"/>
              </a:lnSpc>
              <a:buClr>
                <a:srgbClr val="00FF00"/>
              </a:buClr>
              <a:buNone/>
            </a:pPr>
            <a:endParaRPr lang="cs-CZ" sz="2200" dirty="0" smtClean="0">
              <a:latin typeface="Tahoma" pitchFamily="34" charset="0"/>
            </a:endParaRPr>
          </a:p>
          <a:p>
            <a:pPr lvl="1">
              <a:lnSpc>
                <a:spcPct val="150000"/>
              </a:lnSpc>
              <a:buClr>
                <a:srgbClr val="00FF00"/>
              </a:buClr>
              <a:buNone/>
            </a:pPr>
            <a:r>
              <a:rPr lang="cs-CZ" sz="2400" b="1" dirty="0" err="1" smtClean="0">
                <a:latin typeface="Tahoma" pitchFamily="34" charset="0"/>
              </a:rPr>
              <a:t>Serum</a:t>
            </a:r>
            <a:r>
              <a:rPr lang="cs-CZ" sz="2400" b="1" dirty="0" smtClean="0">
                <a:latin typeface="Tahoma" pitchFamily="34" charset="0"/>
              </a:rPr>
              <a:t> </a:t>
            </a:r>
            <a:r>
              <a:rPr lang="cs-CZ" sz="2400" b="1" dirty="0" err="1">
                <a:latin typeface="Tahoma" pitchFamily="34" charset="0"/>
              </a:rPr>
              <a:t>IgA</a:t>
            </a:r>
            <a:r>
              <a:rPr lang="cs-CZ" sz="2400" b="1" dirty="0">
                <a:latin typeface="Tahoma" pitchFamily="34" charset="0"/>
              </a:rPr>
              <a:t> </a:t>
            </a:r>
            <a:endParaRPr lang="cs-CZ" sz="2400" b="1" dirty="0" smtClean="0">
              <a:latin typeface="Tahoma" pitchFamily="34" charset="0"/>
            </a:endParaRPr>
          </a:p>
          <a:p>
            <a:pPr lvl="1">
              <a:lnSpc>
                <a:spcPct val="150000"/>
              </a:lnSpc>
              <a:buClr>
                <a:srgbClr val="00FF00"/>
              </a:buClr>
              <a:buFont typeface="Wingdings" pitchFamily="2" charset="2"/>
              <a:buChar char="§"/>
            </a:pPr>
            <a:r>
              <a:rPr lang="cs-CZ" sz="2200" dirty="0" smtClean="0">
                <a:latin typeface="Tahoma" pitchFamily="34" charset="0"/>
              </a:rPr>
              <a:t>monomer</a:t>
            </a:r>
            <a:r>
              <a:rPr lang="cs-CZ" sz="2200" dirty="0">
                <a:latin typeface="Tahoma" pitchFamily="34" charset="0"/>
              </a:rPr>
              <a:t>, dimer </a:t>
            </a:r>
            <a:r>
              <a:rPr lang="cs-CZ" sz="2200" dirty="0" err="1">
                <a:latin typeface="Tahoma" pitchFamily="34" charset="0"/>
              </a:rPr>
              <a:t>or</a:t>
            </a:r>
            <a:r>
              <a:rPr lang="cs-CZ" sz="2200" dirty="0">
                <a:latin typeface="Tahoma" pitchFamily="34" charset="0"/>
              </a:rPr>
              <a:t> </a:t>
            </a:r>
            <a:r>
              <a:rPr lang="cs-CZ" sz="2200" dirty="0" smtClean="0">
                <a:latin typeface="Tahoma" pitchFamily="34" charset="0"/>
              </a:rPr>
              <a:t>trimer</a:t>
            </a:r>
          </a:p>
          <a:p>
            <a:pPr lvl="1">
              <a:lnSpc>
                <a:spcPct val="150000"/>
              </a:lnSpc>
              <a:buClr>
                <a:srgbClr val="00FF00"/>
              </a:buClr>
              <a:buFont typeface="Wingdings" pitchFamily="2" charset="2"/>
              <a:buChar char="§"/>
            </a:pPr>
            <a:r>
              <a:rPr lang="cs-CZ" sz="2200" dirty="0" smtClean="0">
                <a:latin typeface="Tahoma" pitchFamily="34" charset="0"/>
              </a:rPr>
              <a:t>(0.9 </a:t>
            </a:r>
            <a:r>
              <a:rPr lang="cs-CZ" sz="2200" dirty="0">
                <a:latin typeface="Tahoma" pitchFamily="34" charset="0"/>
              </a:rPr>
              <a:t>to 3.5 g / l; </a:t>
            </a:r>
            <a:r>
              <a:rPr lang="cs-CZ" sz="2200" dirty="0" err="1" smtClean="0">
                <a:latin typeface="Tahoma" pitchFamily="34" charset="0"/>
              </a:rPr>
              <a:t>biol</a:t>
            </a:r>
            <a:r>
              <a:rPr lang="cs-CZ" sz="2200" dirty="0">
                <a:latin typeface="Tahoma" pitchFamily="34" charset="0"/>
              </a:rPr>
              <a:t>. half-</a:t>
            </a:r>
            <a:r>
              <a:rPr lang="cs-CZ" sz="2200" dirty="0" err="1">
                <a:latin typeface="Tahoma" pitchFamily="34" charset="0"/>
              </a:rPr>
              <a:t>life</a:t>
            </a:r>
            <a:r>
              <a:rPr lang="cs-CZ" sz="2200" dirty="0">
                <a:latin typeface="Tahoma" pitchFamily="34" charset="0"/>
              </a:rPr>
              <a:t> </a:t>
            </a:r>
            <a:r>
              <a:rPr lang="cs-CZ" sz="2200" dirty="0" err="1">
                <a:latin typeface="Tahoma" pitchFamily="34" charset="0"/>
              </a:rPr>
              <a:t>of</a:t>
            </a:r>
            <a:r>
              <a:rPr lang="cs-CZ" sz="2200" dirty="0">
                <a:latin typeface="Tahoma" pitchFamily="34" charset="0"/>
              </a:rPr>
              <a:t> 6 </a:t>
            </a:r>
            <a:r>
              <a:rPr lang="cs-CZ" sz="2200" dirty="0" err="1">
                <a:latin typeface="Tahoma" pitchFamily="34" charset="0"/>
              </a:rPr>
              <a:t>days</a:t>
            </a:r>
            <a:r>
              <a:rPr lang="cs-CZ" sz="2200" dirty="0">
                <a:latin typeface="Tahoma" pitchFamily="34" charset="0"/>
              </a:rPr>
              <a:t>) </a:t>
            </a:r>
          </a:p>
        </p:txBody>
      </p:sp>
      <p:pic>
        <p:nvPicPr>
          <p:cNvPr id="3" name="irc_mi" descr="http://classconnection.s3.amazonaws.com/817/flashcards/995817/jpg/secretory_iga1323597724594.jpg"/>
          <p:cNvPicPr/>
          <p:nvPr/>
        </p:nvPicPr>
        <p:blipFill>
          <a:blip r:embed="rId2" cstate="print"/>
          <a:srcRect/>
          <a:stretch>
            <a:fillRect/>
          </a:stretch>
        </p:blipFill>
        <p:spPr bwMode="auto">
          <a:xfrm>
            <a:off x="5715008" y="714356"/>
            <a:ext cx="2571736"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500042"/>
            <a:ext cx="8229600" cy="5626121"/>
          </a:xfrm>
        </p:spPr>
        <p:txBody>
          <a:bodyPr>
            <a:normAutofit fontScale="85000" lnSpcReduction="20000"/>
          </a:bodyPr>
          <a:lstStyle/>
          <a:p>
            <a:pPr>
              <a:lnSpc>
                <a:spcPct val="160000"/>
              </a:lnSpc>
              <a:buFont typeface="Wingdings" pitchFamily="2" charset="2"/>
              <a:buChar char="§"/>
            </a:pPr>
            <a:r>
              <a:rPr lang="cs-CZ" b="1" dirty="0" err="1" smtClean="0">
                <a:latin typeface="Tahoma" pitchFamily="34" charset="0"/>
              </a:rPr>
              <a:t>IgD</a:t>
            </a:r>
            <a:r>
              <a:rPr lang="cs-CZ" dirty="0" smtClean="0">
                <a:latin typeface="Tahoma" pitchFamily="34" charset="0"/>
              </a:rPr>
              <a:t> </a:t>
            </a:r>
          </a:p>
          <a:p>
            <a:pPr lvl="1">
              <a:lnSpc>
                <a:spcPct val="160000"/>
              </a:lnSpc>
              <a:buClr>
                <a:srgbClr val="00FF00"/>
              </a:buClr>
              <a:buFont typeface="Wingdings" pitchFamily="2" charset="2"/>
              <a:buChar char="§"/>
            </a:pPr>
            <a:r>
              <a:rPr lang="cs-CZ" dirty="0" smtClean="0">
                <a:latin typeface="Tahoma" pitchFamily="34" charset="0"/>
              </a:rPr>
              <a:t>monomer </a:t>
            </a:r>
            <a:r>
              <a:rPr lang="cs-CZ" dirty="0" err="1" smtClean="0">
                <a:latin typeface="Tahoma" pitchFamily="34" charset="0"/>
              </a:rPr>
              <a:t>form</a:t>
            </a:r>
            <a:r>
              <a:rPr lang="cs-CZ" dirty="0" smtClean="0">
                <a:latin typeface="Tahoma" pitchFamily="34" charset="0"/>
              </a:rPr>
              <a:t> a BCR</a:t>
            </a:r>
          </a:p>
          <a:p>
            <a:pPr lvl="1">
              <a:lnSpc>
                <a:spcPct val="160000"/>
              </a:lnSpc>
              <a:buClr>
                <a:srgbClr val="00FF00"/>
              </a:buClr>
              <a:buFont typeface="Wingdings" pitchFamily="2" charset="2"/>
              <a:buChar char="§"/>
            </a:pPr>
            <a:r>
              <a:rPr lang="cs-CZ" dirty="0" smtClean="0">
                <a:latin typeface="Tahoma" pitchFamily="34" charset="0"/>
              </a:rPr>
              <a:t>in </a:t>
            </a:r>
            <a:r>
              <a:rPr lang="cs-CZ" dirty="0" err="1" smtClean="0">
                <a:latin typeface="Tahoma" pitchFamily="34" charset="0"/>
              </a:rPr>
              <a:t>serum</a:t>
            </a:r>
            <a:r>
              <a:rPr lang="cs-CZ" dirty="0" smtClean="0">
                <a:latin typeface="Tahoma" pitchFamily="34" charset="0"/>
              </a:rPr>
              <a:t> </a:t>
            </a:r>
            <a:r>
              <a:rPr lang="cs-CZ" dirty="0" err="1" smtClean="0">
                <a:latin typeface="Tahoma" pitchFamily="34" charset="0"/>
              </a:rPr>
              <a:t>is</a:t>
            </a:r>
            <a:r>
              <a:rPr lang="cs-CZ" dirty="0" smtClean="0">
                <a:latin typeface="Tahoma" pitchFamily="34" charset="0"/>
              </a:rPr>
              <a:t> in a </a:t>
            </a:r>
            <a:r>
              <a:rPr lang="cs-CZ" dirty="0" err="1" smtClean="0">
                <a:latin typeface="Tahoma" pitchFamily="34" charset="0"/>
              </a:rPr>
              <a:t>very</a:t>
            </a:r>
            <a:r>
              <a:rPr lang="cs-CZ" dirty="0" smtClean="0">
                <a:latin typeface="Tahoma" pitchFamily="34" charset="0"/>
              </a:rPr>
              <a:t> </a:t>
            </a:r>
            <a:r>
              <a:rPr lang="cs-CZ" dirty="0" err="1" smtClean="0">
                <a:latin typeface="Tahoma" pitchFamily="34" charset="0"/>
              </a:rPr>
              <a:t>low</a:t>
            </a:r>
            <a:r>
              <a:rPr lang="cs-CZ" dirty="0" smtClean="0">
                <a:latin typeface="Tahoma" pitchFamily="34" charset="0"/>
              </a:rPr>
              <a:t> </a:t>
            </a:r>
            <a:r>
              <a:rPr lang="cs-CZ" dirty="0" err="1" smtClean="0">
                <a:latin typeface="Tahoma" pitchFamily="34" charset="0"/>
              </a:rPr>
              <a:t>concentration</a:t>
            </a:r>
            <a:r>
              <a:rPr lang="cs-CZ" dirty="0" smtClean="0">
                <a:latin typeface="Tahoma" pitchFamily="34" charset="0"/>
              </a:rPr>
              <a:t> </a:t>
            </a:r>
          </a:p>
          <a:p>
            <a:pPr lvl="1">
              <a:lnSpc>
                <a:spcPct val="160000"/>
              </a:lnSpc>
              <a:buClr>
                <a:srgbClr val="00FF00"/>
              </a:buClr>
              <a:buFont typeface="Wingdings" pitchFamily="2" charset="2"/>
              <a:buChar char="§"/>
            </a:pPr>
            <a:r>
              <a:rPr lang="cs-CZ" dirty="0" smtClean="0">
                <a:latin typeface="Tahoma" pitchFamily="34" charset="0"/>
              </a:rPr>
              <a:t>(0.1 g / l; </a:t>
            </a:r>
            <a:r>
              <a:rPr lang="cs-CZ" dirty="0" err="1" smtClean="0">
                <a:latin typeface="Tahoma" pitchFamily="34" charset="0"/>
              </a:rPr>
              <a:t>biol</a:t>
            </a:r>
            <a:r>
              <a:rPr lang="cs-CZ" dirty="0" smtClean="0">
                <a:latin typeface="Tahoma" pitchFamily="34" charset="0"/>
              </a:rPr>
              <a:t>. half-</a:t>
            </a:r>
            <a:r>
              <a:rPr lang="cs-CZ" dirty="0" err="1" smtClean="0">
                <a:latin typeface="Tahoma" pitchFamily="34" charset="0"/>
              </a:rPr>
              <a:t>life</a:t>
            </a:r>
            <a:r>
              <a:rPr lang="cs-CZ" dirty="0" smtClean="0">
                <a:latin typeface="Tahoma" pitchFamily="34" charset="0"/>
              </a:rPr>
              <a:t> 3 </a:t>
            </a:r>
            <a:r>
              <a:rPr lang="cs-CZ" dirty="0" err="1" smtClean="0">
                <a:latin typeface="Tahoma" pitchFamily="34" charset="0"/>
              </a:rPr>
              <a:t>days</a:t>
            </a:r>
            <a:r>
              <a:rPr lang="cs-CZ" dirty="0" smtClean="0">
                <a:latin typeface="Tahoma" pitchFamily="34" charset="0"/>
              </a:rPr>
              <a:t>) </a:t>
            </a:r>
          </a:p>
          <a:p>
            <a:pPr>
              <a:lnSpc>
                <a:spcPct val="160000"/>
              </a:lnSpc>
              <a:buFont typeface="Wingdings" pitchFamily="2" charset="2"/>
              <a:buChar char="§"/>
            </a:pPr>
            <a:endParaRPr lang="cs-CZ" b="1" dirty="0" smtClean="0">
              <a:latin typeface="Tahoma" pitchFamily="34" charset="0"/>
            </a:endParaRPr>
          </a:p>
          <a:p>
            <a:pPr>
              <a:lnSpc>
                <a:spcPct val="160000"/>
              </a:lnSpc>
              <a:buFont typeface="Wingdings" pitchFamily="2" charset="2"/>
              <a:buChar char="§"/>
            </a:pPr>
            <a:r>
              <a:rPr lang="cs-CZ" b="1" dirty="0" err="1" smtClean="0">
                <a:latin typeface="Tahoma" pitchFamily="34" charset="0"/>
              </a:rPr>
              <a:t>IgE</a:t>
            </a:r>
            <a:r>
              <a:rPr lang="cs-CZ" dirty="0" smtClean="0">
                <a:latin typeface="Tahoma" pitchFamily="34" charset="0"/>
              </a:rPr>
              <a:t> </a:t>
            </a:r>
          </a:p>
          <a:p>
            <a:pPr lvl="1">
              <a:lnSpc>
                <a:spcPct val="160000"/>
              </a:lnSpc>
              <a:buFont typeface="Wingdings" pitchFamily="2" charset="2"/>
              <a:buChar char="§"/>
            </a:pPr>
            <a:r>
              <a:rPr lang="cs-CZ" dirty="0" err="1" smtClean="0">
                <a:latin typeface="Tahoma" pitchFamily="34" charset="0"/>
              </a:rPr>
              <a:t>applies</a:t>
            </a:r>
            <a:r>
              <a:rPr lang="cs-CZ" dirty="0" smtClean="0">
                <a:latin typeface="Tahoma" pitchFamily="34" charset="0"/>
              </a:rPr>
              <a:t> in defense </a:t>
            </a:r>
            <a:r>
              <a:rPr lang="cs-CZ" dirty="0" err="1" smtClean="0">
                <a:latin typeface="Tahoma" pitchFamily="34" charset="0"/>
              </a:rPr>
              <a:t>against</a:t>
            </a:r>
            <a:r>
              <a:rPr lang="cs-CZ" dirty="0" smtClean="0">
                <a:latin typeface="Tahoma" pitchFamily="34" charset="0"/>
              </a:rPr>
              <a:t> </a:t>
            </a:r>
            <a:r>
              <a:rPr lang="cs-CZ" dirty="0" err="1" smtClean="0">
                <a:latin typeface="Tahoma" pitchFamily="34" charset="0"/>
              </a:rPr>
              <a:t>multicellular</a:t>
            </a:r>
            <a:r>
              <a:rPr lang="cs-CZ" dirty="0" smtClean="0">
                <a:latin typeface="Tahoma" pitchFamily="34" charset="0"/>
              </a:rPr>
              <a:t> </a:t>
            </a:r>
            <a:r>
              <a:rPr lang="cs-CZ" dirty="0" err="1" smtClean="0">
                <a:latin typeface="Tahoma" pitchFamily="34" charset="0"/>
              </a:rPr>
              <a:t>parasites</a:t>
            </a:r>
            <a:endParaRPr lang="cs-CZ" dirty="0" smtClean="0">
              <a:latin typeface="Tahoma" pitchFamily="34" charset="0"/>
            </a:endParaRPr>
          </a:p>
          <a:p>
            <a:pPr lvl="1">
              <a:lnSpc>
                <a:spcPct val="160000"/>
              </a:lnSpc>
              <a:buFont typeface="Wingdings" pitchFamily="2" charset="2"/>
              <a:buChar char="§"/>
            </a:pPr>
            <a:r>
              <a:rPr lang="cs-CZ" dirty="0" err="1" smtClean="0">
                <a:latin typeface="Tahoma" pitchFamily="34" charset="0"/>
              </a:rPr>
              <a:t>is</a:t>
            </a:r>
            <a:r>
              <a:rPr lang="cs-CZ" dirty="0" smtClean="0">
                <a:latin typeface="Tahoma" pitchFamily="34" charset="0"/>
              </a:rPr>
              <a:t> </a:t>
            </a:r>
            <a:r>
              <a:rPr lang="cs-CZ" dirty="0" err="1" smtClean="0">
                <a:latin typeface="Tahoma" pitchFamily="34" charset="0"/>
              </a:rPr>
              <a:t>the</a:t>
            </a:r>
            <a:r>
              <a:rPr lang="cs-CZ" dirty="0" smtClean="0">
                <a:latin typeface="Tahoma" pitchFamily="34" charset="0"/>
              </a:rPr>
              <a:t> </a:t>
            </a:r>
            <a:r>
              <a:rPr lang="cs-CZ" dirty="0" err="1" smtClean="0">
                <a:latin typeface="Tahoma" pitchFamily="34" charset="0"/>
              </a:rPr>
              <a:t>main</a:t>
            </a:r>
            <a:r>
              <a:rPr lang="cs-CZ" dirty="0" smtClean="0">
                <a:latin typeface="Tahoma" pitchFamily="34" charset="0"/>
              </a:rPr>
              <a:t> cause </a:t>
            </a:r>
            <a:r>
              <a:rPr lang="cs-CZ" dirty="0" err="1" smtClean="0">
                <a:latin typeface="Tahoma" pitchFamily="34" charset="0"/>
              </a:rPr>
              <a:t>of</a:t>
            </a:r>
            <a:r>
              <a:rPr lang="cs-CZ" dirty="0" smtClean="0">
                <a:latin typeface="Tahoma" pitchFamily="34" charset="0"/>
              </a:rPr>
              <a:t> </a:t>
            </a:r>
            <a:r>
              <a:rPr lang="cs-CZ" dirty="0" err="1" smtClean="0">
                <a:latin typeface="Tahoma" pitchFamily="34" charset="0"/>
              </a:rPr>
              <a:t>allergic</a:t>
            </a:r>
            <a:r>
              <a:rPr lang="cs-CZ" dirty="0" smtClean="0">
                <a:latin typeface="Tahoma" pitchFamily="34" charset="0"/>
              </a:rPr>
              <a:t> </a:t>
            </a:r>
            <a:r>
              <a:rPr lang="cs-CZ" dirty="0" err="1" smtClean="0">
                <a:latin typeface="Tahoma" pitchFamily="34" charset="0"/>
              </a:rPr>
              <a:t>reactions</a:t>
            </a:r>
            <a:r>
              <a:rPr lang="cs-CZ" dirty="0" smtClean="0">
                <a:latin typeface="Tahoma" pitchFamily="34" charset="0"/>
              </a:rPr>
              <a:t> </a:t>
            </a:r>
          </a:p>
          <a:p>
            <a:pPr lvl="1">
              <a:lnSpc>
                <a:spcPct val="160000"/>
              </a:lnSpc>
              <a:buFont typeface="Wingdings" pitchFamily="2" charset="2"/>
              <a:buChar char="§"/>
            </a:pPr>
            <a:r>
              <a:rPr lang="cs-CZ" dirty="0" smtClean="0">
                <a:latin typeface="Tahoma" pitchFamily="34" charset="0"/>
              </a:rPr>
              <a:t>( 3x10</a:t>
            </a:r>
            <a:r>
              <a:rPr lang="cs-CZ" baseline="30000" dirty="0" smtClean="0">
                <a:latin typeface="Tahoma" pitchFamily="34" charset="0"/>
              </a:rPr>
              <a:t>-4</a:t>
            </a:r>
            <a:r>
              <a:rPr lang="cs-CZ" dirty="0" smtClean="0">
                <a:latin typeface="Tahoma" pitchFamily="34" charset="0"/>
              </a:rPr>
              <a:t> g / l; </a:t>
            </a:r>
            <a:r>
              <a:rPr lang="cs-CZ" dirty="0" err="1" smtClean="0">
                <a:latin typeface="Tahoma" pitchFamily="34" charset="0"/>
              </a:rPr>
              <a:t>biol</a:t>
            </a:r>
            <a:r>
              <a:rPr lang="cs-CZ" dirty="0" smtClean="0">
                <a:latin typeface="Tahoma" pitchFamily="34" charset="0"/>
              </a:rPr>
              <a:t>. half-</a:t>
            </a:r>
            <a:r>
              <a:rPr lang="cs-CZ" dirty="0" err="1" smtClean="0">
                <a:latin typeface="Tahoma" pitchFamily="34" charset="0"/>
              </a:rPr>
              <a:t>life</a:t>
            </a:r>
            <a:r>
              <a:rPr lang="cs-CZ" dirty="0" smtClean="0">
                <a:latin typeface="Tahoma" pitchFamily="34" charset="0"/>
              </a:rPr>
              <a:t> 2 </a:t>
            </a:r>
            <a:r>
              <a:rPr lang="cs-CZ" dirty="0" err="1" smtClean="0">
                <a:latin typeface="Tahoma" pitchFamily="34" charset="0"/>
              </a:rPr>
              <a:t>days</a:t>
            </a:r>
            <a:r>
              <a:rPr lang="cs-CZ" dirty="0" smtClean="0">
                <a:latin typeface="Tahoma" pitchFamily="34" charset="0"/>
              </a:rPr>
              <a:t>) </a:t>
            </a:r>
          </a:p>
          <a:p>
            <a:pPr>
              <a:buFont typeface="Wingdings" pitchFamily="2" charset="2"/>
              <a:buChar char="§"/>
            </a:pPr>
            <a:endParaRPr lang="cs-CZ" dirty="0"/>
          </a:p>
        </p:txBody>
      </p:sp>
      <p:pic>
        <p:nvPicPr>
          <p:cNvPr id="4" name="irc_mi" descr="http://www.kusehat.com/Portals/0/1_ige.jpg"/>
          <p:cNvPicPr/>
          <p:nvPr/>
        </p:nvPicPr>
        <p:blipFill>
          <a:blip r:embed="rId2" cstate="print"/>
          <a:srcRect/>
          <a:stretch>
            <a:fillRect/>
          </a:stretch>
        </p:blipFill>
        <p:spPr bwMode="auto">
          <a:xfrm>
            <a:off x="6929454" y="2285992"/>
            <a:ext cx="1928826"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457200" y="1412875"/>
            <a:ext cx="8229600" cy="5184775"/>
          </a:xfrm>
        </p:spPr>
        <p:txBody>
          <a:bodyPr>
            <a:normAutofit/>
          </a:bodyPr>
          <a:lstStyle/>
          <a:p>
            <a:pPr>
              <a:lnSpc>
                <a:spcPct val="80000"/>
              </a:lnSpc>
              <a:buClr>
                <a:srgbClr val="00FF00"/>
              </a:buClr>
              <a:buFont typeface="Wingdings" pitchFamily="2" charset="2"/>
              <a:buChar char="§"/>
            </a:pPr>
            <a:r>
              <a:rPr lang="cs-CZ" sz="2000" b="1" dirty="0">
                <a:latin typeface="Tahoma" pitchFamily="34" charset="0"/>
              </a:rPr>
              <a:t>Gene </a:t>
            </a:r>
            <a:r>
              <a:rPr lang="cs-CZ" sz="2000" b="1" dirty="0" err="1">
                <a:latin typeface="Tahoma" pitchFamily="34" charset="0"/>
              </a:rPr>
              <a:t>segments</a:t>
            </a:r>
            <a:r>
              <a:rPr lang="cs-CZ" sz="2000" b="1" dirty="0">
                <a:latin typeface="Tahoma" pitchFamily="34" charset="0"/>
              </a:rPr>
              <a:t> </a:t>
            </a:r>
            <a:r>
              <a:rPr lang="cs-CZ" sz="2000" b="1" dirty="0" err="1">
                <a:latin typeface="Tahoma" pitchFamily="34" charset="0"/>
              </a:rPr>
              <a:t>for</a:t>
            </a:r>
            <a:r>
              <a:rPr lang="cs-CZ" sz="2000" b="1" dirty="0">
                <a:latin typeface="Tahoma" pitchFamily="34" charset="0"/>
              </a:rPr>
              <a:t> H </a:t>
            </a:r>
            <a:r>
              <a:rPr lang="cs-CZ" sz="2000" b="1" dirty="0" err="1">
                <a:latin typeface="Tahoma" pitchFamily="34" charset="0"/>
              </a:rPr>
              <a:t>chains</a:t>
            </a:r>
            <a:r>
              <a:rPr lang="cs-CZ" sz="2000" dirty="0">
                <a:latin typeface="Tahoma" pitchFamily="34" charset="0"/>
              </a:rPr>
              <a:t> – on chromosome 14 </a:t>
            </a:r>
            <a:br>
              <a:rPr lang="cs-CZ" sz="2000" dirty="0">
                <a:latin typeface="Tahoma" pitchFamily="34" charset="0"/>
              </a:rPr>
            </a:br>
            <a:r>
              <a:rPr lang="cs-CZ" sz="2000" b="1" dirty="0">
                <a:latin typeface="Tahoma" pitchFamily="34" charset="0"/>
              </a:rPr>
              <a:t>V</a:t>
            </a:r>
            <a:r>
              <a:rPr lang="cs-CZ" sz="2000" dirty="0">
                <a:latin typeface="Tahoma" pitchFamily="34" charset="0"/>
              </a:rPr>
              <a:t> (</a:t>
            </a:r>
            <a:r>
              <a:rPr lang="cs-CZ" sz="2000" dirty="0" err="1">
                <a:latin typeface="Tahoma" pitchFamily="34" charset="0"/>
              </a:rPr>
              <a:t>variable</a:t>
            </a:r>
            <a:r>
              <a:rPr lang="cs-CZ" sz="2000" dirty="0">
                <a:latin typeface="Tahoma" pitchFamily="34" charset="0"/>
              </a:rPr>
              <a:t>) </a:t>
            </a:r>
            <a:r>
              <a:rPr lang="cs-CZ" sz="2000" dirty="0" smtClean="0">
                <a:latin typeface="Tahoma" pitchFamily="34" charset="0"/>
              </a:rPr>
              <a:t> </a:t>
            </a:r>
            <a:r>
              <a:rPr lang="cs-CZ" sz="2000" dirty="0" err="1" smtClean="0">
                <a:latin typeface="Tahoma" pitchFamily="34" charset="0"/>
              </a:rPr>
              <a:t>segments</a:t>
            </a:r>
            <a:r>
              <a:rPr lang="cs-CZ" sz="2000" dirty="0">
                <a:latin typeface="Tahoma" pitchFamily="34" charset="0"/>
              </a:rPr>
              <a:t/>
            </a:r>
            <a:br>
              <a:rPr lang="cs-CZ" sz="2000" dirty="0">
                <a:latin typeface="Tahoma" pitchFamily="34" charset="0"/>
              </a:rPr>
            </a:br>
            <a:r>
              <a:rPr lang="cs-CZ" sz="2000" b="1" dirty="0">
                <a:latin typeface="Tahoma" pitchFamily="34" charset="0"/>
              </a:rPr>
              <a:t>D</a:t>
            </a:r>
            <a:r>
              <a:rPr lang="cs-CZ" sz="2000" dirty="0">
                <a:latin typeface="Tahoma" pitchFamily="34" charset="0"/>
              </a:rPr>
              <a:t> (</a:t>
            </a:r>
            <a:r>
              <a:rPr lang="cs-CZ" sz="2000" dirty="0" err="1">
                <a:latin typeface="Tahoma" pitchFamily="34" charset="0"/>
              </a:rPr>
              <a:t>Diversity</a:t>
            </a:r>
            <a:r>
              <a:rPr lang="cs-CZ" sz="2000" dirty="0">
                <a:latin typeface="Tahoma" pitchFamily="34" charset="0"/>
              </a:rPr>
              <a:t>) </a:t>
            </a:r>
            <a:r>
              <a:rPr lang="cs-CZ" sz="2000" dirty="0" err="1" smtClean="0">
                <a:latin typeface="Tahoma" pitchFamily="34" charset="0"/>
              </a:rPr>
              <a:t>segments</a:t>
            </a:r>
            <a:r>
              <a:rPr lang="cs-CZ" sz="2000" dirty="0" smtClean="0">
                <a:latin typeface="Tahoma" pitchFamily="34" charset="0"/>
              </a:rPr>
              <a:t>        </a:t>
            </a:r>
            <a:r>
              <a:rPr lang="cs-CZ" sz="2000" dirty="0" err="1" smtClean="0">
                <a:latin typeface="Tahoma" pitchFamily="34" charset="0"/>
              </a:rPr>
              <a:t>variable</a:t>
            </a:r>
            <a:r>
              <a:rPr lang="cs-CZ" sz="2000" dirty="0" smtClean="0">
                <a:latin typeface="Tahoma" pitchFamily="34" charset="0"/>
              </a:rPr>
              <a:t> </a:t>
            </a:r>
            <a:r>
              <a:rPr lang="cs-CZ" sz="2000" dirty="0" err="1" smtClean="0">
                <a:latin typeface="Tahoma" pitchFamily="34" charset="0"/>
              </a:rPr>
              <a:t>domains</a:t>
            </a:r>
            <a:r>
              <a:rPr lang="cs-CZ" sz="2000" dirty="0" smtClean="0">
                <a:latin typeface="Tahoma" pitchFamily="34" charset="0"/>
              </a:rPr>
              <a:t> </a:t>
            </a:r>
            <a:r>
              <a:rPr lang="cs-CZ" sz="2000" dirty="0" err="1" smtClean="0">
                <a:latin typeface="Tahoma" pitchFamily="34" charset="0"/>
              </a:rPr>
              <a:t>of</a:t>
            </a:r>
            <a:r>
              <a:rPr lang="cs-CZ" sz="2000" dirty="0" smtClean="0">
                <a:latin typeface="Tahoma" pitchFamily="34" charset="0"/>
              </a:rPr>
              <a:t> H </a:t>
            </a:r>
            <a:r>
              <a:rPr lang="cs-CZ" sz="2000" dirty="0" err="1" smtClean="0">
                <a:latin typeface="Tahoma" pitchFamily="34" charset="0"/>
              </a:rPr>
              <a:t>chain</a:t>
            </a:r>
            <a:r>
              <a:rPr lang="cs-CZ" sz="2000" dirty="0">
                <a:latin typeface="Tahoma" pitchFamily="34" charset="0"/>
              </a:rPr>
              <a:t/>
            </a:r>
            <a:br>
              <a:rPr lang="cs-CZ" sz="2000" dirty="0">
                <a:latin typeface="Tahoma" pitchFamily="34" charset="0"/>
              </a:rPr>
            </a:br>
            <a:r>
              <a:rPr lang="cs-CZ" sz="2000" b="1" dirty="0">
                <a:latin typeface="Tahoma" pitchFamily="34" charset="0"/>
              </a:rPr>
              <a:t>J </a:t>
            </a:r>
            <a:r>
              <a:rPr lang="cs-CZ" sz="2000" b="1" dirty="0" smtClean="0">
                <a:latin typeface="Tahoma" pitchFamily="34" charset="0"/>
              </a:rPr>
              <a:t> </a:t>
            </a:r>
            <a:r>
              <a:rPr lang="cs-CZ" sz="2000" dirty="0" smtClean="0">
                <a:latin typeface="Tahoma" pitchFamily="34" charset="0"/>
              </a:rPr>
              <a:t>(</a:t>
            </a:r>
            <a:r>
              <a:rPr lang="cs-CZ" sz="2000" dirty="0" err="1">
                <a:latin typeface="Tahoma" pitchFamily="34" charset="0"/>
              </a:rPr>
              <a:t>joining</a:t>
            </a:r>
            <a:r>
              <a:rPr lang="cs-CZ" sz="2000" dirty="0">
                <a:latin typeface="Tahoma" pitchFamily="34" charset="0"/>
              </a:rPr>
              <a:t>) </a:t>
            </a:r>
            <a:r>
              <a:rPr lang="cs-CZ" sz="2000" dirty="0" smtClean="0">
                <a:latin typeface="Tahoma" pitchFamily="34" charset="0"/>
              </a:rPr>
              <a:t>  </a:t>
            </a:r>
            <a:r>
              <a:rPr lang="cs-CZ" sz="2000" dirty="0" err="1" smtClean="0">
                <a:latin typeface="Tahoma" pitchFamily="34" charset="0"/>
              </a:rPr>
              <a:t>segments</a:t>
            </a:r>
            <a:r>
              <a:rPr lang="cs-CZ" sz="2000" dirty="0">
                <a:latin typeface="Tahoma" pitchFamily="34" charset="0"/>
              </a:rPr>
              <a:t/>
            </a:r>
            <a:br>
              <a:rPr lang="cs-CZ" sz="2000" dirty="0">
                <a:latin typeface="Tahoma" pitchFamily="34" charset="0"/>
              </a:rPr>
            </a:br>
            <a:r>
              <a:rPr lang="cs-CZ" sz="2000" b="1" dirty="0" smtClean="0">
                <a:latin typeface="Tahoma" pitchFamily="34" charset="0"/>
              </a:rPr>
              <a:t>C                </a:t>
            </a:r>
            <a:r>
              <a:rPr lang="cs-CZ" sz="2000" dirty="0" smtClean="0">
                <a:latin typeface="Tahoma" pitchFamily="34" charset="0"/>
              </a:rPr>
              <a:t>  </a:t>
            </a:r>
            <a:r>
              <a:rPr lang="cs-CZ" sz="2000" dirty="0" err="1" smtClean="0">
                <a:latin typeface="Tahoma" pitchFamily="34" charset="0"/>
              </a:rPr>
              <a:t>segments</a:t>
            </a:r>
            <a:r>
              <a:rPr lang="cs-CZ" sz="2000" dirty="0" smtClean="0">
                <a:latin typeface="Tahoma" pitchFamily="34" charset="0"/>
              </a:rPr>
              <a:t>        </a:t>
            </a:r>
            <a:r>
              <a:rPr lang="cs-CZ" sz="2000" dirty="0" err="1" smtClean="0">
                <a:latin typeface="Tahoma" pitchFamily="34" charset="0"/>
              </a:rPr>
              <a:t>constant</a:t>
            </a:r>
            <a:r>
              <a:rPr lang="cs-CZ" sz="2000" dirty="0" smtClean="0">
                <a:latin typeface="Tahoma" pitchFamily="34" charset="0"/>
              </a:rPr>
              <a:t> </a:t>
            </a:r>
            <a:r>
              <a:rPr lang="cs-CZ" sz="2000" dirty="0" err="1">
                <a:latin typeface="Tahoma" pitchFamily="34" charset="0"/>
              </a:rPr>
              <a:t>domains</a:t>
            </a:r>
            <a:r>
              <a:rPr lang="cs-CZ" sz="2000" dirty="0">
                <a:latin typeface="Tahoma" pitchFamily="34" charset="0"/>
              </a:rPr>
              <a:t> </a:t>
            </a:r>
            <a:r>
              <a:rPr lang="cs-CZ" sz="2000" dirty="0" err="1">
                <a:latin typeface="Tahoma" pitchFamily="34" charset="0"/>
              </a:rPr>
              <a:t>of</a:t>
            </a:r>
            <a:r>
              <a:rPr lang="cs-CZ" sz="2000" dirty="0">
                <a:latin typeface="Tahoma" pitchFamily="34" charset="0"/>
              </a:rPr>
              <a:t> H </a:t>
            </a:r>
            <a:r>
              <a:rPr lang="cs-CZ" sz="2000" dirty="0" err="1">
                <a:latin typeface="Tahoma" pitchFamily="34" charset="0"/>
              </a:rPr>
              <a:t>chain</a:t>
            </a:r>
            <a:endParaRPr lang="cs-CZ" sz="2000" dirty="0">
              <a:latin typeface="Tahoma" pitchFamily="34" charset="0"/>
            </a:endParaRPr>
          </a:p>
          <a:p>
            <a:pPr>
              <a:lnSpc>
                <a:spcPct val="80000"/>
              </a:lnSpc>
              <a:buClr>
                <a:srgbClr val="00FF00"/>
              </a:buClr>
              <a:buFont typeface="Wingdings" pitchFamily="2" charset="2"/>
              <a:buNone/>
            </a:pPr>
            <a:r>
              <a:rPr lang="cs-CZ" sz="2000" dirty="0">
                <a:latin typeface="Tahoma" pitchFamily="34" charset="0"/>
              </a:rPr>
              <a:t> </a:t>
            </a:r>
          </a:p>
          <a:p>
            <a:pPr>
              <a:lnSpc>
                <a:spcPct val="80000"/>
              </a:lnSpc>
              <a:buClr>
                <a:srgbClr val="00FF00"/>
              </a:buClr>
              <a:buFont typeface="Wingdings" pitchFamily="2" charset="2"/>
              <a:buChar char="§"/>
            </a:pPr>
            <a:r>
              <a:rPr lang="cs-CZ" sz="2000" b="1" dirty="0">
                <a:latin typeface="Tahoma" pitchFamily="34" charset="0"/>
              </a:rPr>
              <a:t>Gene </a:t>
            </a:r>
            <a:r>
              <a:rPr lang="cs-CZ" sz="2000" b="1" dirty="0" err="1">
                <a:latin typeface="Tahoma" pitchFamily="34" charset="0"/>
              </a:rPr>
              <a:t>segments</a:t>
            </a:r>
            <a:r>
              <a:rPr lang="cs-CZ" sz="2000" b="1" dirty="0">
                <a:latin typeface="Tahoma" pitchFamily="34" charset="0"/>
              </a:rPr>
              <a:t> </a:t>
            </a:r>
            <a:r>
              <a:rPr lang="cs-CZ" sz="2000" b="1" dirty="0" err="1">
                <a:latin typeface="Tahoma" pitchFamily="34" charset="0"/>
              </a:rPr>
              <a:t>for</a:t>
            </a:r>
            <a:r>
              <a:rPr lang="cs-CZ" sz="2000" b="1" dirty="0">
                <a:latin typeface="Tahoma" pitchFamily="34" charset="0"/>
              </a:rPr>
              <a:t> L </a:t>
            </a:r>
            <a:r>
              <a:rPr lang="cs-CZ" sz="2000" b="1" dirty="0" err="1">
                <a:latin typeface="Tahoma" pitchFamily="34" charset="0"/>
              </a:rPr>
              <a:t>chains</a:t>
            </a:r>
            <a:r>
              <a:rPr lang="cs-CZ" sz="2000" dirty="0">
                <a:latin typeface="Tahoma" pitchFamily="34" charset="0"/>
              </a:rPr>
              <a:t> - </a:t>
            </a:r>
            <a:r>
              <a:rPr lang="cs-CZ" sz="2000" dirty="0">
                <a:latin typeface="Symbol" pitchFamily="18" charset="2"/>
              </a:rPr>
              <a:t>k</a:t>
            </a:r>
            <a:r>
              <a:rPr lang="cs-CZ" sz="2000" dirty="0">
                <a:latin typeface="Tahoma" pitchFamily="34" charset="0"/>
              </a:rPr>
              <a:t> on chromosome 2 </a:t>
            </a:r>
            <a:br>
              <a:rPr lang="cs-CZ" sz="2000" dirty="0">
                <a:latin typeface="Tahoma" pitchFamily="34" charset="0"/>
              </a:rPr>
            </a:br>
            <a:r>
              <a:rPr lang="cs-CZ" sz="2000" dirty="0">
                <a:latin typeface="Tahoma" pitchFamily="34" charset="0"/>
              </a:rPr>
              <a:t>                                             </a:t>
            </a:r>
            <a:r>
              <a:rPr lang="cs-CZ" sz="2000" dirty="0" smtClean="0">
                <a:latin typeface="Tahoma" pitchFamily="34" charset="0"/>
              </a:rPr>
              <a:t>- </a:t>
            </a:r>
            <a:r>
              <a:rPr lang="cs-CZ" sz="2000" dirty="0">
                <a:latin typeface="Symbol" pitchFamily="18" charset="2"/>
              </a:rPr>
              <a:t>l</a:t>
            </a:r>
            <a:r>
              <a:rPr lang="cs-CZ" sz="2000" dirty="0">
                <a:latin typeface="Tahoma" pitchFamily="34" charset="0"/>
              </a:rPr>
              <a:t> on chromosome 22 </a:t>
            </a:r>
            <a:br>
              <a:rPr lang="cs-CZ" sz="2000" dirty="0">
                <a:latin typeface="Tahoma" pitchFamily="34" charset="0"/>
              </a:rPr>
            </a:br>
            <a:r>
              <a:rPr lang="cs-CZ" sz="2000" b="1" dirty="0">
                <a:latin typeface="Tahoma" pitchFamily="34" charset="0"/>
              </a:rPr>
              <a:t>V</a:t>
            </a:r>
            <a:r>
              <a:rPr lang="cs-CZ" sz="2000" dirty="0">
                <a:latin typeface="Tahoma" pitchFamily="34" charset="0"/>
              </a:rPr>
              <a:t> (</a:t>
            </a:r>
            <a:r>
              <a:rPr lang="cs-CZ" sz="2000" dirty="0" err="1">
                <a:latin typeface="Tahoma" pitchFamily="34" charset="0"/>
              </a:rPr>
              <a:t>variable</a:t>
            </a:r>
            <a:r>
              <a:rPr lang="cs-CZ" sz="2000" dirty="0" smtClean="0">
                <a:latin typeface="Tahoma" pitchFamily="34" charset="0"/>
              </a:rPr>
              <a:t>)        </a:t>
            </a:r>
            <a:r>
              <a:rPr lang="cs-CZ" sz="2000" dirty="0" err="1" smtClean="0">
                <a:latin typeface="Tahoma" pitchFamily="34" charset="0"/>
              </a:rPr>
              <a:t>variable</a:t>
            </a:r>
            <a:r>
              <a:rPr lang="cs-CZ" sz="2000" dirty="0" smtClean="0">
                <a:latin typeface="Tahoma" pitchFamily="34" charset="0"/>
              </a:rPr>
              <a:t> </a:t>
            </a:r>
            <a:r>
              <a:rPr lang="cs-CZ" sz="2000" dirty="0" err="1" smtClean="0">
                <a:latin typeface="Tahoma" pitchFamily="34" charset="0"/>
              </a:rPr>
              <a:t>domains</a:t>
            </a:r>
            <a:r>
              <a:rPr lang="cs-CZ" sz="2000" dirty="0" smtClean="0">
                <a:latin typeface="Tahoma" pitchFamily="34" charset="0"/>
              </a:rPr>
              <a:t> </a:t>
            </a:r>
            <a:r>
              <a:rPr lang="cs-CZ" sz="2000" dirty="0" err="1" smtClean="0">
                <a:latin typeface="Tahoma" pitchFamily="34" charset="0"/>
              </a:rPr>
              <a:t>of</a:t>
            </a:r>
            <a:r>
              <a:rPr lang="cs-CZ" sz="2000" dirty="0" smtClean="0">
                <a:latin typeface="Tahoma" pitchFamily="34" charset="0"/>
              </a:rPr>
              <a:t> H </a:t>
            </a:r>
            <a:r>
              <a:rPr lang="cs-CZ" sz="2000" dirty="0" err="1" smtClean="0">
                <a:latin typeface="Tahoma" pitchFamily="34" charset="0"/>
              </a:rPr>
              <a:t>chain</a:t>
            </a:r>
            <a:r>
              <a:rPr lang="cs-CZ" sz="2000" dirty="0" smtClean="0">
                <a:latin typeface="Tahoma" pitchFamily="34" charset="0"/>
              </a:rPr>
              <a:t> </a:t>
            </a:r>
            <a:r>
              <a:rPr lang="cs-CZ" sz="2000" dirty="0">
                <a:latin typeface="Tahoma" pitchFamily="34" charset="0"/>
              </a:rPr>
              <a:t/>
            </a:r>
            <a:br>
              <a:rPr lang="cs-CZ" sz="2000" dirty="0">
                <a:latin typeface="Tahoma" pitchFamily="34" charset="0"/>
              </a:rPr>
            </a:br>
            <a:r>
              <a:rPr lang="cs-CZ" sz="2000" b="1" dirty="0">
                <a:latin typeface="Tahoma" pitchFamily="34" charset="0"/>
              </a:rPr>
              <a:t>J</a:t>
            </a:r>
            <a:r>
              <a:rPr lang="cs-CZ" sz="2000" dirty="0">
                <a:latin typeface="Tahoma" pitchFamily="34" charset="0"/>
              </a:rPr>
              <a:t> (</a:t>
            </a:r>
            <a:r>
              <a:rPr lang="cs-CZ" sz="2000" dirty="0" err="1">
                <a:latin typeface="Tahoma" pitchFamily="34" charset="0"/>
              </a:rPr>
              <a:t>joining</a:t>
            </a:r>
            <a:r>
              <a:rPr lang="cs-CZ" sz="2000" dirty="0">
                <a:latin typeface="Tahoma" pitchFamily="34" charset="0"/>
              </a:rPr>
              <a:t>) </a:t>
            </a:r>
            <a:br>
              <a:rPr lang="cs-CZ" sz="2000" dirty="0">
                <a:latin typeface="Tahoma" pitchFamily="34" charset="0"/>
              </a:rPr>
            </a:br>
            <a:r>
              <a:rPr lang="cs-CZ" sz="2000" b="1" dirty="0">
                <a:latin typeface="Tahoma" pitchFamily="34" charset="0"/>
              </a:rPr>
              <a:t>C</a:t>
            </a:r>
            <a:r>
              <a:rPr lang="cs-CZ" sz="2000" dirty="0">
                <a:latin typeface="Tahoma" pitchFamily="34" charset="0"/>
              </a:rPr>
              <a:t> </a:t>
            </a:r>
            <a:r>
              <a:rPr lang="cs-CZ" sz="2000" dirty="0" smtClean="0">
                <a:latin typeface="Tahoma" pitchFamily="34" charset="0"/>
              </a:rPr>
              <a:t>                      </a:t>
            </a:r>
            <a:r>
              <a:rPr lang="cs-CZ" sz="2000" dirty="0" err="1" smtClean="0">
                <a:latin typeface="Tahoma" pitchFamily="34" charset="0"/>
              </a:rPr>
              <a:t>constant</a:t>
            </a:r>
            <a:r>
              <a:rPr lang="cs-CZ" sz="2000" dirty="0" smtClean="0">
                <a:latin typeface="Tahoma" pitchFamily="34" charset="0"/>
              </a:rPr>
              <a:t> </a:t>
            </a:r>
            <a:r>
              <a:rPr lang="cs-CZ" sz="2000" dirty="0" err="1">
                <a:latin typeface="Tahoma" pitchFamily="34" charset="0"/>
              </a:rPr>
              <a:t>domain</a:t>
            </a:r>
            <a:r>
              <a:rPr lang="cs-CZ" sz="2000" dirty="0">
                <a:latin typeface="Tahoma" pitchFamily="34" charset="0"/>
              </a:rPr>
              <a:t> </a:t>
            </a:r>
            <a:r>
              <a:rPr lang="cs-CZ" sz="2000" dirty="0" err="1">
                <a:latin typeface="Tahoma" pitchFamily="34" charset="0"/>
              </a:rPr>
              <a:t>of</a:t>
            </a:r>
            <a:r>
              <a:rPr lang="cs-CZ" sz="2000" dirty="0">
                <a:latin typeface="Tahoma" pitchFamily="34" charset="0"/>
              </a:rPr>
              <a:t> L </a:t>
            </a:r>
            <a:r>
              <a:rPr lang="cs-CZ" sz="2000" dirty="0" err="1">
                <a:latin typeface="Tahoma" pitchFamily="34" charset="0"/>
              </a:rPr>
              <a:t>chain</a:t>
            </a:r>
            <a:r>
              <a:rPr lang="cs-CZ" sz="2000" dirty="0">
                <a:latin typeface="Tahoma" pitchFamily="34" charset="0"/>
              </a:rPr>
              <a:t> </a:t>
            </a:r>
            <a:br>
              <a:rPr lang="cs-CZ" sz="2000" dirty="0">
                <a:latin typeface="Tahoma" pitchFamily="34" charset="0"/>
              </a:rPr>
            </a:br>
            <a:endParaRPr lang="cs-CZ" sz="2000" dirty="0">
              <a:latin typeface="Tahoma" pitchFamily="34" charset="0"/>
            </a:endParaRPr>
          </a:p>
          <a:p>
            <a:pPr>
              <a:lnSpc>
                <a:spcPct val="80000"/>
              </a:lnSpc>
              <a:buClr>
                <a:srgbClr val="00FF00"/>
              </a:buClr>
              <a:buFont typeface="Wingdings" pitchFamily="2" charset="2"/>
              <a:buChar char="§"/>
            </a:pPr>
            <a:r>
              <a:rPr lang="cs-CZ" sz="2000" dirty="0" err="1">
                <a:latin typeface="Tahoma" pitchFamily="34" charset="0"/>
              </a:rPr>
              <a:t>At</a:t>
            </a:r>
            <a:r>
              <a:rPr lang="cs-CZ" sz="2000" dirty="0">
                <a:latin typeface="Tahoma" pitchFamily="34" charset="0"/>
              </a:rPr>
              <a:t> </a:t>
            </a:r>
            <a:r>
              <a:rPr lang="cs-CZ" sz="2000" dirty="0" err="1">
                <a:latin typeface="Tahoma" pitchFamily="34" charset="0"/>
              </a:rPr>
              <a:t>the</a:t>
            </a:r>
            <a:r>
              <a:rPr lang="cs-CZ" sz="2000" dirty="0">
                <a:latin typeface="Tahoma" pitchFamily="34" charset="0"/>
              </a:rPr>
              <a:t> </a:t>
            </a:r>
            <a:r>
              <a:rPr lang="cs-CZ" sz="2000" dirty="0" err="1">
                <a:latin typeface="Tahoma" pitchFamily="34" charset="0"/>
              </a:rPr>
              <a:t>ends</a:t>
            </a:r>
            <a:r>
              <a:rPr lang="cs-CZ" sz="2000" dirty="0">
                <a:latin typeface="Tahoma" pitchFamily="34" charset="0"/>
              </a:rPr>
              <a:t> </a:t>
            </a:r>
            <a:r>
              <a:rPr lang="cs-CZ" sz="2000" dirty="0" err="1">
                <a:latin typeface="Tahoma" pitchFamily="34" charset="0"/>
              </a:rPr>
              <a:t>of</a:t>
            </a:r>
            <a:r>
              <a:rPr lang="cs-CZ" sz="2000" dirty="0">
                <a:latin typeface="Tahoma" pitchFamily="34" charset="0"/>
              </a:rPr>
              <a:t> V, D, J </a:t>
            </a:r>
            <a:r>
              <a:rPr lang="cs-CZ" sz="2000" dirty="0" err="1">
                <a:latin typeface="Tahoma" pitchFamily="34" charset="0"/>
              </a:rPr>
              <a:t>segments</a:t>
            </a:r>
            <a:r>
              <a:rPr lang="cs-CZ" sz="2000" dirty="0">
                <a:latin typeface="Tahoma" pitchFamily="34" charset="0"/>
              </a:rPr>
              <a:t> </a:t>
            </a:r>
            <a:r>
              <a:rPr lang="cs-CZ" sz="2000" dirty="0" err="1" smtClean="0">
                <a:latin typeface="Tahoma" pitchFamily="34" charset="0"/>
              </a:rPr>
              <a:t>there</a:t>
            </a:r>
            <a:r>
              <a:rPr lang="cs-CZ" sz="2000" dirty="0" smtClean="0">
                <a:latin typeface="Tahoma" pitchFamily="34" charset="0"/>
              </a:rPr>
              <a:t> </a:t>
            </a:r>
            <a:r>
              <a:rPr lang="cs-CZ" sz="2000" dirty="0">
                <a:latin typeface="Tahoma" pitchFamily="34" charset="0"/>
              </a:rPr>
              <a:t>are </a:t>
            </a:r>
            <a:r>
              <a:rPr lang="cs-CZ" sz="2000" dirty="0" err="1">
                <a:latin typeface="Tahoma" pitchFamily="34" charset="0"/>
              </a:rPr>
              <a:t>signal</a:t>
            </a:r>
            <a:r>
              <a:rPr lang="cs-CZ" sz="2000" dirty="0">
                <a:latin typeface="Tahoma" pitchFamily="34" charset="0"/>
              </a:rPr>
              <a:t> </a:t>
            </a:r>
            <a:r>
              <a:rPr lang="cs-CZ" sz="2000" dirty="0" err="1">
                <a:latin typeface="Tahoma" pitchFamily="34" charset="0"/>
              </a:rPr>
              <a:t>sequences</a:t>
            </a:r>
            <a:r>
              <a:rPr lang="cs-CZ" sz="2000" dirty="0">
                <a:latin typeface="Tahoma" pitchFamily="34" charset="0"/>
              </a:rPr>
              <a:t> </a:t>
            </a:r>
            <a:r>
              <a:rPr lang="cs-CZ" sz="2000" dirty="0" err="1">
                <a:latin typeface="Tahoma" pitchFamily="34" charset="0"/>
              </a:rPr>
              <a:t>which</a:t>
            </a:r>
            <a:r>
              <a:rPr lang="cs-CZ" sz="2000" dirty="0">
                <a:latin typeface="Tahoma" pitchFamily="34" charset="0"/>
              </a:rPr>
              <a:t> are </a:t>
            </a:r>
            <a:r>
              <a:rPr lang="cs-CZ" sz="2000" dirty="0" err="1">
                <a:latin typeface="Tahoma" pitchFamily="34" charset="0"/>
              </a:rPr>
              <a:t>recognized</a:t>
            </a:r>
            <a:r>
              <a:rPr lang="cs-CZ" sz="2000" dirty="0">
                <a:latin typeface="Tahoma" pitchFamily="34" charset="0"/>
              </a:rPr>
              <a:t> </a:t>
            </a:r>
            <a:r>
              <a:rPr lang="cs-CZ" sz="2000" dirty="0" smtClean="0">
                <a:latin typeface="Tahoma" pitchFamily="34" charset="0"/>
              </a:rPr>
              <a:t>by enzyme </a:t>
            </a:r>
            <a:r>
              <a:rPr lang="cs-CZ" sz="2000" dirty="0">
                <a:latin typeface="Tahoma" pitchFamily="34" charset="0"/>
              </a:rPr>
              <a:t>VDJ </a:t>
            </a:r>
            <a:r>
              <a:rPr lang="cs-CZ" sz="2000" dirty="0" err="1">
                <a:latin typeface="Tahoma" pitchFamily="34" charset="0"/>
              </a:rPr>
              <a:t>recombinase</a:t>
            </a:r>
            <a:r>
              <a:rPr lang="cs-CZ" sz="2000" dirty="0">
                <a:latin typeface="Tahoma" pitchFamily="34" charset="0"/>
              </a:rPr>
              <a:t> </a:t>
            </a:r>
            <a:r>
              <a:rPr lang="cs-CZ" sz="2000" dirty="0" err="1">
                <a:latin typeface="Tahoma" pitchFamily="34" charset="0"/>
              </a:rPr>
              <a:t>that</a:t>
            </a:r>
            <a:r>
              <a:rPr lang="cs-CZ" sz="2000" dirty="0">
                <a:latin typeface="Tahoma" pitchFamily="34" charset="0"/>
              </a:rPr>
              <a:t> </a:t>
            </a:r>
            <a:r>
              <a:rPr lang="cs-CZ" sz="2000" dirty="0" err="1">
                <a:latin typeface="Tahoma" pitchFamily="34" charset="0"/>
              </a:rPr>
              <a:t>carry</a:t>
            </a:r>
            <a:r>
              <a:rPr lang="cs-CZ" sz="2000" dirty="0">
                <a:latin typeface="Tahoma" pitchFamily="34" charset="0"/>
              </a:rPr>
              <a:t> </a:t>
            </a:r>
            <a:r>
              <a:rPr lang="cs-CZ" sz="2000" dirty="0" err="1">
                <a:latin typeface="Tahoma" pitchFamily="34" charset="0"/>
              </a:rPr>
              <a:t>out</a:t>
            </a:r>
            <a:r>
              <a:rPr lang="cs-CZ" sz="2000" dirty="0">
                <a:latin typeface="Tahoma" pitchFamily="34" charset="0"/>
              </a:rPr>
              <a:t> </a:t>
            </a:r>
            <a:r>
              <a:rPr lang="cs-CZ" sz="2000" dirty="0" err="1">
                <a:latin typeface="Tahoma" pitchFamily="34" charset="0"/>
              </a:rPr>
              <a:t>the</a:t>
            </a:r>
            <a:r>
              <a:rPr lang="cs-CZ" sz="2000" dirty="0">
                <a:latin typeface="Tahoma" pitchFamily="34" charset="0"/>
              </a:rPr>
              <a:t> </a:t>
            </a:r>
            <a:r>
              <a:rPr lang="cs-CZ" sz="2000" u="sng" dirty="0" err="1">
                <a:latin typeface="Tahoma" pitchFamily="34" charset="0"/>
              </a:rPr>
              <a:t>rearrangement</a:t>
            </a:r>
            <a:r>
              <a:rPr lang="cs-CZ" sz="2000" u="sng" dirty="0">
                <a:latin typeface="Tahoma" pitchFamily="34" charset="0"/>
              </a:rPr>
              <a:t> </a:t>
            </a:r>
            <a:r>
              <a:rPr lang="cs-CZ" sz="2000" u="sng" dirty="0" err="1">
                <a:latin typeface="Tahoma" pitchFamily="34" charset="0"/>
              </a:rPr>
              <a:t>of</a:t>
            </a:r>
            <a:r>
              <a:rPr lang="cs-CZ" sz="2000" u="sng" dirty="0">
                <a:latin typeface="Tahoma" pitchFamily="34" charset="0"/>
              </a:rPr>
              <a:t> these </a:t>
            </a:r>
            <a:r>
              <a:rPr lang="cs-CZ" sz="2000" u="sng" dirty="0" err="1">
                <a:latin typeface="Tahoma" pitchFamily="34" charset="0"/>
              </a:rPr>
              <a:t>genes</a:t>
            </a:r>
            <a:endParaRPr lang="cs-CZ" sz="2000" u="sng" dirty="0">
              <a:latin typeface="Tahoma" pitchFamily="34" charset="0"/>
            </a:endParaRPr>
          </a:p>
          <a:p>
            <a:pPr>
              <a:lnSpc>
                <a:spcPct val="80000"/>
              </a:lnSpc>
              <a:buClr>
                <a:srgbClr val="00FF00"/>
              </a:buClr>
              <a:buFont typeface="Wingdings" pitchFamily="2" charset="2"/>
              <a:buNone/>
            </a:pPr>
            <a:endParaRPr lang="cs-CZ" sz="2000" dirty="0">
              <a:latin typeface="Tahoma" pitchFamily="34" charset="0"/>
            </a:endParaRPr>
          </a:p>
          <a:p>
            <a:pPr>
              <a:lnSpc>
                <a:spcPct val="80000"/>
              </a:lnSpc>
              <a:buClr>
                <a:srgbClr val="00FF00"/>
              </a:buClr>
              <a:buFont typeface="Wingdings" pitchFamily="2" charset="2"/>
              <a:buChar char="§"/>
            </a:pPr>
            <a:r>
              <a:rPr lang="cs-CZ" sz="2000" dirty="0">
                <a:latin typeface="Tahoma" pitchFamily="34" charset="0"/>
              </a:rPr>
              <a:t>On </a:t>
            </a:r>
            <a:r>
              <a:rPr lang="cs-CZ" sz="2000" dirty="0" err="1">
                <a:latin typeface="Tahoma" pitchFamily="34" charset="0"/>
              </a:rPr>
              <a:t>the</a:t>
            </a:r>
            <a:r>
              <a:rPr lang="cs-CZ" sz="2000" dirty="0">
                <a:latin typeface="Tahoma" pitchFamily="34" charset="0"/>
              </a:rPr>
              <a:t> </a:t>
            </a:r>
            <a:r>
              <a:rPr lang="cs-CZ" sz="2000" dirty="0" err="1">
                <a:latin typeface="Tahoma" pitchFamily="34" charset="0"/>
              </a:rPr>
              <a:t>sides</a:t>
            </a:r>
            <a:r>
              <a:rPr lang="cs-CZ" sz="2000" dirty="0">
                <a:latin typeface="Tahoma" pitchFamily="34" charset="0"/>
              </a:rPr>
              <a:t> </a:t>
            </a:r>
            <a:r>
              <a:rPr lang="cs-CZ" sz="2000" dirty="0" err="1">
                <a:latin typeface="Tahoma" pitchFamily="34" charset="0"/>
              </a:rPr>
              <a:t>of</a:t>
            </a:r>
            <a:r>
              <a:rPr lang="cs-CZ" sz="2000" dirty="0">
                <a:latin typeface="Tahoma" pitchFamily="34" charset="0"/>
              </a:rPr>
              <a:t> C </a:t>
            </a:r>
            <a:r>
              <a:rPr lang="cs-CZ" sz="2000" dirty="0" err="1">
                <a:latin typeface="Tahoma" pitchFamily="34" charset="0"/>
              </a:rPr>
              <a:t>segments</a:t>
            </a:r>
            <a:r>
              <a:rPr lang="cs-CZ" sz="2000" dirty="0">
                <a:latin typeface="Tahoma" pitchFamily="34" charset="0"/>
              </a:rPr>
              <a:t> are </a:t>
            </a:r>
            <a:r>
              <a:rPr lang="cs-CZ" sz="2000" dirty="0" err="1">
                <a:latin typeface="Tahoma" pitchFamily="34" charset="0"/>
              </a:rPr>
              <a:t>so</a:t>
            </a:r>
            <a:r>
              <a:rPr lang="cs-CZ" sz="2000" dirty="0">
                <a:latin typeface="Tahoma" pitchFamily="34" charset="0"/>
              </a:rPr>
              <a:t>-</a:t>
            </a:r>
            <a:r>
              <a:rPr lang="cs-CZ" sz="2000" dirty="0" err="1">
                <a:latin typeface="Tahoma" pitchFamily="34" charset="0"/>
              </a:rPr>
              <a:t>called</a:t>
            </a:r>
            <a:r>
              <a:rPr lang="cs-CZ" sz="2000" dirty="0">
                <a:latin typeface="Tahoma" pitchFamily="34" charset="0"/>
              </a:rPr>
              <a:t> </a:t>
            </a:r>
            <a:r>
              <a:rPr lang="cs-CZ" sz="2000" dirty="0" err="1">
                <a:latin typeface="Tahoma" pitchFamily="34" charset="0"/>
              </a:rPr>
              <a:t>switch</a:t>
            </a:r>
            <a:r>
              <a:rPr lang="cs-CZ" sz="2000" dirty="0">
                <a:latin typeface="Tahoma" pitchFamily="34" charset="0"/>
              </a:rPr>
              <a:t> </a:t>
            </a:r>
            <a:r>
              <a:rPr lang="cs-CZ" sz="2000" dirty="0" err="1">
                <a:latin typeface="Tahoma" pitchFamily="34" charset="0"/>
              </a:rPr>
              <a:t>sequences</a:t>
            </a:r>
            <a:r>
              <a:rPr lang="cs-CZ" sz="2000" dirty="0">
                <a:latin typeface="Tahoma" pitchFamily="34" charset="0"/>
              </a:rPr>
              <a:t>, </a:t>
            </a:r>
            <a:r>
              <a:rPr lang="cs-CZ" sz="2000" dirty="0" err="1">
                <a:latin typeface="Tahoma" pitchFamily="34" charset="0"/>
              </a:rPr>
              <a:t>which</a:t>
            </a:r>
            <a:r>
              <a:rPr lang="cs-CZ" sz="2000" dirty="0">
                <a:latin typeface="Tahoma" pitchFamily="34" charset="0"/>
              </a:rPr>
              <a:t> are </a:t>
            </a:r>
            <a:r>
              <a:rPr lang="cs-CZ" sz="2000" dirty="0" err="1">
                <a:latin typeface="Tahoma" pitchFamily="34" charset="0"/>
              </a:rPr>
              <a:t>recognized</a:t>
            </a:r>
            <a:r>
              <a:rPr lang="cs-CZ" sz="2000" dirty="0">
                <a:latin typeface="Tahoma" pitchFamily="34" charset="0"/>
              </a:rPr>
              <a:t> by enzyme </a:t>
            </a:r>
            <a:r>
              <a:rPr lang="cs-CZ" sz="2000" dirty="0" err="1">
                <a:latin typeface="Tahoma" pitchFamily="34" charset="0"/>
              </a:rPr>
              <a:t>recombinase</a:t>
            </a:r>
            <a:r>
              <a:rPr lang="cs-CZ" sz="2000" dirty="0">
                <a:latin typeface="Tahoma" pitchFamily="34" charset="0"/>
              </a:rPr>
              <a:t> </a:t>
            </a:r>
            <a:r>
              <a:rPr lang="cs-CZ" sz="2000" dirty="0" err="1">
                <a:latin typeface="Tahoma" pitchFamily="34" charset="0"/>
              </a:rPr>
              <a:t>that</a:t>
            </a:r>
            <a:r>
              <a:rPr lang="cs-CZ" sz="2000" dirty="0">
                <a:latin typeface="Tahoma" pitchFamily="34" charset="0"/>
              </a:rPr>
              <a:t> </a:t>
            </a:r>
            <a:r>
              <a:rPr lang="cs-CZ" sz="2000" dirty="0" err="1">
                <a:latin typeface="Tahoma" pitchFamily="34" charset="0"/>
              </a:rPr>
              <a:t>carry</a:t>
            </a:r>
            <a:r>
              <a:rPr lang="cs-CZ" sz="2000" dirty="0">
                <a:latin typeface="Tahoma" pitchFamily="34" charset="0"/>
              </a:rPr>
              <a:t> </a:t>
            </a:r>
            <a:r>
              <a:rPr lang="cs-CZ" sz="2000" dirty="0" err="1">
                <a:latin typeface="Tahoma" pitchFamily="34" charset="0"/>
              </a:rPr>
              <a:t>out</a:t>
            </a:r>
            <a:r>
              <a:rPr lang="cs-CZ" sz="2000" dirty="0">
                <a:latin typeface="Tahoma" pitchFamily="34" charset="0"/>
              </a:rPr>
              <a:t> </a:t>
            </a:r>
            <a:r>
              <a:rPr lang="cs-CZ" sz="2000" u="sng" dirty="0" err="1">
                <a:latin typeface="Tahoma" pitchFamily="34" charset="0"/>
              </a:rPr>
              <a:t>isotype</a:t>
            </a:r>
            <a:r>
              <a:rPr lang="cs-CZ" sz="2000" u="sng" dirty="0">
                <a:latin typeface="Tahoma" pitchFamily="34" charset="0"/>
              </a:rPr>
              <a:t> </a:t>
            </a:r>
            <a:r>
              <a:rPr lang="cs-CZ" sz="2000" u="sng" dirty="0" err="1">
                <a:latin typeface="Tahoma" pitchFamily="34" charset="0"/>
              </a:rPr>
              <a:t>switching</a:t>
            </a:r>
            <a:r>
              <a:rPr lang="cs-CZ" sz="2000" u="sng" dirty="0">
                <a:latin typeface="Tahoma" pitchFamily="34" charset="0"/>
              </a:rPr>
              <a:t> </a:t>
            </a:r>
          </a:p>
        </p:txBody>
      </p:sp>
      <p:sp>
        <p:nvSpPr>
          <p:cNvPr id="145411" name="Text Box 3"/>
          <p:cNvSpPr txBox="1">
            <a:spLocks noChangeArrowheads="1"/>
          </p:cNvSpPr>
          <p:nvPr/>
        </p:nvSpPr>
        <p:spPr bwMode="auto">
          <a:xfrm>
            <a:off x="809625" y="425450"/>
            <a:ext cx="7402513" cy="1373188"/>
          </a:xfrm>
          <a:prstGeom prst="rect">
            <a:avLst/>
          </a:prstGeom>
          <a:noFill/>
          <a:ln w="9525">
            <a:noFill/>
            <a:miter lim="800000"/>
            <a:headEnd/>
            <a:tailEnd/>
          </a:ln>
          <a:effectLst/>
        </p:spPr>
        <p:txBody>
          <a:bodyPr>
            <a:spAutoFit/>
          </a:bodyPr>
          <a:lstStyle/>
          <a:p>
            <a:pPr algn="ctr"/>
            <a:r>
              <a:rPr lang="cs-CZ" sz="2800" b="1" dirty="0" err="1"/>
              <a:t>The</a:t>
            </a:r>
            <a:r>
              <a:rPr lang="cs-CZ" sz="2800" b="1" dirty="0"/>
              <a:t> </a:t>
            </a:r>
            <a:r>
              <a:rPr lang="cs-CZ" sz="2800" b="1" dirty="0" err="1"/>
              <a:t>genetic</a:t>
            </a:r>
            <a:r>
              <a:rPr lang="cs-CZ" sz="2800" b="1" dirty="0"/>
              <a:t> basis </a:t>
            </a:r>
            <a:r>
              <a:rPr lang="cs-CZ" sz="2800" b="1" dirty="0" err="1"/>
              <a:t>of</a:t>
            </a:r>
            <a:r>
              <a:rPr lang="cs-CZ" sz="2800" b="1" dirty="0"/>
              <a:t> </a:t>
            </a:r>
            <a:r>
              <a:rPr lang="cs-CZ" sz="2800" b="1" dirty="0" err="1"/>
              <a:t>the</a:t>
            </a:r>
            <a:r>
              <a:rPr lang="cs-CZ" sz="2800" b="1" dirty="0"/>
              <a:t> </a:t>
            </a:r>
            <a:r>
              <a:rPr lang="cs-CZ" sz="2800" b="1" dirty="0" err="1"/>
              <a:t>immunoglobulins</a:t>
            </a:r>
            <a:r>
              <a:rPr lang="cs-CZ" sz="2800" b="1" dirty="0"/>
              <a:t> </a:t>
            </a:r>
            <a:br>
              <a:rPr lang="cs-CZ" sz="2800" b="1" dirty="0"/>
            </a:br>
            <a:r>
              <a:rPr lang="cs-CZ" sz="2800" b="1" dirty="0" err="1"/>
              <a:t>development</a:t>
            </a:r>
            <a:r>
              <a:rPr lang="cs-CZ" sz="2800" b="1" dirty="0"/>
              <a:t> </a:t>
            </a:r>
            <a:br>
              <a:rPr lang="cs-CZ" sz="2800" b="1" dirty="0"/>
            </a:br>
            <a:endParaRPr lang="cs-CZ" sz="2800" b="1" dirty="0"/>
          </a:p>
        </p:txBody>
      </p:sp>
      <p:sp>
        <p:nvSpPr>
          <p:cNvPr id="4" name="Šipka doprava 3"/>
          <p:cNvSpPr/>
          <p:nvPr/>
        </p:nvSpPr>
        <p:spPr>
          <a:xfrm>
            <a:off x="3707904" y="1792240"/>
            <a:ext cx="288032"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prava 4"/>
          <p:cNvSpPr/>
          <p:nvPr/>
        </p:nvSpPr>
        <p:spPr>
          <a:xfrm>
            <a:off x="2411760" y="3501008"/>
            <a:ext cx="288032"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cs-CZ" sz="2800" b="1" dirty="0" err="1">
                <a:latin typeface="Tahoma" pitchFamily="34" charset="0"/>
              </a:rPr>
              <a:t>The</a:t>
            </a:r>
            <a:r>
              <a:rPr lang="cs-CZ" sz="2800" b="1" dirty="0">
                <a:latin typeface="Tahoma" pitchFamily="34" charset="0"/>
              </a:rPr>
              <a:t> </a:t>
            </a:r>
            <a:r>
              <a:rPr lang="cs-CZ" sz="2800" b="1" dirty="0" err="1">
                <a:latin typeface="Tahoma" pitchFamily="34" charset="0"/>
              </a:rPr>
              <a:t>rearrangement</a:t>
            </a:r>
            <a:r>
              <a:rPr lang="cs-CZ" sz="2800" b="1" dirty="0">
                <a:latin typeface="Tahoma" pitchFamily="34" charset="0"/>
              </a:rPr>
              <a:t> </a:t>
            </a:r>
            <a:r>
              <a:rPr lang="cs-CZ" sz="2800" b="1" dirty="0" err="1">
                <a:latin typeface="Tahoma" pitchFamily="34" charset="0"/>
              </a:rPr>
              <a:t>of</a:t>
            </a:r>
            <a:r>
              <a:rPr lang="cs-CZ" sz="2800" b="1" dirty="0">
                <a:latin typeface="Tahoma" pitchFamily="34" charset="0"/>
              </a:rPr>
              <a:t> </a:t>
            </a:r>
            <a:r>
              <a:rPr lang="cs-CZ" sz="2800" b="1" dirty="0" err="1">
                <a:latin typeface="Tahoma" pitchFamily="34" charset="0"/>
              </a:rPr>
              <a:t>genes</a:t>
            </a:r>
            <a:r>
              <a:rPr lang="cs-CZ" sz="2800" b="1" dirty="0">
                <a:latin typeface="Tahoma" pitchFamily="34" charset="0"/>
              </a:rPr>
              <a:t> </a:t>
            </a:r>
            <a:r>
              <a:rPr lang="cs-CZ" sz="2800" b="1" dirty="0" err="1">
                <a:latin typeface="Tahoma" pitchFamily="34" charset="0"/>
              </a:rPr>
              <a:t>coding</a:t>
            </a:r>
            <a:r>
              <a:rPr lang="cs-CZ" sz="2800" b="1" dirty="0">
                <a:latin typeface="Tahoma" pitchFamily="34" charset="0"/>
              </a:rPr>
              <a:t> H </a:t>
            </a:r>
            <a:r>
              <a:rPr lang="cs-CZ" sz="2800" b="1" dirty="0" err="1">
                <a:latin typeface="Tahoma" pitchFamily="34" charset="0"/>
              </a:rPr>
              <a:t>chain</a:t>
            </a:r>
            <a:r>
              <a:rPr lang="cs-CZ" sz="4000" dirty="0"/>
              <a:t> </a:t>
            </a:r>
          </a:p>
        </p:txBody>
      </p:sp>
      <p:sp>
        <p:nvSpPr>
          <p:cNvPr id="146435" name="Rectangle 3"/>
          <p:cNvSpPr>
            <a:spLocks noGrp="1" noChangeArrowheads="1"/>
          </p:cNvSpPr>
          <p:nvPr>
            <p:ph type="body" idx="1"/>
          </p:nvPr>
        </p:nvSpPr>
        <p:spPr>
          <a:xfrm>
            <a:off x="-180528" y="1052736"/>
            <a:ext cx="6984776" cy="5544616"/>
          </a:xfrm>
        </p:spPr>
        <p:txBody>
          <a:bodyPr>
            <a:normAutofit fontScale="92500" lnSpcReduction="20000"/>
          </a:bodyPr>
          <a:lstStyle/>
          <a:p>
            <a:pPr>
              <a:lnSpc>
                <a:spcPct val="150000"/>
              </a:lnSpc>
              <a:buClr>
                <a:schemeClr val="folHlink"/>
              </a:buClr>
              <a:buFont typeface="Wingdings" pitchFamily="2" charset="2"/>
              <a:buNone/>
            </a:pPr>
            <a:r>
              <a:rPr lang="cs-CZ" sz="2400" b="1" dirty="0">
                <a:solidFill>
                  <a:schemeClr val="folHlink"/>
                </a:solidFill>
                <a:effectLst>
                  <a:outerShdw blurRad="38100" dist="38100" dir="2700000" algn="tl">
                    <a:srgbClr val="000000"/>
                  </a:outerShdw>
                </a:effectLst>
                <a:latin typeface="Tahoma" pitchFamily="34" charset="0"/>
              </a:rPr>
              <a:t>    </a:t>
            </a:r>
            <a:r>
              <a:rPr lang="cs-CZ" sz="1900" b="1" dirty="0">
                <a:latin typeface="Tahoma" pitchFamily="34" charset="0"/>
              </a:rPr>
              <a:t>1) DJ </a:t>
            </a:r>
            <a:r>
              <a:rPr lang="cs-CZ" sz="1900" b="1" dirty="0" err="1">
                <a:latin typeface="Tahoma" pitchFamily="34" charset="0"/>
              </a:rPr>
              <a:t>rearrangement</a:t>
            </a:r>
            <a:r>
              <a:rPr lang="cs-CZ" sz="1900" dirty="0">
                <a:latin typeface="Tahoma" pitchFamily="34" charset="0"/>
              </a:rPr>
              <a:t> - </a:t>
            </a:r>
            <a:r>
              <a:rPr lang="cs-CZ" sz="1900" dirty="0" err="1">
                <a:latin typeface="Tahoma" pitchFamily="34" charset="0"/>
              </a:rPr>
              <a:t>excision</a:t>
            </a:r>
            <a:r>
              <a:rPr lang="cs-CZ" sz="1900" dirty="0">
                <a:latin typeface="Tahoma" pitchFamily="34" charset="0"/>
              </a:rPr>
              <a:t> a </a:t>
            </a:r>
            <a:r>
              <a:rPr lang="cs-CZ" sz="1900" dirty="0" err="1">
                <a:latin typeface="Tahoma" pitchFamily="34" charset="0"/>
              </a:rPr>
              <a:t>section</a:t>
            </a:r>
            <a:r>
              <a:rPr lang="cs-CZ" sz="1900" dirty="0">
                <a:latin typeface="Tahoma" pitchFamily="34" charset="0"/>
              </a:rPr>
              <a:t> </a:t>
            </a:r>
            <a:r>
              <a:rPr lang="cs-CZ" sz="1900" dirty="0" err="1" smtClean="0">
                <a:latin typeface="Tahoma" pitchFamily="34" charset="0"/>
              </a:rPr>
              <a:t>of</a:t>
            </a:r>
            <a:r>
              <a:rPr lang="cs-CZ" sz="1900" dirty="0" smtClean="0">
                <a:latin typeface="Tahoma" pitchFamily="34" charset="0"/>
              </a:rPr>
              <a:t> gene </a:t>
            </a:r>
            <a:r>
              <a:rPr lang="cs-CZ" sz="1900" dirty="0" err="1" smtClean="0">
                <a:latin typeface="Tahoma" pitchFamily="34" charset="0"/>
              </a:rPr>
              <a:t>complex</a:t>
            </a:r>
            <a:r>
              <a:rPr lang="cs-CZ" sz="1900" dirty="0" smtClean="0">
                <a:latin typeface="Tahoma" pitchFamily="34" charset="0"/>
              </a:rPr>
              <a:t>  </a:t>
            </a:r>
            <a:r>
              <a:rPr lang="cs-CZ" sz="1900" dirty="0" err="1">
                <a:latin typeface="Tahoma" pitchFamily="34" charset="0"/>
              </a:rPr>
              <a:t>between</a:t>
            </a:r>
            <a:r>
              <a:rPr lang="cs-CZ" sz="1900" dirty="0">
                <a:latin typeface="Tahoma" pitchFamily="34" charset="0"/>
              </a:rPr>
              <a:t> </a:t>
            </a:r>
            <a:r>
              <a:rPr lang="cs-CZ" sz="1900" dirty="0" err="1" smtClean="0">
                <a:latin typeface="Tahoma" pitchFamily="34" charset="0"/>
              </a:rPr>
              <a:t>some</a:t>
            </a:r>
            <a:r>
              <a:rPr lang="cs-CZ" sz="1900" dirty="0" smtClean="0">
                <a:latin typeface="Tahoma" pitchFamily="34" charset="0"/>
              </a:rPr>
              <a:t> D </a:t>
            </a:r>
            <a:r>
              <a:rPr lang="cs-CZ" sz="1900" dirty="0" err="1">
                <a:latin typeface="Tahoma" pitchFamily="34" charset="0"/>
              </a:rPr>
              <a:t>and</a:t>
            </a:r>
            <a:r>
              <a:rPr lang="cs-CZ" sz="1900" dirty="0">
                <a:latin typeface="Tahoma" pitchFamily="34" charset="0"/>
              </a:rPr>
              <a:t> J segment (</a:t>
            </a:r>
            <a:r>
              <a:rPr lang="cs-CZ" sz="1900" dirty="0" err="1">
                <a:latin typeface="Tahoma" pitchFamily="34" charset="0"/>
              </a:rPr>
              <a:t>runs</a:t>
            </a:r>
            <a:r>
              <a:rPr lang="cs-CZ" sz="1900" dirty="0">
                <a:latin typeface="Tahoma" pitchFamily="34" charset="0"/>
              </a:rPr>
              <a:t> on </a:t>
            </a:r>
            <a:r>
              <a:rPr lang="cs-CZ" sz="1900" dirty="0" err="1">
                <a:latin typeface="Tahoma" pitchFamily="34" charset="0"/>
              </a:rPr>
              <a:t>both</a:t>
            </a:r>
            <a:r>
              <a:rPr lang="cs-CZ" sz="1900" dirty="0">
                <a:latin typeface="Tahoma" pitchFamily="34" charset="0"/>
              </a:rPr>
              <a:t> </a:t>
            </a:r>
            <a:r>
              <a:rPr lang="cs-CZ" sz="1900" dirty="0" err="1">
                <a:latin typeface="Tahoma" pitchFamily="34" charset="0"/>
              </a:rPr>
              <a:t>chromosomes</a:t>
            </a:r>
            <a:r>
              <a:rPr lang="cs-CZ" sz="1900" dirty="0">
                <a:latin typeface="Tahoma" pitchFamily="34" charset="0"/>
              </a:rPr>
              <a:t>)</a:t>
            </a:r>
          </a:p>
          <a:p>
            <a:pPr>
              <a:lnSpc>
                <a:spcPct val="150000"/>
              </a:lnSpc>
              <a:buClr>
                <a:schemeClr val="folHlink"/>
              </a:buClr>
              <a:buFont typeface="Wingdings" pitchFamily="2" charset="2"/>
              <a:buNone/>
            </a:pPr>
            <a:endParaRPr lang="cs-CZ" sz="1900" dirty="0">
              <a:latin typeface="Tahoma" pitchFamily="34" charset="0"/>
            </a:endParaRPr>
          </a:p>
          <a:p>
            <a:pPr>
              <a:lnSpc>
                <a:spcPct val="150000"/>
              </a:lnSpc>
              <a:buClr>
                <a:schemeClr val="folHlink"/>
              </a:buClr>
              <a:buFont typeface="Wingdings" pitchFamily="2" charset="2"/>
              <a:buNone/>
            </a:pPr>
            <a:r>
              <a:rPr lang="cs-CZ" sz="1900" b="1" dirty="0">
                <a:latin typeface="Tahoma" pitchFamily="34" charset="0"/>
              </a:rPr>
              <a:t>   </a:t>
            </a:r>
            <a:r>
              <a:rPr lang="cs-CZ" sz="1900" b="1" dirty="0" smtClean="0">
                <a:latin typeface="Tahoma" pitchFamily="34" charset="0"/>
              </a:rPr>
              <a:t>   2</a:t>
            </a:r>
            <a:r>
              <a:rPr lang="cs-CZ" sz="1900" b="1" dirty="0">
                <a:latin typeface="Tahoma" pitchFamily="34" charset="0"/>
              </a:rPr>
              <a:t>) VD </a:t>
            </a:r>
            <a:r>
              <a:rPr lang="cs-CZ" sz="1900" b="1" dirty="0" err="1">
                <a:latin typeface="Tahoma" pitchFamily="34" charset="0"/>
              </a:rPr>
              <a:t>rearrangement</a:t>
            </a:r>
            <a:r>
              <a:rPr lang="cs-CZ" sz="1900" dirty="0">
                <a:latin typeface="Tahoma" pitchFamily="34" charset="0"/>
              </a:rPr>
              <a:t> </a:t>
            </a:r>
            <a:endParaRPr lang="cs-CZ" sz="1900" dirty="0" smtClean="0">
              <a:latin typeface="Tahoma" pitchFamily="34" charset="0"/>
            </a:endParaRPr>
          </a:p>
          <a:p>
            <a:pPr>
              <a:lnSpc>
                <a:spcPct val="150000"/>
              </a:lnSpc>
              <a:buClr>
                <a:schemeClr val="folHlink"/>
              </a:buClr>
              <a:buFont typeface="Wingdings" pitchFamily="2" charset="2"/>
              <a:buNone/>
            </a:pPr>
            <a:r>
              <a:rPr lang="cs-CZ" sz="1900" dirty="0" smtClean="0">
                <a:latin typeface="Tahoma" pitchFamily="34" charset="0"/>
              </a:rPr>
              <a:t>     - </a:t>
            </a:r>
            <a:r>
              <a:rPr lang="cs-CZ" sz="1900" dirty="0" err="1">
                <a:latin typeface="Tahoma" pitchFamily="34" charset="0"/>
              </a:rPr>
              <a:t>excision</a:t>
            </a:r>
            <a:r>
              <a:rPr lang="cs-CZ" sz="1900" dirty="0">
                <a:latin typeface="Tahoma" pitchFamily="34" charset="0"/>
              </a:rPr>
              <a:t> </a:t>
            </a:r>
            <a:r>
              <a:rPr lang="cs-CZ" sz="1900" dirty="0" smtClean="0">
                <a:latin typeface="Tahoma" pitchFamily="34" charset="0"/>
              </a:rPr>
              <a:t>a </a:t>
            </a:r>
            <a:r>
              <a:rPr lang="cs-CZ" sz="1900" dirty="0" err="1" smtClean="0">
                <a:latin typeface="Tahoma" pitchFamily="34" charset="0"/>
              </a:rPr>
              <a:t>section</a:t>
            </a:r>
            <a:r>
              <a:rPr lang="cs-CZ" sz="1900" dirty="0" smtClean="0">
                <a:latin typeface="Tahoma" pitchFamily="34" charset="0"/>
              </a:rPr>
              <a:t> </a:t>
            </a:r>
            <a:r>
              <a:rPr lang="cs-CZ" sz="1900" dirty="0" err="1">
                <a:latin typeface="Tahoma" pitchFamily="34" charset="0"/>
              </a:rPr>
              <a:t>between</a:t>
            </a:r>
            <a:r>
              <a:rPr lang="cs-CZ" sz="1900" dirty="0">
                <a:latin typeface="Tahoma" pitchFamily="34" charset="0"/>
              </a:rPr>
              <a:t> </a:t>
            </a:r>
            <a:r>
              <a:rPr lang="cs-CZ" sz="1900" dirty="0" err="1" smtClean="0">
                <a:latin typeface="Tahoma" pitchFamily="34" charset="0"/>
              </a:rPr>
              <a:t>some</a:t>
            </a:r>
            <a:r>
              <a:rPr lang="cs-CZ" sz="1900" dirty="0" smtClean="0">
                <a:latin typeface="Tahoma" pitchFamily="34" charset="0"/>
              </a:rPr>
              <a:t> </a:t>
            </a:r>
          </a:p>
          <a:p>
            <a:pPr>
              <a:lnSpc>
                <a:spcPct val="150000"/>
              </a:lnSpc>
              <a:buClr>
                <a:schemeClr val="folHlink"/>
              </a:buClr>
              <a:buFont typeface="Wingdings" pitchFamily="2" charset="2"/>
              <a:buNone/>
            </a:pPr>
            <a:r>
              <a:rPr lang="cs-CZ" sz="1900" dirty="0" smtClean="0">
                <a:latin typeface="Tahoma" pitchFamily="34" charset="0"/>
              </a:rPr>
              <a:t>       V segment </a:t>
            </a:r>
            <a:r>
              <a:rPr lang="cs-CZ" sz="1900" dirty="0" err="1" smtClean="0">
                <a:latin typeface="Tahoma" pitchFamily="34" charset="0"/>
              </a:rPr>
              <a:t>and</a:t>
            </a:r>
            <a:r>
              <a:rPr lang="cs-CZ" sz="1900" dirty="0" smtClean="0">
                <a:latin typeface="Tahoma" pitchFamily="34" charset="0"/>
              </a:rPr>
              <a:t> </a:t>
            </a:r>
            <a:r>
              <a:rPr lang="cs-CZ" sz="1900" dirty="0">
                <a:latin typeface="Tahoma" pitchFamily="34" charset="0"/>
              </a:rPr>
              <a:t>DJ, </a:t>
            </a:r>
            <a:r>
              <a:rPr lang="cs-CZ" sz="1900" dirty="0" err="1">
                <a:latin typeface="Tahoma" pitchFamily="34" charset="0"/>
              </a:rPr>
              <a:t>if</a:t>
            </a:r>
            <a:r>
              <a:rPr lang="cs-CZ" sz="1900" dirty="0">
                <a:latin typeface="Tahoma" pitchFamily="34" charset="0"/>
              </a:rPr>
              <a:t> </a:t>
            </a:r>
            <a:r>
              <a:rPr lang="cs-CZ" sz="1900" dirty="0" err="1" smtClean="0">
                <a:latin typeface="Tahoma" pitchFamily="34" charset="0"/>
              </a:rPr>
              <a:t>rearrangement</a:t>
            </a:r>
            <a:r>
              <a:rPr lang="cs-CZ" sz="1900" dirty="0" smtClean="0">
                <a:latin typeface="Tahoma" pitchFamily="34" charset="0"/>
              </a:rPr>
              <a:t> </a:t>
            </a:r>
            <a:r>
              <a:rPr lang="cs-CZ" sz="1900" dirty="0">
                <a:latin typeface="Tahoma" pitchFamily="34" charset="0"/>
              </a:rPr>
              <a:t>on </a:t>
            </a:r>
            <a:endParaRPr lang="cs-CZ" sz="1900" dirty="0" smtClean="0">
              <a:latin typeface="Tahoma" pitchFamily="34" charset="0"/>
            </a:endParaRPr>
          </a:p>
          <a:p>
            <a:pPr>
              <a:lnSpc>
                <a:spcPct val="150000"/>
              </a:lnSpc>
              <a:buClr>
                <a:schemeClr val="folHlink"/>
              </a:buClr>
              <a:buFont typeface="Wingdings" pitchFamily="2" charset="2"/>
              <a:buNone/>
            </a:pPr>
            <a:r>
              <a:rPr lang="cs-CZ" sz="1900" dirty="0" smtClean="0">
                <a:latin typeface="Tahoma" pitchFamily="34" charset="0"/>
              </a:rPr>
              <a:t>       </a:t>
            </a:r>
            <a:r>
              <a:rPr lang="cs-CZ" sz="1900" dirty="0" err="1" smtClean="0">
                <a:latin typeface="Tahoma" pitchFamily="34" charset="0"/>
              </a:rPr>
              <a:t>some</a:t>
            </a:r>
            <a:r>
              <a:rPr lang="cs-CZ" sz="1900" dirty="0" smtClean="0">
                <a:latin typeface="Tahoma" pitchFamily="34" charset="0"/>
              </a:rPr>
              <a:t> chromosome </a:t>
            </a:r>
            <a:r>
              <a:rPr lang="cs-CZ" sz="1900" dirty="0" err="1" smtClean="0">
                <a:latin typeface="Tahoma" pitchFamily="34" charset="0"/>
              </a:rPr>
              <a:t>is</a:t>
            </a:r>
            <a:r>
              <a:rPr lang="cs-CZ" sz="1900" dirty="0" smtClean="0">
                <a:latin typeface="Tahoma" pitchFamily="34" charset="0"/>
              </a:rPr>
              <a:t> </a:t>
            </a:r>
            <a:r>
              <a:rPr lang="cs-CZ" sz="1900" dirty="0" err="1">
                <a:latin typeface="Tahoma" pitchFamily="34" charset="0"/>
              </a:rPr>
              <a:t>successfull</a:t>
            </a:r>
            <a:r>
              <a:rPr lang="cs-CZ" sz="1900" dirty="0">
                <a:latin typeface="Tahoma" pitchFamily="34" charset="0"/>
              </a:rPr>
              <a:t>, </a:t>
            </a:r>
            <a:r>
              <a:rPr lang="cs-CZ" sz="1900" dirty="0" err="1">
                <a:latin typeface="Tahoma" pitchFamily="34" charset="0"/>
              </a:rPr>
              <a:t>stops</a:t>
            </a:r>
            <a:r>
              <a:rPr lang="cs-CZ" sz="1900" dirty="0">
                <a:latin typeface="Tahoma" pitchFamily="34" charset="0"/>
              </a:rPr>
              <a:t> </a:t>
            </a:r>
            <a:r>
              <a:rPr lang="cs-CZ" sz="1900" dirty="0" err="1">
                <a:latin typeface="Tahoma" pitchFamily="34" charset="0"/>
              </a:rPr>
              <a:t>the</a:t>
            </a:r>
            <a:r>
              <a:rPr lang="cs-CZ" sz="1900" dirty="0">
                <a:latin typeface="Tahoma" pitchFamily="34" charset="0"/>
              </a:rPr>
              <a:t> </a:t>
            </a:r>
            <a:endParaRPr lang="cs-CZ" sz="1900" dirty="0" smtClean="0">
              <a:latin typeface="Tahoma" pitchFamily="34" charset="0"/>
            </a:endParaRPr>
          </a:p>
          <a:p>
            <a:pPr>
              <a:lnSpc>
                <a:spcPct val="150000"/>
              </a:lnSpc>
              <a:buClr>
                <a:schemeClr val="folHlink"/>
              </a:buClr>
              <a:buFont typeface="Wingdings" pitchFamily="2" charset="2"/>
              <a:buNone/>
            </a:pPr>
            <a:r>
              <a:rPr lang="cs-CZ" sz="1900" dirty="0" smtClean="0">
                <a:latin typeface="Tahoma" pitchFamily="34" charset="0"/>
              </a:rPr>
              <a:t>       </a:t>
            </a:r>
            <a:r>
              <a:rPr lang="cs-CZ" sz="1900" dirty="0" err="1" smtClean="0">
                <a:latin typeface="Tahoma" pitchFamily="34" charset="0"/>
              </a:rPr>
              <a:t>regrouping</a:t>
            </a:r>
            <a:r>
              <a:rPr lang="cs-CZ" sz="1900" dirty="0" smtClean="0">
                <a:latin typeface="Tahoma" pitchFamily="34" charset="0"/>
              </a:rPr>
              <a:t> </a:t>
            </a:r>
            <a:r>
              <a:rPr lang="cs-CZ" sz="1900" dirty="0">
                <a:latin typeface="Tahoma" pitchFamily="34" charset="0"/>
              </a:rPr>
              <a:t>on </a:t>
            </a:r>
            <a:r>
              <a:rPr lang="cs-CZ" sz="1900" dirty="0" err="1">
                <a:latin typeface="Tahoma" pitchFamily="34" charset="0"/>
              </a:rPr>
              <a:t>the</a:t>
            </a:r>
            <a:r>
              <a:rPr lang="cs-CZ" sz="1900" dirty="0">
                <a:latin typeface="Tahoma" pitchFamily="34" charset="0"/>
              </a:rPr>
              <a:t> </a:t>
            </a:r>
            <a:r>
              <a:rPr lang="cs-CZ" sz="1900" dirty="0" err="1">
                <a:latin typeface="Tahoma" pitchFamily="34" charset="0"/>
              </a:rPr>
              <a:t>second</a:t>
            </a:r>
            <a:r>
              <a:rPr lang="cs-CZ" sz="1900" dirty="0">
                <a:latin typeface="Tahoma" pitchFamily="34" charset="0"/>
              </a:rPr>
              <a:t> chromosome – </a:t>
            </a:r>
            <a:endParaRPr lang="cs-CZ" sz="1900" dirty="0" smtClean="0">
              <a:latin typeface="Tahoma" pitchFamily="34" charset="0"/>
            </a:endParaRPr>
          </a:p>
          <a:p>
            <a:pPr>
              <a:lnSpc>
                <a:spcPct val="150000"/>
              </a:lnSpc>
              <a:buClr>
                <a:schemeClr val="folHlink"/>
              </a:buClr>
              <a:buFont typeface="Wingdings" pitchFamily="2" charset="2"/>
              <a:buNone/>
            </a:pPr>
            <a:r>
              <a:rPr lang="cs-CZ" sz="1900" dirty="0" smtClean="0">
                <a:latin typeface="Tahoma" pitchFamily="34" charset="0"/>
              </a:rPr>
              <a:t>       </a:t>
            </a:r>
            <a:r>
              <a:rPr lang="cs-CZ" sz="1900" dirty="0" err="1" smtClean="0">
                <a:latin typeface="Tahoma" pitchFamily="34" charset="0"/>
              </a:rPr>
              <a:t>it</a:t>
            </a:r>
            <a:r>
              <a:rPr lang="cs-CZ" sz="1900" dirty="0" smtClean="0">
                <a:latin typeface="Tahoma" pitchFamily="34" charset="0"/>
              </a:rPr>
              <a:t> </a:t>
            </a:r>
            <a:r>
              <a:rPr lang="cs-CZ" sz="1900" dirty="0" err="1" smtClean="0">
                <a:latin typeface="Tahoma" pitchFamily="34" charset="0"/>
              </a:rPr>
              <a:t>is</a:t>
            </a:r>
            <a:r>
              <a:rPr lang="cs-CZ" sz="1900" dirty="0" smtClean="0">
                <a:latin typeface="Tahoma" pitchFamily="34" charset="0"/>
              </a:rPr>
              <a:t> </a:t>
            </a:r>
            <a:r>
              <a:rPr lang="cs-CZ" sz="1900" dirty="0" err="1" smtClean="0">
                <a:latin typeface="Tahoma" pitchFamily="34" charset="0"/>
              </a:rPr>
              <a:t>called</a:t>
            </a:r>
            <a:r>
              <a:rPr lang="cs-CZ" sz="1900" dirty="0" smtClean="0">
                <a:latin typeface="Tahoma" pitchFamily="34" charset="0"/>
              </a:rPr>
              <a:t> </a:t>
            </a:r>
            <a:r>
              <a:rPr lang="cs-CZ" sz="1900" dirty="0" err="1">
                <a:latin typeface="Tahoma" pitchFamily="34" charset="0"/>
              </a:rPr>
              <a:t>allelic</a:t>
            </a:r>
            <a:r>
              <a:rPr lang="cs-CZ" sz="1900" dirty="0">
                <a:latin typeface="Tahoma" pitchFamily="34" charset="0"/>
              </a:rPr>
              <a:t> </a:t>
            </a:r>
            <a:r>
              <a:rPr lang="cs-CZ" sz="1900" dirty="0" err="1">
                <a:latin typeface="Tahoma" pitchFamily="34" charset="0"/>
              </a:rPr>
              <a:t>exclusion</a:t>
            </a:r>
            <a:r>
              <a:rPr lang="cs-CZ" sz="1900" dirty="0">
                <a:latin typeface="Tahoma" pitchFamily="34" charset="0"/>
              </a:rPr>
              <a:t> (</a:t>
            </a:r>
            <a:r>
              <a:rPr lang="cs-CZ" sz="1900" dirty="0" err="1">
                <a:latin typeface="Tahoma" pitchFamily="34" charset="0"/>
              </a:rPr>
              <a:t>this</a:t>
            </a:r>
            <a:r>
              <a:rPr lang="cs-CZ" sz="1900" dirty="0">
                <a:latin typeface="Tahoma" pitchFamily="34" charset="0"/>
              </a:rPr>
              <a:t> </a:t>
            </a:r>
            <a:r>
              <a:rPr lang="cs-CZ" sz="1900" dirty="0" err="1">
                <a:latin typeface="Tahoma" pitchFamily="34" charset="0"/>
              </a:rPr>
              <a:t>is</a:t>
            </a:r>
            <a:r>
              <a:rPr lang="cs-CZ" sz="1900" dirty="0">
                <a:latin typeface="Tahoma" pitchFamily="34" charset="0"/>
              </a:rPr>
              <a:t> </a:t>
            </a:r>
            <a:r>
              <a:rPr lang="cs-CZ" sz="1900" dirty="0" err="1">
                <a:latin typeface="Tahoma" pitchFamily="34" charset="0"/>
              </a:rPr>
              <a:t>also</a:t>
            </a:r>
            <a:r>
              <a:rPr lang="cs-CZ" sz="1900" dirty="0">
                <a:latin typeface="Tahoma" pitchFamily="34" charset="0"/>
              </a:rPr>
              <a:t> </a:t>
            </a:r>
            <a:r>
              <a:rPr lang="cs-CZ" sz="1900" dirty="0" err="1">
                <a:latin typeface="Tahoma" pitchFamily="34" charset="0"/>
              </a:rPr>
              <a:t>true</a:t>
            </a:r>
            <a:r>
              <a:rPr lang="cs-CZ" sz="1900" dirty="0">
                <a:latin typeface="Tahoma" pitchFamily="34" charset="0"/>
              </a:rPr>
              <a:t> </a:t>
            </a:r>
            <a:endParaRPr lang="cs-CZ" sz="1900" dirty="0" smtClean="0">
              <a:latin typeface="Tahoma" pitchFamily="34" charset="0"/>
            </a:endParaRPr>
          </a:p>
          <a:p>
            <a:pPr>
              <a:lnSpc>
                <a:spcPct val="150000"/>
              </a:lnSpc>
              <a:buClr>
                <a:schemeClr val="folHlink"/>
              </a:buClr>
              <a:buFont typeface="Wingdings" pitchFamily="2" charset="2"/>
              <a:buNone/>
            </a:pPr>
            <a:r>
              <a:rPr lang="cs-CZ" sz="1900" dirty="0" smtClean="0">
                <a:latin typeface="Tahoma" pitchFamily="34" charset="0"/>
              </a:rPr>
              <a:t>       </a:t>
            </a:r>
            <a:r>
              <a:rPr lang="cs-CZ" sz="1900" dirty="0" err="1" smtClean="0">
                <a:latin typeface="Tahoma" pitchFamily="34" charset="0"/>
              </a:rPr>
              <a:t>for</a:t>
            </a:r>
            <a:r>
              <a:rPr lang="cs-CZ" sz="1900" dirty="0" smtClean="0">
                <a:latin typeface="Tahoma" pitchFamily="34" charset="0"/>
              </a:rPr>
              <a:t> L </a:t>
            </a:r>
            <a:r>
              <a:rPr lang="cs-CZ" sz="1900" dirty="0" err="1">
                <a:latin typeface="Tahoma" pitchFamily="34" charset="0"/>
              </a:rPr>
              <a:t>chain</a:t>
            </a:r>
            <a:r>
              <a:rPr lang="cs-CZ" sz="1900" dirty="0" smtClean="0">
                <a:latin typeface="Tahoma" pitchFamily="34" charset="0"/>
              </a:rPr>
              <a:t>). </a:t>
            </a:r>
            <a:endParaRPr lang="cs-CZ" sz="1900" dirty="0">
              <a:latin typeface="Tahoma" pitchFamily="34" charset="0"/>
            </a:endParaRPr>
          </a:p>
          <a:p>
            <a:pPr>
              <a:lnSpc>
                <a:spcPct val="150000"/>
              </a:lnSpc>
              <a:buClr>
                <a:schemeClr val="folHlink"/>
              </a:buClr>
              <a:buFont typeface="Wingdings" pitchFamily="2" charset="2"/>
              <a:buNone/>
            </a:pPr>
            <a:r>
              <a:rPr lang="cs-CZ" sz="1900" dirty="0">
                <a:latin typeface="Tahoma" pitchFamily="34" charset="0"/>
              </a:rPr>
              <a:t>    </a:t>
            </a:r>
            <a:r>
              <a:rPr lang="cs-CZ" sz="1900" dirty="0" err="1" smtClean="0">
                <a:latin typeface="Tahoma" pitchFamily="34" charset="0"/>
              </a:rPr>
              <a:t>The</a:t>
            </a:r>
            <a:r>
              <a:rPr lang="cs-CZ" sz="1900" dirty="0" smtClean="0">
                <a:latin typeface="Tahoma" pitchFamily="34" charset="0"/>
              </a:rPr>
              <a:t> </a:t>
            </a:r>
            <a:r>
              <a:rPr lang="cs-CZ" sz="1900" dirty="0" err="1">
                <a:latin typeface="Tahoma" pitchFamily="34" charset="0"/>
              </a:rPr>
              <a:t>rearranged</a:t>
            </a:r>
            <a:r>
              <a:rPr lang="cs-CZ" sz="1900" dirty="0">
                <a:latin typeface="Tahoma" pitchFamily="34" charset="0"/>
              </a:rPr>
              <a:t> </a:t>
            </a:r>
            <a:r>
              <a:rPr lang="cs-CZ" sz="1900" dirty="0" err="1">
                <a:latin typeface="Tahoma" pitchFamily="34" charset="0"/>
              </a:rPr>
              <a:t>IgH</a:t>
            </a:r>
            <a:r>
              <a:rPr lang="cs-CZ" sz="1900" dirty="0">
                <a:latin typeface="Tahoma" pitchFamily="34" charset="0"/>
              </a:rPr>
              <a:t> gene </a:t>
            </a:r>
            <a:r>
              <a:rPr lang="cs-CZ" sz="1900" dirty="0" err="1" smtClean="0">
                <a:latin typeface="Tahoma" pitchFamily="34" charset="0"/>
              </a:rPr>
              <a:t>is</a:t>
            </a:r>
            <a:r>
              <a:rPr lang="cs-CZ" sz="1900" dirty="0" smtClean="0">
                <a:latin typeface="Tahoma" pitchFamily="34" charset="0"/>
              </a:rPr>
              <a:t> </a:t>
            </a:r>
            <a:r>
              <a:rPr lang="cs-CZ" sz="1900" dirty="0" err="1" smtClean="0">
                <a:latin typeface="Tahoma" pitchFamily="34" charset="0"/>
              </a:rPr>
              <a:t>transcribed</a:t>
            </a:r>
            <a:r>
              <a:rPr lang="cs-CZ" sz="1900" dirty="0" smtClean="0">
                <a:latin typeface="Tahoma" pitchFamily="34" charset="0"/>
              </a:rPr>
              <a:t> </a:t>
            </a:r>
            <a:r>
              <a:rPr lang="cs-CZ" sz="1900" dirty="0" err="1" smtClean="0">
                <a:latin typeface="Tahoma" pitchFamily="34" charset="0"/>
              </a:rPr>
              <a:t>into</a:t>
            </a:r>
            <a:r>
              <a:rPr lang="cs-CZ" sz="1900" dirty="0" smtClean="0">
                <a:latin typeface="Tahoma" pitchFamily="34" charset="0"/>
              </a:rPr>
              <a:t> </a:t>
            </a:r>
          </a:p>
          <a:p>
            <a:pPr>
              <a:lnSpc>
                <a:spcPct val="150000"/>
              </a:lnSpc>
              <a:buClr>
                <a:schemeClr val="folHlink"/>
              </a:buClr>
              <a:buFont typeface="Wingdings" pitchFamily="2" charset="2"/>
              <a:buNone/>
            </a:pPr>
            <a:r>
              <a:rPr lang="cs-CZ" sz="1900" dirty="0" smtClean="0">
                <a:latin typeface="Tahoma" pitchFamily="34" charset="0"/>
              </a:rPr>
              <a:t>    </a:t>
            </a:r>
            <a:r>
              <a:rPr lang="cs-CZ" sz="1900" dirty="0" err="1" smtClean="0">
                <a:latin typeface="Tahoma" pitchFamily="34" charset="0"/>
              </a:rPr>
              <a:t>mRNA</a:t>
            </a:r>
            <a:endParaRPr lang="cs-CZ" sz="1900" dirty="0" smtClean="0">
              <a:latin typeface="Tahoma" pitchFamily="34" charset="0"/>
            </a:endParaRPr>
          </a:p>
          <a:p>
            <a:pPr>
              <a:lnSpc>
                <a:spcPct val="150000"/>
              </a:lnSpc>
              <a:buClr>
                <a:schemeClr val="folHlink"/>
              </a:buClr>
              <a:buFont typeface="Wingdings" pitchFamily="2" charset="2"/>
              <a:buNone/>
            </a:pPr>
            <a:r>
              <a:rPr lang="cs-CZ" sz="1900" dirty="0" smtClean="0">
                <a:latin typeface="Tahoma" pitchFamily="34" charset="0"/>
              </a:rPr>
              <a:t>    </a:t>
            </a:r>
            <a:endParaRPr lang="cs-CZ" sz="1900" dirty="0">
              <a:latin typeface="Tahoma" pitchFamily="34" charset="0"/>
            </a:endParaRPr>
          </a:p>
        </p:txBody>
      </p:sp>
      <p:pic>
        <p:nvPicPr>
          <p:cNvPr id="4" name="Picture 3"/>
          <p:cNvPicPr>
            <a:picLocks noChangeAspect="1" noChangeArrowheads="1"/>
          </p:cNvPicPr>
          <p:nvPr/>
        </p:nvPicPr>
        <p:blipFill>
          <a:blip r:embed="rId2" cstate="print"/>
          <a:srcRect/>
          <a:stretch>
            <a:fillRect/>
          </a:stretch>
        </p:blipFill>
        <p:spPr>
          <a:xfrm>
            <a:off x="4860032" y="2564904"/>
            <a:ext cx="4190476" cy="4190476"/>
          </a:xfrm>
          <a:prstGeom prst="rect">
            <a:avLst/>
          </a:prstGeo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cs-CZ" sz="2800" b="1" dirty="0" err="1">
                <a:latin typeface="Tahoma" pitchFamily="34" charset="0"/>
              </a:rPr>
              <a:t>The</a:t>
            </a:r>
            <a:r>
              <a:rPr lang="cs-CZ" sz="2800" b="1" dirty="0">
                <a:latin typeface="Tahoma" pitchFamily="34" charset="0"/>
              </a:rPr>
              <a:t> </a:t>
            </a:r>
            <a:r>
              <a:rPr lang="cs-CZ" sz="2800" b="1" dirty="0" err="1">
                <a:latin typeface="Tahoma" pitchFamily="34" charset="0"/>
              </a:rPr>
              <a:t>rearrangement</a:t>
            </a:r>
            <a:r>
              <a:rPr lang="cs-CZ" sz="2800" b="1" dirty="0">
                <a:latin typeface="Tahoma" pitchFamily="34" charset="0"/>
              </a:rPr>
              <a:t> </a:t>
            </a:r>
            <a:r>
              <a:rPr lang="cs-CZ" sz="2800" b="1" dirty="0" err="1">
                <a:latin typeface="Tahoma" pitchFamily="34" charset="0"/>
              </a:rPr>
              <a:t>of</a:t>
            </a:r>
            <a:r>
              <a:rPr lang="cs-CZ" sz="2800" b="1" dirty="0">
                <a:latin typeface="Tahoma" pitchFamily="34" charset="0"/>
              </a:rPr>
              <a:t> </a:t>
            </a:r>
            <a:r>
              <a:rPr lang="cs-CZ" sz="2800" b="1" dirty="0" err="1">
                <a:latin typeface="Tahoma" pitchFamily="34" charset="0"/>
              </a:rPr>
              <a:t>genes</a:t>
            </a:r>
            <a:r>
              <a:rPr lang="cs-CZ" sz="2800" b="1" dirty="0">
                <a:latin typeface="Tahoma" pitchFamily="34" charset="0"/>
              </a:rPr>
              <a:t> </a:t>
            </a:r>
            <a:r>
              <a:rPr lang="cs-CZ" sz="2800" b="1" dirty="0" err="1">
                <a:latin typeface="Tahoma" pitchFamily="34" charset="0"/>
              </a:rPr>
              <a:t>coding</a:t>
            </a:r>
            <a:r>
              <a:rPr lang="cs-CZ" sz="2800" b="1" dirty="0">
                <a:latin typeface="Tahoma" pitchFamily="34" charset="0"/>
              </a:rPr>
              <a:t> H </a:t>
            </a:r>
            <a:r>
              <a:rPr lang="cs-CZ" sz="2800" b="1" dirty="0" err="1">
                <a:latin typeface="Tahoma" pitchFamily="34" charset="0"/>
              </a:rPr>
              <a:t>chain</a:t>
            </a:r>
            <a:r>
              <a:rPr lang="cs-CZ" sz="4000" dirty="0"/>
              <a:t> </a:t>
            </a:r>
          </a:p>
        </p:txBody>
      </p:sp>
      <p:sp>
        <p:nvSpPr>
          <p:cNvPr id="146435" name="Rectangle 3"/>
          <p:cNvSpPr>
            <a:spLocks noGrp="1" noChangeArrowheads="1"/>
          </p:cNvSpPr>
          <p:nvPr>
            <p:ph type="body" idx="1"/>
          </p:nvPr>
        </p:nvSpPr>
        <p:spPr>
          <a:xfrm>
            <a:off x="457200" y="5383757"/>
            <a:ext cx="8229600" cy="4525963"/>
          </a:xfrm>
        </p:spPr>
        <p:txBody>
          <a:bodyPr>
            <a:normAutofit/>
          </a:bodyPr>
          <a:lstStyle/>
          <a:p>
            <a:pPr>
              <a:lnSpc>
                <a:spcPct val="150000"/>
              </a:lnSpc>
              <a:buClr>
                <a:schemeClr val="folHlink"/>
              </a:buClr>
              <a:buFont typeface="Wingdings" pitchFamily="2" charset="2"/>
              <a:buNone/>
            </a:pPr>
            <a:r>
              <a:rPr lang="cs-CZ" sz="2400" dirty="0" err="1" smtClean="0">
                <a:latin typeface="Tahoma" pitchFamily="34" charset="0"/>
              </a:rPr>
              <a:t>The</a:t>
            </a:r>
            <a:r>
              <a:rPr lang="cs-CZ" sz="2400" dirty="0" smtClean="0">
                <a:latin typeface="Tahoma" pitchFamily="34" charset="0"/>
              </a:rPr>
              <a:t> </a:t>
            </a:r>
            <a:r>
              <a:rPr lang="cs-CZ" sz="2400" dirty="0" err="1">
                <a:latin typeface="Tahoma" pitchFamily="34" charset="0"/>
              </a:rPr>
              <a:t>first</a:t>
            </a:r>
            <a:r>
              <a:rPr lang="cs-CZ" sz="2400" dirty="0">
                <a:latin typeface="Tahoma" pitchFamily="34" charset="0"/>
              </a:rPr>
              <a:t> </a:t>
            </a:r>
            <a:r>
              <a:rPr lang="cs-CZ" sz="2400" dirty="0" err="1" smtClean="0">
                <a:latin typeface="Tahoma" pitchFamily="34" charset="0"/>
              </a:rPr>
              <a:t>formed</a:t>
            </a:r>
            <a:r>
              <a:rPr lang="cs-CZ" sz="2400" dirty="0" smtClean="0">
                <a:latin typeface="Tahoma" pitchFamily="34" charset="0"/>
              </a:rPr>
              <a:t> </a:t>
            </a:r>
            <a:r>
              <a:rPr lang="cs-CZ" sz="2400" dirty="0">
                <a:latin typeface="Tahoma" pitchFamily="34" charset="0"/>
              </a:rPr>
              <a:t>H </a:t>
            </a:r>
            <a:r>
              <a:rPr lang="cs-CZ" sz="2400" dirty="0" err="1">
                <a:latin typeface="Tahoma" pitchFamily="34" charset="0"/>
              </a:rPr>
              <a:t>chain</a:t>
            </a:r>
            <a:r>
              <a:rPr lang="cs-CZ" sz="2400" dirty="0">
                <a:latin typeface="Tahoma" pitchFamily="34" charset="0"/>
              </a:rPr>
              <a:t> </a:t>
            </a:r>
            <a:r>
              <a:rPr lang="cs-CZ" sz="2400" dirty="0" smtClean="0">
                <a:latin typeface="Tahoma" pitchFamily="34" charset="0"/>
              </a:rPr>
              <a:t> </a:t>
            </a:r>
            <a:r>
              <a:rPr lang="cs-CZ" sz="2400" dirty="0" err="1" smtClean="0">
                <a:latin typeface="Tahoma" pitchFamily="34" charset="0"/>
              </a:rPr>
              <a:t>is</a:t>
            </a:r>
            <a:r>
              <a:rPr lang="cs-CZ" sz="2400" dirty="0" smtClean="0">
                <a:latin typeface="Tahoma" pitchFamily="34" charset="0"/>
              </a:rPr>
              <a:t> </a:t>
            </a:r>
            <a:r>
              <a:rPr lang="cs-CZ" sz="2400" dirty="0" smtClean="0">
                <a:latin typeface="Symbol" pitchFamily="18" charset="2"/>
              </a:rPr>
              <a:t>m</a:t>
            </a:r>
            <a:r>
              <a:rPr lang="cs-CZ" sz="2400" dirty="0">
                <a:latin typeface="Tahoma" pitchFamily="34" charset="0"/>
              </a:rPr>
              <a:t>.   </a:t>
            </a:r>
            <a:endParaRPr lang="cs-CZ" sz="2400" dirty="0" smtClean="0">
              <a:latin typeface="Tahoma" pitchFamily="34" charset="0"/>
            </a:endParaRPr>
          </a:p>
          <a:p>
            <a:pPr>
              <a:lnSpc>
                <a:spcPct val="150000"/>
              </a:lnSpc>
              <a:buClr>
                <a:schemeClr val="folHlink"/>
              </a:buClr>
              <a:buFont typeface="Wingdings" pitchFamily="2" charset="2"/>
              <a:buNone/>
            </a:pPr>
            <a:r>
              <a:rPr lang="cs-CZ" sz="2400" dirty="0" err="1" smtClean="0">
                <a:latin typeface="Tahoma" pitchFamily="34" charset="0"/>
              </a:rPr>
              <a:t>If</a:t>
            </a:r>
            <a:r>
              <a:rPr lang="cs-CZ" sz="2400" dirty="0" smtClean="0">
                <a:latin typeface="Tahoma" pitchFamily="34" charset="0"/>
              </a:rPr>
              <a:t> </a:t>
            </a:r>
            <a:r>
              <a:rPr lang="cs-CZ" sz="2400" dirty="0" err="1">
                <a:latin typeface="Tahoma" pitchFamily="34" charset="0"/>
              </a:rPr>
              <a:t>rearrangement</a:t>
            </a:r>
            <a:r>
              <a:rPr lang="cs-CZ" sz="2400" dirty="0">
                <a:latin typeface="Tahoma" pitchFamily="34" charset="0"/>
              </a:rPr>
              <a:t> </a:t>
            </a:r>
            <a:r>
              <a:rPr lang="cs-CZ" sz="2400" dirty="0" err="1">
                <a:latin typeface="Tahoma" pitchFamily="34" charset="0"/>
              </a:rPr>
              <a:t>is</a:t>
            </a:r>
            <a:r>
              <a:rPr lang="cs-CZ" sz="2400" dirty="0">
                <a:latin typeface="Tahoma" pitchFamily="34" charset="0"/>
              </a:rPr>
              <a:t> </a:t>
            </a:r>
            <a:r>
              <a:rPr lang="cs-CZ" sz="2400" dirty="0" err="1">
                <a:latin typeface="Tahoma" pitchFamily="34" charset="0"/>
              </a:rPr>
              <a:t>unsuccessful</a:t>
            </a:r>
            <a:r>
              <a:rPr lang="cs-CZ" sz="2400" dirty="0">
                <a:latin typeface="Tahoma" pitchFamily="34" charset="0"/>
              </a:rPr>
              <a:t>, B </a:t>
            </a:r>
            <a:r>
              <a:rPr lang="cs-CZ" sz="2400" dirty="0" err="1">
                <a:latin typeface="Tahoma" pitchFamily="34" charset="0"/>
              </a:rPr>
              <a:t>lymphocyte</a:t>
            </a:r>
            <a:r>
              <a:rPr lang="cs-CZ" sz="2400" dirty="0">
                <a:latin typeface="Tahoma" pitchFamily="34" charset="0"/>
              </a:rPr>
              <a:t> </a:t>
            </a:r>
            <a:r>
              <a:rPr lang="cs-CZ" sz="2400" dirty="0" err="1">
                <a:latin typeface="Tahoma" pitchFamily="34" charset="0"/>
              </a:rPr>
              <a:t>die</a:t>
            </a:r>
            <a:r>
              <a:rPr lang="cs-CZ" sz="2400" dirty="0">
                <a:latin typeface="Tahoma" pitchFamily="34" charset="0"/>
              </a:rPr>
              <a:t>. </a:t>
            </a:r>
          </a:p>
        </p:txBody>
      </p:sp>
      <p:pic>
        <p:nvPicPr>
          <p:cNvPr id="1026" name="Picture 2" descr="C:\Users\vachovam\Desktop\the-molecular-genetics-of-immunoglobulins-26-728.jpg"/>
          <p:cNvPicPr>
            <a:picLocks noChangeAspect="1" noChangeArrowheads="1"/>
          </p:cNvPicPr>
          <p:nvPr/>
        </p:nvPicPr>
        <p:blipFill>
          <a:blip r:embed="rId2" cstate="print"/>
          <a:srcRect/>
          <a:stretch>
            <a:fillRect/>
          </a:stretch>
        </p:blipFill>
        <p:spPr bwMode="auto">
          <a:xfrm>
            <a:off x="1798320" y="1348740"/>
            <a:ext cx="5547360" cy="416052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cs-CZ" sz="2800" b="1" dirty="0" err="1">
                <a:latin typeface="Tahoma" pitchFamily="34" charset="0"/>
              </a:rPr>
              <a:t>The</a:t>
            </a:r>
            <a:r>
              <a:rPr lang="cs-CZ" sz="2800" b="1" dirty="0">
                <a:latin typeface="Tahoma" pitchFamily="34" charset="0"/>
              </a:rPr>
              <a:t> </a:t>
            </a:r>
            <a:r>
              <a:rPr lang="cs-CZ" sz="2800" b="1" dirty="0" err="1">
                <a:latin typeface="Tahoma" pitchFamily="34" charset="0"/>
              </a:rPr>
              <a:t>rearrangement</a:t>
            </a:r>
            <a:r>
              <a:rPr lang="cs-CZ" sz="2800" b="1" dirty="0">
                <a:latin typeface="Tahoma" pitchFamily="34" charset="0"/>
              </a:rPr>
              <a:t> </a:t>
            </a:r>
            <a:r>
              <a:rPr lang="cs-CZ" sz="2800" b="1" dirty="0" err="1">
                <a:latin typeface="Tahoma" pitchFamily="34" charset="0"/>
              </a:rPr>
              <a:t>of</a:t>
            </a:r>
            <a:r>
              <a:rPr lang="cs-CZ" sz="2800" b="1" dirty="0">
                <a:latin typeface="Tahoma" pitchFamily="34" charset="0"/>
              </a:rPr>
              <a:t> </a:t>
            </a:r>
            <a:r>
              <a:rPr lang="cs-CZ" sz="2800" b="1" dirty="0" err="1">
                <a:latin typeface="Tahoma" pitchFamily="34" charset="0"/>
              </a:rPr>
              <a:t>genes</a:t>
            </a:r>
            <a:r>
              <a:rPr lang="cs-CZ" sz="2800" b="1" dirty="0">
                <a:latin typeface="Tahoma" pitchFamily="34" charset="0"/>
              </a:rPr>
              <a:t> </a:t>
            </a:r>
            <a:r>
              <a:rPr lang="cs-CZ" sz="2800" b="1" dirty="0" err="1">
                <a:latin typeface="Tahoma" pitchFamily="34" charset="0"/>
              </a:rPr>
              <a:t>coding</a:t>
            </a:r>
            <a:r>
              <a:rPr lang="cs-CZ" sz="2800" b="1" dirty="0">
                <a:latin typeface="Tahoma" pitchFamily="34" charset="0"/>
              </a:rPr>
              <a:t> L </a:t>
            </a:r>
            <a:r>
              <a:rPr lang="cs-CZ" sz="2800" b="1" dirty="0" err="1">
                <a:latin typeface="Tahoma" pitchFamily="34" charset="0"/>
              </a:rPr>
              <a:t>chain</a:t>
            </a:r>
            <a:endParaRPr lang="cs-CZ" sz="2800" b="1" dirty="0">
              <a:latin typeface="Tahoma" pitchFamily="34" charset="0"/>
            </a:endParaRPr>
          </a:p>
        </p:txBody>
      </p:sp>
      <p:sp>
        <p:nvSpPr>
          <p:cNvPr id="147459" name="Rectangle 3"/>
          <p:cNvSpPr>
            <a:spLocks noGrp="1" noChangeArrowheads="1"/>
          </p:cNvSpPr>
          <p:nvPr>
            <p:ph type="body" idx="1"/>
          </p:nvPr>
        </p:nvSpPr>
        <p:spPr>
          <a:xfrm>
            <a:off x="457200" y="1357298"/>
            <a:ext cx="8229600" cy="5286412"/>
          </a:xfrm>
        </p:spPr>
        <p:txBody>
          <a:bodyPr>
            <a:normAutofit fontScale="92500"/>
          </a:bodyPr>
          <a:lstStyle/>
          <a:p>
            <a:pPr>
              <a:lnSpc>
                <a:spcPct val="150000"/>
              </a:lnSpc>
              <a:buClr>
                <a:schemeClr val="folHlink"/>
              </a:buClr>
              <a:buFont typeface="Wingdings" pitchFamily="2" charset="2"/>
              <a:buNone/>
            </a:pPr>
            <a:r>
              <a:rPr lang="cs-CZ" sz="2400" b="1" dirty="0">
                <a:solidFill>
                  <a:schemeClr val="folHlink"/>
                </a:solidFill>
                <a:effectLst>
                  <a:outerShdw blurRad="38100" dist="38100" dir="2700000" algn="tl">
                    <a:srgbClr val="000000"/>
                  </a:outerShdw>
                </a:effectLst>
                <a:latin typeface="Tahoma" pitchFamily="34" charset="0"/>
              </a:rPr>
              <a:t>   </a:t>
            </a:r>
            <a:r>
              <a:rPr lang="cs-CZ" sz="2400" b="1" dirty="0">
                <a:solidFill>
                  <a:srgbClr val="00FF00"/>
                </a:solidFill>
                <a:effectLst>
                  <a:outerShdw blurRad="38100" dist="38100" dir="2700000" algn="tl">
                    <a:srgbClr val="000000"/>
                  </a:outerShdw>
                </a:effectLst>
                <a:latin typeface="Tahoma" pitchFamily="34" charset="0"/>
              </a:rPr>
              <a:t> </a:t>
            </a:r>
            <a:r>
              <a:rPr lang="cs-CZ" sz="2400" b="1" dirty="0">
                <a:latin typeface="Tahoma" pitchFamily="34" charset="0"/>
              </a:rPr>
              <a:t>1)</a:t>
            </a:r>
            <a:r>
              <a:rPr lang="cs-CZ" sz="2400" dirty="0">
                <a:latin typeface="Tahoma" pitchFamily="34" charset="0"/>
              </a:rPr>
              <a:t> </a:t>
            </a:r>
            <a:r>
              <a:rPr lang="cs-CZ" sz="2400" dirty="0" err="1">
                <a:latin typeface="Tahoma" pitchFamily="34" charset="0"/>
              </a:rPr>
              <a:t>First</a:t>
            </a:r>
            <a:r>
              <a:rPr lang="cs-CZ" sz="2400" dirty="0">
                <a:latin typeface="Tahoma" pitchFamily="34" charset="0"/>
              </a:rPr>
              <a:t>, </a:t>
            </a:r>
            <a:r>
              <a:rPr lang="cs-CZ" sz="2400" dirty="0" err="1">
                <a:latin typeface="Tahoma" pitchFamily="34" charset="0"/>
              </a:rPr>
              <a:t>rearrange</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genes</a:t>
            </a:r>
            <a:r>
              <a:rPr lang="cs-CZ" sz="2400" dirty="0">
                <a:latin typeface="Tahoma" pitchFamily="34" charset="0"/>
              </a:rPr>
              <a:t> </a:t>
            </a:r>
            <a:r>
              <a:rPr lang="cs-CZ" sz="2400" dirty="0" err="1">
                <a:latin typeface="Tahoma" pitchFamily="34" charset="0"/>
              </a:rPr>
              <a:t>encoding</a:t>
            </a:r>
            <a:r>
              <a:rPr lang="cs-CZ" sz="2400" dirty="0">
                <a:latin typeface="Tahoma" pitchFamily="34" charset="0"/>
              </a:rPr>
              <a:t> </a:t>
            </a:r>
            <a:r>
              <a:rPr lang="cs-CZ" sz="2400" dirty="0" err="1">
                <a:latin typeface="Tahoma" pitchFamily="34" charset="0"/>
              </a:rPr>
              <a:t>the</a:t>
            </a:r>
            <a:r>
              <a:rPr lang="cs-CZ" sz="2400" dirty="0">
                <a:latin typeface="Tahoma" pitchFamily="34" charset="0"/>
              </a:rPr>
              <a:t> L </a:t>
            </a:r>
            <a:r>
              <a:rPr lang="cs-CZ" sz="2400" dirty="0" err="1">
                <a:latin typeface="Tahoma" pitchFamily="34" charset="0"/>
              </a:rPr>
              <a:t>chain</a:t>
            </a:r>
            <a:r>
              <a:rPr lang="cs-CZ" sz="2400" dirty="0">
                <a:latin typeface="Tahoma" pitchFamily="34" charset="0"/>
              </a:rPr>
              <a:t> </a:t>
            </a:r>
            <a:r>
              <a:rPr lang="cs-CZ" sz="2400" dirty="0">
                <a:latin typeface="Symbol" pitchFamily="18" charset="2"/>
              </a:rPr>
              <a:t>k</a:t>
            </a:r>
            <a:r>
              <a:rPr lang="cs-CZ" sz="2400" dirty="0">
                <a:latin typeface="Tahoma" pitchFamily="34" charset="0"/>
              </a:rPr>
              <a:t>, </a:t>
            </a:r>
            <a:r>
              <a:rPr lang="cs-CZ" sz="2400" dirty="0" err="1">
                <a:latin typeface="Tahoma" pitchFamily="34" charset="0"/>
              </a:rPr>
              <a:t>there</a:t>
            </a:r>
            <a:r>
              <a:rPr lang="cs-CZ" sz="2400" dirty="0">
                <a:latin typeface="Tahoma" pitchFamily="34" charset="0"/>
              </a:rPr>
              <a:t> </a:t>
            </a:r>
            <a:r>
              <a:rPr lang="cs-CZ" sz="2400" dirty="0" err="1">
                <a:latin typeface="Tahoma" pitchFamily="34" charset="0"/>
              </a:rPr>
              <a:t>is</a:t>
            </a:r>
            <a:r>
              <a:rPr lang="cs-CZ" sz="2400" dirty="0">
                <a:latin typeface="Tahoma" pitchFamily="34" charset="0"/>
              </a:rPr>
              <a:t> </a:t>
            </a:r>
            <a:r>
              <a:rPr lang="cs-CZ" sz="2400" dirty="0" err="1">
                <a:latin typeface="Tahoma" pitchFamily="34" charset="0"/>
              </a:rPr>
              <a:t>excision</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sections</a:t>
            </a:r>
            <a:r>
              <a:rPr lang="cs-CZ" sz="2400" dirty="0">
                <a:latin typeface="Tahoma" pitchFamily="34" charset="0"/>
              </a:rPr>
              <a:t> </a:t>
            </a:r>
            <a:r>
              <a:rPr lang="cs-CZ" sz="2400" dirty="0" err="1">
                <a:latin typeface="Tahoma" pitchFamily="34" charset="0"/>
              </a:rPr>
              <a:t>between</a:t>
            </a:r>
            <a:r>
              <a:rPr lang="cs-CZ" sz="2400" dirty="0">
                <a:latin typeface="Tahoma" pitchFamily="34" charset="0"/>
              </a:rPr>
              <a:t> a V </a:t>
            </a:r>
            <a:r>
              <a:rPr lang="cs-CZ" sz="2400" dirty="0" err="1">
                <a:latin typeface="Tahoma" pitchFamily="34" charset="0"/>
              </a:rPr>
              <a:t>and</a:t>
            </a:r>
            <a:r>
              <a:rPr lang="cs-CZ" sz="2400" dirty="0">
                <a:latin typeface="Tahoma" pitchFamily="34" charset="0"/>
              </a:rPr>
              <a:t> J segment (</a:t>
            </a:r>
            <a:r>
              <a:rPr lang="cs-CZ" sz="2400" dirty="0" err="1">
                <a:latin typeface="Tahoma" pitchFamily="34" charset="0"/>
              </a:rPr>
              <a:t>simultaneously</a:t>
            </a:r>
            <a:r>
              <a:rPr lang="cs-CZ" sz="2400" dirty="0">
                <a:latin typeface="Tahoma" pitchFamily="34" charset="0"/>
              </a:rPr>
              <a:t> on </a:t>
            </a:r>
            <a:r>
              <a:rPr lang="cs-CZ" sz="2400" dirty="0" err="1">
                <a:latin typeface="Tahoma" pitchFamily="34" charset="0"/>
              </a:rPr>
              <a:t>both</a:t>
            </a:r>
            <a:r>
              <a:rPr lang="cs-CZ" sz="2400" dirty="0">
                <a:latin typeface="Tahoma" pitchFamily="34" charset="0"/>
              </a:rPr>
              <a:t> </a:t>
            </a:r>
            <a:r>
              <a:rPr lang="cs-CZ" sz="2400" dirty="0" err="1">
                <a:latin typeface="Tahoma" pitchFamily="34" charset="0"/>
              </a:rPr>
              <a:t>chromosomes</a:t>
            </a:r>
            <a:r>
              <a:rPr lang="cs-CZ" sz="2400" dirty="0">
                <a:latin typeface="Tahoma" pitchFamily="34" charset="0"/>
              </a:rPr>
              <a:t>), </a:t>
            </a:r>
            <a:r>
              <a:rPr lang="cs-CZ" sz="2400" dirty="0" err="1">
                <a:latin typeface="Tahoma" pitchFamily="34" charset="0"/>
              </a:rPr>
              <a:t>if</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rearrangement</a:t>
            </a:r>
            <a:r>
              <a:rPr lang="cs-CZ" sz="2400" dirty="0">
                <a:latin typeface="Tahoma" pitchFamily="34" charset="0"/>
              </a:rPr>
              <a:t> </a:t>
            </a:r>
            <a:r>
              <a:rPr lang="cs-CZ" sz="2400" dirty="0" err="1">
                <a:latin typeface="Tahoma" pitchFamily="34" charset="0"/>
              </a:rPr>
              <a:t>is</a:t>
            </a:r>
            <a:r>
              <a:rPr lang="cs-CZ" sz="2400" dirty="0">
                <a:latin typeface="Tahoma" pitchFamily="34" charset="0"/>
              </a:rPr>
              <a:t> </a:t>
            </a:r>
            <a:r>
              <a:rPr lang="cs-CZ" sz="2400" dirty="0" err="1">
                <a:latin typeface="Tahoma" pitchFamily="34" charset="0"/>
              </a:rPr>
              <a:t>successful</a:t>
            </a:r>
            <a:r>
              <a:rPr lang="cs-CZ" sz="2400" dirty="0">
                <a:latin typeface="Tahoma" pitchFamily="34" charset="0"/>
              </a:rPr>
              <a:t> on </a:t>
            </a:r>
            <a:r>
              <a:rPr lang="cs-CZ" sz="2400" dirty="0" err="1">
                <a:latin typeface="Tahoma" pitchFamily="34" charset="0"/>
              </a:rPr>
              <a:t>one</a:t>
            </a:r>
            <a:r>
              <a:rPr lang="cs-CZ" sz="2400" dirty="0">
                <a:latin typeface="Tahoma" pitchFamily="34" charset="0"/>
              </a:rPr>
              <a:t> </a:t>
            </a:r>
            <a:r>
              <a:rPr lang="cs-CZ" sz="2400" dirty="0" err="1">
                <a:latin typeface="Tahoma" pitchFamily="34" charset="0"/>
              </a:rPr>
              <a:t>chromosomes</a:t>
            </a:r>
            <a:r>
              <a:rPr lang="cs-CZ" sz="2400" dirty="0">
                <a:latin typeface="Tahoma" pitchFamily="34" charset="0"/>
              </a:rPr>
              <a:t>,  </a:t>
            </a:r>
            <a:r>
              <a:rPr lang="cs-CZ" sz="2400" dirty="0" err="1">
                <a:latin typeface="Tahoma" pitchFamily="34" charset="0"/>
              </a:rPr>
              <a:t>regrouping</a:t>
            </a:r>
            <a:r>
              <a:rPr lang="cs-CZ" sz="2400" dirty="0">
                <a:latin typeface="Tahoma" pitchFamily="34" charset="0"/>
              </a:rPr>
              <a:t> on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second</a:t>
            </a:r>
            <a:r>
              <a:rPr lang="cs-CZ" sz="2400" dirty="0">
                <a:latin typeface="Tahoma" pitchFamily="34" charset="0"/>
              </a:rPr>
              <a:t> chromosome </a:t>
            </a:r>
            <a:r>
              <a:rPr lang="cs-CZ" sz="2400" dirty="0" err="1">
                <a:latin typeface="Tahoma" pitchFamily="34" charset="0"/>
              </a:rPr>
              <a:t>stops</a:t>
            </a:r>
            <a:r>
              <a:rPr lang="cs-CZ" sz="2400" dirty="0">
                <a:latin typeface="Tahoma" pitchFamily="34" charset="0"/>
              </a:rPr>
              <a:t> – </a:t>
            </a:r>
            <a:r>
              <a:rPr lang="cs-CZ" sz="2400" dirty="0" err="1">
                <a:latin typeface="Tahoma" pitchFamily="34" charset="0"/>
              </a:rPr>
              <a:t>it</a:t>
            </a:r>
            <a:r>
              <a:rPr lang="cs-CZ" sz="2400" dirty="0">
                <a:latin typeface="Tahoma" pitchFamily="34" charset="0"/>
              </a:rPr>
              <a:t> </a:t>
            </a:r>
            <a:r>
              <a:rPr lang="cs-CZ" sz="2400" dirty="0" err="1">
                <a:latin typeface="Tahoma" pitchFamily="34" charset="0"/>
              </a:rPr>
              <a:t>is</a:t>
            </a:r>
            <a:r>
              <a:rPr lang="cs-CZ" sz="2400" dirty="0">
                <a:latin typeface="Tahoma" pitchFamily="34" charset="0"/>
              </a:rPr>
              <a:t> </a:t>
            </a:r>
            <a:r>
              <a:rPr lang="cs-CZ" sz="2400" dirty="0" err="1">
                <a:latin typeface="Tahoma" pitchFamily="34" charset="0"/>
              </a:rPr>
              <a:t>called</a:t>
            </a:r>
            <a:r>
              <a:rPr lang="cs-CZ" sz="2400" dirty="0">
                <a:latin typeface="Tahoma" pitchFamily="34" charset="0"/>
              </a:rPr>
              <a:t> </a:t>
            </a:r>
            <a:r>
              <a:rPr lang="cs-CZ" sz="2400" u="sng" dirty="0" err="1">
                <a:latin typeface="Tahoma" pitchFamily="34" charset="0"/>
              </a:rPr>
              <a:t>allelic</a:t>
            </a:r>
            <a:r>
              <a:rPr lang="cs-CZ" sz="2400" u="sng" dirty="0">
                <a:latin typeface="Tahoma" pitchFamily="34" charset="0"/>
              </a:rPr>
              <a:t> </a:t>
            </a:r>
            <a:r>
              <a:rPr lang="cs-CZ" sz="2400" u="sng" dirty="0" err="1">
                <a:latin typeface="Tahoma" pitchFamily="34" charset="0"/>
              </a:rPr>
              <a:t>exclusion</a:t>
            </a:r>
            <a:r>
              <a:rPr lang="cs-CZ" sz="2400" dirty="0">
                <a:latin typeface="Tahoma" pitchFamily="34" charset="0"/>
              </a:rPr>
              <a:t>. </a:t>
            </a:r>
            <a:br>
              <a:rPr lang="cs-CZ" sz="2400" dirty="0">
                <a:latin typeface="Tahoma" pitchFamily="34" charset="0"/>
              </a:rPr>
            </a:br>
            <a:r>
              <a:rPr lang="cs-CZ" sz="2400" dirty="0">
                <a:latin typeface="Tahoma" pitchFamily="34" charset="0"/>
              </a:rPr>
              <a:t/>
            </a:r>
            <a:br>
              <a:rPr lang="cs-CZ" sz="2400" dirty="0">
                <a:latin typeface="Tahoma" pitchFamily="34" charset="0"/>
              </a:rPr>
            </a:br>
            <a:r>
              <a:rPr lang="cs-CZ" sz="2400" b="1" dirty="0">
                <a:latin typeface="Tahoma" pitchFamily="34" charset="0"/>
              </a:rPr>
              <a:t>2) </a:t>
            </a:r>
            <a:r>
              <a:rPr lang="cs-CZ" sz="2400" dirty="0" err="1">
                <a:latin typeface="Tahoma" pitchFamily="34" charset="0"/>
              </a:rPr>
              <a:t>If</a:t>
            </a:r>
            <a:r>
              <a:rPr lang="cs-CZ" sz="2400" dirty="0">
                <a:latin typeface="Tahoma" pitchFamily="34" charset="0"/>
              </a:rPr>
              <a:t> </a:t>
            </a:r>
            <a:r>
              <a:rPr lang="cs-CZ" sz="2400" dirty="0" err="1">
                <a:latin typeface="Tahoma" pitchFamily="34" charset="0"/>
              </a:rPr>
              <a:t>regrouping</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a:latin typeface="Symbol" pitchFamily="18" charset="2"/>
              </a:rPr>
              <a:t>k </a:t>
            </a:r>
            <a:r>
              <a:rPr lang="cs-CZ" sz="2400" dirty="0" err="1">
                <a:latin typeface="Tahoma" pitchFamily="34" charset="0"/>
              </a:rPr>
              <a:t>genes</a:t>
            </a:r>
            <a:r>
              <a:rPr lang="cs-CZ" sz="2400" dirty="0">
                <a:latin typeface="Tahoma" pitchFamily="34" charset="0"/>
              </a:rPr>
              <a:t> </a:t>
            </a:r>
            <a:r>
              <a:rPr lang="cs-CZ" sz="2400" dirty="0" err="1">
                <a:latin typeface="Tahoma" pitchFamily="34" charset="0"/>
              </a:rPr>
              <a:t>is</a:t>
            </a:r>
            <a:r>
              <a:rPr lang="cs-CZ" sz="2400" dirty="0">
                <a:latin typeface="Tahoma" pitchFamily="34" charset="0"/>
              </a:rPr>
              <a:t> </a:t>
            </a:r>
            <a:r>
              <a:rPr lang="cs-CZ" sz="2400" dirty="0" err="1">
                <a:latin typeface="Tahoma" pitchFamily="34" charset="0"/>
              </a:rPr>
              <a:t>unsuccessful</a:t>
            </a:r>
            <a:r>
              <a:rPr lang="cs-CZ" sz="2400" dirty="0">
                <a:latin typeface="Tahoma" pitchFamily="34" charset="0"/>
              </a:rPr>
              <a:t>, start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regrouping</a:t>
            </a:r>
            <a:r>
              <a:rPr lang="cs-CZ" sz="2400" dirty="0">
                <a:latin typeface="Tahoma" pitchFamily="34" charset="0"/>
              </a:rPr>
              <a:t> </a:t>
            </a:r>
            <a:r>
              <a:rPr lang="cs-CZ" sz="2400" dirty="0" err="1">
                <a:latin typeface="Tahoma" pitchFamily="34" charset="0"/>
              </a:rPr>
              <a:t>genes</a:t>
            </a:r>
            <a:r>
              <a:rPr lang="cs-CZ" sz="2400" dirty="0">
                <a:latin typeface="Tahoma" pitchFamily="34" charset="0"/>
              </a:rPr>
              <a:t> </a:t>
            </a:r>
            <a:r>
              <a:rPr lang="cs-CZ" sz="2400" dirty="0">
                <a:latin typeface="Symbol" pitchFamily="18" charset="2"/>
              </a:rPr>
              <a:t>l</a:t>
            </a:r>
            <a:r>
              <a:rPr lang="cs-CZ" sz="2400" dirty="0">
                <a:latin typeface="Tahoma" pitchFamily="34" charset="0"/>
              </a:rPr>
              <a:t>. </a:t>
            </a:r>
            <a:br>
              <a:rPr lang="cs-CZ" sz="2400" dirty="0">
                <a:latin typeface="Tahoma" pitchFamily="34" charset="0"/>
              </a:rPr>
            </a:br>
            <a:r>
              <a:rPr lang="cs-CZ" sz="2400" dirty="0">
                <a:latin typeface="Tahoma" pitchFamily="34" charset="0"/>
              </a:rPr>
              <a:t/>
            </a:r>
            <a:br>
              <a:rPr lang="cs-CZ" sz="2400" dirty="0">
                <a:latin typeface="Tahoma" pitchFamily="34" charset="0"/>
              </a:rPr>
            </a:br>
            <a:r>
              <a:rPr lang="cs-CZ" sz="2400" dirty="0" err="1" smtClean="0">
                <a:latin typeface="Tahoma" pitchFamily="34" charset="0"/>
              </a:rPr>
              <a:t>If</a:t>
            </a:r>
            <a:r>
              <a:rPr lang="cs-CZ" sz="2400" dirty="0" smtClean="0">
                <a:latin typeface="Tahoma" pitchFamily="34" charset="0"/>
              </a:rPr>
              <a:t> </a:t>
            </a:r>
            <a:r>
              <a:rPr lang="cs-CZ" sz="2400" dirty="0" err="1">
                <a:latin typeface="Tahoma" pitchFamily="34" charset="0"/>
              </a:rPr>
              <a:t>regrouping</a:t>
            </a:r>
            <a:r>
              <a:rPr lang="cs-CZ" sz="2400" dirty="0">
                <a:latin typeface="Tahoma" pitchFamily="34" charset="0"/>
              </a:rPr>
              <a:t> </a:t>
            </a:r>
            <a:r>
              <a:rPr lang="cs-CZ" sz="2400" dirty="0" err="1" smtClean="0">
                <a:latin typeface="Tahoma" pitchFamily="34" charset="0"/>
              </a:rPr>
              <a:t>is</a:t>
            </a:r>
            <a:r>
              <a:rPr lang="cs-CZ" sz="2400" dirty="0" smtClean="0">
                <a:latin typeface="Tahoma" pitchFamily="34" charset="0"/>
              </a:rPr>
              <a:t> </a:t>
            </a:r>
            <a:r>
              <a:rPr lang="cs-CZ" sz="2400" dirty="0" err="1" smtClean="0">
                <a:latin typeface="Tahoma" pitchFamily="34" charset="0"/>
              </a:rPr>
              <a:t>unsuccessful</a:t>
            </a:r>
            <a:r>
              <a:rPr lang="cs-CZ" sz="2400" dirty="0">
                <a:latin typeface="Tahoma" pitchFamily="34" charset="0"/>
              </a:rPr>
              <a:t>, B </a:t>
            </a:r>
            <a:r>
              <a:rPr lang="cs-CZ" sz="2400" dirty="0" err="1">
                <a:latin typeface="Tahoma" pitchFamily="34" charset="0"/>
              </a:rPr>
              <a:t>lymphocyte</a:t>
            </a:r>
            <a:r>
              <a:rPr lang="cs-CZ" sz="2400" dirty="0">
                <a:latin typeface="Tahoma" pitchFamily="34" charset="0"/>
              </a:rPr>
              <a:t> </a:t>
            </a:r>
            <a:r>
              <a:rPr lang="cs-CZ" sz="2400" dirty="0" err="1">
                <a:latin typeface="Tahoma" pitchFamily="34" charset="0"/>
              </a:rPr>
              <a:t>die</a:t>
            </a:r>
            <a:r>
              <a:rPr lang="cs-CZ" sz="2400" dirty="0">
                <a:latin typeface="Tahoma"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a:bodyPr>
          <a:lstStyle/>
          <a:p>
            <a:r>
              <a:rPr lang="cs-CZ" sz="3200" b="1" dirty="0" err="1">
                <a:latin typeface="Tahoma" pitchFamily="34" charset="0"/>
              </a:rPr>
              <a:t>Isotype</a:t>
            </a:r>
            <a:r>
              <a:rPr lang="cs-CZ" sz="3200" b="1" dirty="0">
                <a:latin typeface="Tahoma" pitchFamily="34" charset="0"/>
              </a:rPr>
              <a:t> (</a:t>
            </a:r>
            <a:r>
              <a:rPr lang="cs-CZ" sz="3200" b="1" dirty="0" err="1">
                <a:latin typeface="Tahoma" pitchFamily="34" charset="0"/>
              </a:rPr>
              <a:t>class</a:t>
            </a:r>
            <a:r>
              <a:rPr lang="cs-CZ" sz="3200" b="1" dirty="0">
                <a:latin typeface="Tahoma" pitchFamily="34" charset="0"/>
              </a:rPr>
              <a:t>) </a:t>
            </a:r>
            <a:r>
              <a:rPr lang="cs-CZ" sz="3200" b="1" dirty="0" err="1">
                <a:latin typeface="Tahoma" pitchFamily="34" charset="0"/>
              </a:rPr>
              <a:t>switching</a:t>
            </a:r>
            <a:r>
              <a:rPr lang="cs-CZ" sz="3200" dirty="0"/>
              <a:t> </a:t>
            </a:r>
          </a:p>
        </p:txBody>
      </p:sp>
      <p:sp>
        <p:nvSpPr>
          <p:cNvPr id="148483" name="Rectangle 3"/>
          <p:cNvSpPr>
            <a:spLocks noGrp="1" noChangeArrowheads="1"/>
          </p:cNvSpPr>
          <p:nvPr>
            <p:ph type="body" idx="1"/>
          </p:nvPr>
        </p:nvSpPr>
        <p:spPr>
          <a:xfrm>
            <a:off x="457200" y="1600200"/>
            <a:ext cx="8362950" cy="4525963"/>
          </a:xfrm>
        </p:spPr>
        <p:txBody>
          <a:bodyPr>
            <a:normAutofit fontScale="70000" lnSpcReduction="20000"/>
          </a:bodyPr>
          <a:lstStyle/>
          <a:p>
            <a:pPr>
              <a:lnSpc>
                <a:spcPct val="150000"/>
              </a:lnSpc>
              <a:buClr>
                <a:srgbClr val="00FF00"/>
              </a:buClr>
              <a:buFont typeface="Wingdings" pitchFamily="2" charset="2"/>
              <a:buChar char="§"/>
            </a:pPr>
            <a:r>
              <a:rPr lang="cs-CZ" sz="2400" dirty="0" err="1">
                <a:latin typeface="Tahoma" pitchFamily="34" charset="0"/>
              </a:rPr>
              <a:t>Occurs</a:t>
            </a:r>
            <a:r>
              <a:rPr lang="cs-CZ" sz="2400" dirty="0">
                <a:latin typeface="Tahoma" pitchFamily="34" charset="0"/>
              </a:rPr>
              <a:t> </a:t>
            </a:r>
            <a:r>
              <a:rPr lang="cs-CZ" sz="2400" dirty="0" err="1">
                <a:latin typeface="Tahoma" pitchFamily="34" charset="0"/>
              </a:rPr>
              <a:t>during</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terminal</a:t>
            </a:r>
            <a:r>
              <a:rPr lang="cs-CZ" sz="2400" dirty="0">
                <a:latin typeface="Tahoma" pitchFamily="34" charset="0"/>
              </a:rPr>
              <a:t> </a:t>
            </a:r>
            <a:r>
              <a:rPr lang="cs-CZ" sz="2400" dirty="0" err="1">
                <a:latin typeface="Tahoma" pitchFamily="34" charset="0"/>
              </a:rPr>
              <a:t>differentiation</a:t>
            </a:r>
            <a:r>
              <a:rPr lang="cs-CZ" sz="2400" dirty="0">
                <a:latin typeface="Tahoma" pitchFamily="34" charset="0"/>
              </a:rPr>
              <a:t> </a:t>
            </a:r>
            <a:r>
              <a:rPr lang="cs-CZ" sz="2400" dirty="0" err="1">
                <a:latin typeface="Tahoma" pitchFamily="34" charset="0"/>
              </a:rPr>
              <a:t>of</a:t>
            </a:r>
            <a:r>
              <a:rPr lang="cs-CZ" sz="2400" dirty="0">
                <a:latin typeface="Tahoma" pitchFamily="34" charset="0"/>
              </a:rPr>
              <a:t> B </a:t>
            </a:r>
            <a:r>
              <a:rPr lang="cs-CZ" sz="2400" dirty="0" err="1">
                <a:latin typeface="Tahoma" pitchFamily="34" charset="0"/>
              </a:rPr>
              <a:t>lymphocyte</a:t>
            </a:r>
            <a:r>
              <a:rPr lang="cs-CZ" sz="2400" dirty="0">
                <a:latin typeface="Tahoma" pitchFamily="34" charset="0"/>
              </a:rPr>
              <a:t> </a:t>
            </a:r>
            <a:r>
              <a:rPr lang="cs-CZ" sz="2400" dirty="0" err="1">
                <a:latin typeface="Tahoma" pitchFamily="34" charset="0"/>
              </a:rPr>
              <a:t>after</a:t>
            </a:r>
            <a:r>
              <a:rPr lang="cs-CZ" sz="2400" dirty="0">
                <a:latin typeface="Tahoma" pitchFamily="34" charset="0"/>
              </a:rPr>
              <a:t> </a:t>
            </a:r>
            <a:r>
              <a:rPr lang="cs-CZ" sz="2400" dirty="0" err="1">
                <a:latin typeface="Tahoma" pitchFamily="34" charset="0"/>
              </a:rPr>
              <a:t>activation</a:t>
            </a:r>
            <a:r>
              <a:rPr lang="cs-CZ" sz="2400" dirty="0">
                <a:latin typeface="Tahoma" pitchFamily="34" charset="0"/>
              </a:rPr>
              <a:t> </a:t>
            </a:r>
            <a:r>
              <a:rPr lang="cs-CZ" sz="2400" dirty="0" err="1">
                <a:latin typeface="Tahoma" pitchFamily="34" charset="0"/>
              </a:rPr>
              <a:t>with</a:t>
            </a:r>
            <a:r>
              <a:rPr lang="cs-CZ" sz="2400" dirty="0">
                <a:latin typeface="Tahoma" pitchFamily="34" charset="0"/>
              </a:rPr>
              <a:t> </a:t>
            </a:r>
            <a:r>
              <a:rPr lang="cs-CZ" sz="2400" dirty="0" err="1">
                <a:latin typeface="Tahoma" pitchFamily="34" charset="0"/>
              </a:rPr>
              <a:t>Ag</a:t>
            </a:r>
            <a:r>
              <a:rPr lang="cs-CZ" sz="2400" dirty="0">
                <a:latin typeface="Tahoma" pitchFamily="34" charset="0"/>
              </a:rPr>
              <a:t> on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surface</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smtClean="0">
                <a:latin typeface="Tahoma" pitchFamily="34" charset="0"/>
              </a:rPr>
              <a:t>FDC </a:t>
            </a:r>
            <a:r>
              <a:rPr lang="cs-CZ" sz="2400" dirty="0" err="1" smtClean="0">
                <a:latin typeface="Tahoma" pitchFamily="34" charset="0"/>
              </a:rPr>
              <a:t>and</a:t>
            </a:r>
            <a:r>
              <a:rPr lang="cs-CZ" sz="2400" dirty="0" smtClean="0">
                <a:latin typeface="Tahoma" pitchFamily="34" charset="0"/>
              </a:rPr>
              <a:t> T</a:t>
            </a:r>
            <a:r>
              <a:rPr lang="cs-CZ" sz="2400" baseline="-25000" dirty="0" smtClean="0">
                <a:latin typeface="Tahoma" pitchFamily="34" charset="0"/>
              </a:rPr>
              <a:t>H</a:t>
            </a:r>
            <a:r>
              <a:rPr lang="cs-CZ" sz="2400" dirty="0" smtClean="0">
                <a:latin typeface="Tahoma" pitchFamily="34" charset="0"/>
              </a:rPr>
              <a:t>2 </a:t>
            </a:r>
            <a:r>
              <a:rPr lang="cs-CZ" sz="2400" dirty="0">
                <a:latin typeface="Tahoma" pitchFamily="34" charset="0"/>
              </a:rPr>
              <a:t>(</a:t>
            </a:r>
            <a:r>
              <a:rPr lang="cs-CZ" sz="2400" dirty="0" err="1">
                <a:latin typeface="Tahoma" pitchFamily="34" charset="0"/>
              </a:rPr>
              <a:t>require</a:t>
            </a:r>
            <a:r>
              <a:rPr lang="cs-CZ" sz="2400" dirty="0">
                <a:latin typeface="Tahoma" pitchFamily="34" charset="0"/>
              </a:rPr>
              <a:t> </a:t>
            </a:r>
            <a:r>
              <a:rPr lang="cs-CZ" sz="2400" dirty="0" err="1">
                <a:latin typeface="Tahoma" pitchFamily="34" charset="0"/>
              </a:rPr>
              <a:t>costimulating</a:t>
            </a:r>
            <a:r>
              <a:rPr lang="cs-CZ" sz="2400" dirty="0">
                <a:latin typeface="Tahoma" pitchFamily="34" charset="0"/>
              </a:rPr>
              <a:t> </a:t>
            </a:r>
            <a:r>
              <a:rPr lang="cs-CZ" sz="2400" dirty="0" err="1">
                <a:latin typeface="Tahoma" pitchFamily="34" charset="0"/>
              </a:rPr>
              <a:t>signal</a:t>
            </a:r>
            <a:r>
              <a:rPr lang="cs-CZ" sz="2400" dirty="0">
                <a:latin typeface="Tahoma" pitchFamily="34" charset="0"/>
              </a:rPr>
              <a:t> </a:t>
            </a:r>
            <a:r>
              <a:rPr lang="cs-CZ" sz="2400" dirty="0" err="1">
                <a:latin typeface="Tahoma" pitchFamily="34" charset="0"/>
              </a:rPr>
              <a:t>through</a:t>
            </a:r>
            <a:r>
              <a:rPr lang="cs-CZ" sz="2400" dirty="0">
                <a:latin typeface="Tahoma" pitchFamily="34" charset="0"/>
              </a:rPr>
              <a:t> CD40)</a:t>
            </a:r>
          </a:p>
          <a:p>
            <a:pPr>
              <a:lnSpc>
                <a:spcPct val="150000"/>
              </a:lnSpc>
              <a:buClr>
                <a:srgbClr val="00FF00"/>
              </a:buClr>
              <a:buFont typeface="Wingdings" pitchFamily="2" charset="2"/>
              <a:buChar char="§"/>
            </a:pPr>
            <a:endParaRPr lang="cs-CZ" sz="2400" dirty="0">
              <a:latin typeface="Tahoma" pitchFamily="34" charset="0"/>
            </a:endParaRPr>
          </a:p>
          <a:p>
            <a:pPr>
              <a:lnSpc>
                <a:spcPct val="150000"/>
              </a:lnSpc>
              <a:buClr>
                <a:srgbClr val="00FF00"/>
              </a:buClr>
              <a:buFont typeface="Wingdings" pitchFamily="2" charset="2"/>
              <a:buChar char="§"/>
            </a:pPr>
            <a:r>
              <a:rPr lang="cs-CZ" sz="2400" dirty="0" err="1">
                <a:latin typeface="Tahoma" pitchFamily="34" charset="0"/>
              </a:rPr>
              <a:t>Enzymes</a:t>
            </a:r>
            <a:r>
              <a:rPr lang="cs-CZ" sz="2400" dirty="0">
                <a:latin typeface="Tahoma" pitchFamily="34" charset="0"/>
              </a:rPr>
              <a:t> </a:t>
            </a:r>
            <a:r>
              <a:rPr lang="cs-CZ" sz="2400" dirty="0" err="1">
                <a:latin typeface="Tahoma" pitchFamily="34" charset="0"/>
              </a:rPr>
              <a:t>recombinases</a:t>
            </a:r>
            <a:r>
              <a:rPr lang="cs-CZ" sz="2400" dirty="0">
                <a:latin typeface="Tahoma" pitchFamily="34" charset="0"/>
              </a:rPr>
              <a:t> </a:t>
            </a:r>
            <a:r>
              <a:rPr lang="cs-CZ" sz="2400" dirty="0" err="1">
                <a:latin typeface="Tahoma" pitchFamily="34" charset="0"/>
              </a:rPr>
              <a:t>recognize</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switch</a:t>
            </a:r>
            <a:r>
              <a:rPr lang="cs-CZ" sz="2400" dirty="0">
                <a:latin typeface="Tahoma" pitchFamily="34" charset="0"/>
              </a:rPr>
              <a:t> </a:t>
            </a:r>
            <a:r>
              <a:rPr lang="cs-CZ" sz="2400" dirty="0" err="1">
                <a:latin typeface="Tahoma" pitchFamily="34" charset="0"/>
              </a:rPr>
              <a:t>sequences</a:t>
            </a:r>
            <a:r>
              <a:rPr lang="cs-CZ" sz="2400" dirty="0">
                <a:latin typeface="Tahoma" pitchFamily="34" charset="0"/>
              </a:rPr>
              <a:t> </a:t>
            </a:r>
            <a:r>
              <a:rPr lang="cs-CZ" sz="2400" dirty="0" err="1">
                <a:latin typeface="Tahoma" pitchFamily="34" charset="0"/>
              </a:rPr>
              <a:t>located</a:t>
            </a:r>
            <a:r>
              <a:rPr lang="cs-CZ" sz="2400" dirty="0">
                <a:latin typeface="Tahoma" pitchFamily="34" charset="0"/>
              </a:rPr>
              <a:t> on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sides</a:t>
            </a:r>
            <a:r>
              <a:rPr lang="cs-CZ" sz="2400" dirty="0">
                <a:latin typeface="Tahoma" pitchFamily="34" charset="0"/>
              </a:rPr>
              <a:t> </a:t>
            </a:r>
            <a:r>
              <a:rPr lang="cs-CZ" sz="2400" dirty="0" smtClean="0">
                <a:latin typeface="Tahoma" pitchFamily="34" charset="0"/>
              </a:rPr>
              <a:t/>
            </a:r>
            <a:br>
              <a:rPr lang="cs-CZ" sz="2400" dirty="0" smtClean="0">
                <a:latin typeface="Tahoma" pitchFamily="34" charset="0"/>
              </a:rPr>
            </a:br>
            <a:r>
              <a:rPr lang="cs-CZ" sz="2400" dirty="0" err="1" smtClean="0">
                <a:latin typeface="Tahoma" pitchFamily="34" charset="0"/>
              </a:rPr>
              <a:t>of</a:t>
            </a:r>
            <a:r>
              <a:rPr lang="cs-CZ" sz="2400" dirty="0" smtClean="0">
                <a:latin typeface="Tahoma" pitchFamily="34" charset="0"/>
              </a:rPr>
              <a:t>  C </a:t>
            </a:r>
            <a:r>
              <a:rPr lang="cs-CZ" sz="2400" dirty="0" err="1">
                <a:latin typeface="Tahoma" pitchFamily="34" charset="0"/>
              </a:rPr>
              <a:t>segments</a:t>
            </a:r>
            <a:r>
              <a:rPr lang="cs-CZ" sz="2400" dirty="0">
                <a:latin typeface="Tahoma" pitchFamily="34" charset="0"/>
              </a:rPr>
              <a:t> </a:t>
            </a:r>
            <a:r>
              <a:rPr lang="cs-CZ" sz="2400" dirty="0" err="1" smtClean="0">
                <a:latin typeface="Tahoma" pitchFamily="34" charset="0"/>
              </a:rPr>
              <a:t>and</a:t>
            </a:r>
            <a:r>
              <a:rPr lang="cs-CZ" sz="2400" dirty="0" smtClean="0">
                <a:latin typeface="Tahoma" pitchFamily="34" charset="0"/>
              </a:rPr>
              <a:t> </a:t>
            </a:r>
            <a:r>
              <a:rPr lang="cs-CZ" sz="2400" dirty="0" err="1">
                <a:latin typeface="Tahoma" pitchFamily="34" charset="0"/>
              </a:rPr>
              <a:t>excise</a:t>
            </a:r>
            <a:r>
              <a:rPr lang="cs-CZ" sz="2400" dirty="0">
                <a:latin typeface="Tahoma" pitchFamily="34" charset="0"/>
              </a:rPr>
              <a:t> gene </a:t>
            </a:r>
            <a:r>
              <a:rPr lang="cs-CZ" sz="2400" dirty="0" err="1">
                <a:latin typeface="Tahoma" pitchFamily="34" charset="0"/>
              </a:rPr>
              <a:t>segments</a:t>
            </a:r>
            <a:r>
              <a:rPr lang="cs-CZ" sz="2400" dirty="0">
                <a:latin typeface="Tahoma" pitchFamily="34" charset="0"/>
              </a:rPr>
              <a:t> </a:t>
            </a:r>
            <a:br>
              <a:rPr lang="cs-CZ" sz="2400" dirty="0">
                <a:latin typeface="Tahoma" pitchFamily="34" charset="0"/>
              </a:rPr>
            </a:br>
            <a:r>
              <a:rPr lang="cs-CZ" sz="2400" dirty="0">
                <a:latin typeface="Tahoma" pitchFamily="34" charset="0"/>
              </a:rPr>
              <a:t>  </a:t>
            </a:r>
            <a:endParaRPr lang="cs-CZ" sz="2400" dirty="0" smtClean="0">
              <a:latin typeface="Tahoma" pitchFamily="34" charset="0"/>
            </a:endParaRPr>
          </a:p>
          <a:p>
            <a:pPr>
              <a:lnSpc>
                <a:spcPct val="150000"/>
              </a:lnSpc>
              <a:buClr>
                <a:srgbClr val="00FF00"/>
              </a:buClr>
              <a:buFont typeface="Wingdings" pitchFamily="2" charset="2"/>
              <a:buChar char="§"/>
            </a:pPr>
            <a:r>
              <a:rPr lang="cs-CZ" sz="2600" dirty="0" err="1" smtClean="0">
                <a:latin typeface="Tahoma" pitchFamily="34" charset="0"/>
              </a:rPr>
              <a:t>Switch</a:t>
            </a:r>
            <a:r>
              <a:rPr lang="cs-CZ" sz="2600" dirty="0" smtClean="0">
                <a:latin typeface="Tahoma" pitchFamily="34" charset="0"/>
              </a:rPr>
              <a:t> </a:t>
            </a:r>
            <a:r>
              <a:rPr lang="cs-CZ" sz="2600" dirty="0" err="1" smtClean="0">
                <a:latin typeface="Tahoma" pitchFamily="34" charset="0"/>
              </a:rPr>
              <a:t>sequence</a:t>
            </a:r>
            <a:r>
              <a:rPr lang="cs-CZ" sz="2600" dirty="0" smtClean="0">
                <a:latin typeface="Tahoma" pitchFamily="34" charset="0"/>
              </a:rPr>
              <a:t> </a:t>
            </a:r>
            <a:r>
              <a:rPr lang="cs-CZ" sz="2600" dirty="0" err="1" smtClean="0">
                <a:latin typeface="Tahoma" pitchFamily="34" charset="0"/>
              </a:rPr>
              <a:t>is</a:t>
            </a:r>
            <a:r>
              <a:rPr lang="cs-CZ" sz="2600" dirty="0" smtClean="0">
                <a:latin typeface="Tahoma" pitchFamily="34" charset="0"/>
              </a:rPr>
              <a:t> not </a:t>
            </a:r>
            <a:r>
              <a:rPr lang="cs-CZ" sz="2600" dirty="0" err="1" smtClean="0">
                <a:latin typeface="Tahoma" pitchFamily="34" charset="0"/>
              </a:rPr>
              <a:t>between</a:t>
            </a:r>
            <a:r>
              <a:rPr lang="cs-CZ" sz="2600" dirty="0" smtClean="0">
                <a:latin typeface="Tahoma" pitchFamily="34" charset="0"/>
              </a:rPr>
              <a:t> C</a:t>
            </a:r>
            <a:r>
              <a:rPr lang="cs-CZ" sz="2600" dirty="0" smtClean="0">
                <a:latin typeface="Symbol" pitchFamily="18" charset="2"/>
              </a:rPr>
              <a:t>m</a:t>
            </a:r>
            <a:r>
              <a:rPr lang="cs-CZ" sz="2600" dirty="0" smtClean="0">
                <a:latin typeface="Tahoma" pitchFamily="34" charset="0"/>
              </a:rPr>
              <a:t> </a:t>
            </a:r>
            <a:r>
              <a:rPr lang="cs-CZ" sz="2600" dirty="0" err="1" smtClean="0">
                <a:latin typeface="Tahoma" pitchFamily="34" charset="0"/>
              </a:rPr>
              <a:t>and</a:t>
            </a:r>
            <a:r>
              <a:rPr lang="cs-CZ" sz="2600" dirty="0" smtClean="0">
                <a:latin typeface="Tahoma" pitchFamily="34" charset="0"/>
              </a:rPr>
              <a:t> C</a:t>
            </a:r>
            <a:r>
              <a:rPr lang="cs-CZ" sz="2600" dirty="0" smtClean="0">
                <a:latin typeface="Symbol" pitchFamily="18" charset="2"/>
              </a:rPr>
              <a:t>d</a:t>
            </a:r>
            <a:r>
              <a:rPr lang="cs-CZ" sz="2600" dirty="0" smtClean="0">
                <a:latin typeface="Tahoma" pitchFamily="34" charset="0"/>
              </a:rPr>
              <a:t> </a:t>
            </a:r>
            <a:r>
              <a:rPr lang="cs-CZ" sz="2600" dirty="0" err="1" smtClean="0">
                <a:latin typeface="Tahoma" pitchFamily="34" charset="0"/>
              </a:rPr>
              <a:t>segments</a:t>
            </a:r>
            <a:r>
              <a:rPr lang="cs-CZ" sz="2600" dirty="0" smtClean="0">
                <a:latin typeface="Tahoma" pitchFamily="34" charset="0"/>
              </a:rPr>
              <a:t> - B cell </a:t>
            </a:r>
            <a:r>
              <a:rPr lang="cs-CZ" sz="2600" dirty="0" err="1" smtClean="0">
                <a:latin typeface="Tahoma" pitchFamily="34" charset="0"/>
              </a:rPr>
              <a:t>can</a:t>
            </a:r>
            <a:r>
              <a:rPr lang="cs-CZ" sz="2600" dirty="0" smtClean="0">
                <a:latin typeface="Tahoma" pitchFamily="34" charset="0"/>
              </a:rPr>
              <a:t> </a:t>
            </a:r>
            <a:r>
              <a:rPr lang="cs-CZ" sz="2600" dirty="0" err="1" smtClean="0">
                <a:latin typeface="Tahoma" pitchFamily="34" charset="0"/>
              </a:rPr>
              <a:t>produce</a:t>
            </a:r>
            <a:r>
              <a:rPr lang="cs-CZ" sz="2600" dirty="0" smtClean="0">
                <a:latin typeface="Tahoma" pitchFamily="34" charset="0"/>
              </a:rPr>
              <a:t> </a:t>
            </a:r>
            <a:r>
              <a:rPr lang="cs-CZ" sz="2600" dirty="0" err="1" smtClean="0">
                <a:latin typeface="Tahoma" pitchFamily="34" charset="0"/>
              </a:rPr>
              <a:t>before</a:t>
            </a:r>
            <a:r>
              <a:rPr lang="cs-CZ" sz="2600" dirty="0" smtClean="0">
                <a:latin typeface="Tahoma" pitchFamily="34" charset="0"/>
              </a:rPr>
              <a:t> </a:t>
            </a:r>
            <a:r>
              <a:rPr lang="cs-CZ" sz="2600" dirty="0" err="1" smtClean="0">
                <a:latin typeface="Tahoma" pitchFamily="34" charset="0"/>
              </a:rPr>
              <a:t>isotype</a:t>
            </a:r>
            <a:r>
              <a:rPr lang="cs-CZ" sz="2600" dirty="0" smtClean="0">
                <a:latin typeface="Tahoma" pitchFamily="34" charset="0"/>
              </a:rPr>
              <a:t> </a:t>
            </a:r>
            <a:r>
              <a:rPr lang="cs-CZ" sz="2600" dirty="0" err="1" smtClean="0">
                <a:latin typeface="Tahoma" pitchFamily="34" charset="0"/>
              </a:rPr>
              <a:t>class</a:t>
            </a:r>
            <a:r>
              <a:rPr lang="cs-CZ" sz="2600" dirty="0" smtClean="0">
                <a:latin typeface="Tahoma" pitchFamily="34" charset="0"/>
              </a:rPr>
              <a:t> </a:t>
            </a:r>
            <a:r>
              <a:rPr lang="cs-CZ" sz="2600" dirty="0" err="1" smtClean="0">
                <a:latin typeface="Tahoma" pitchFamily="34" charset="0"/>
              </a:rPr>
              <a:t>switching</a:t>
            </a:r>
            <a:r>
              <a:rPr lang="cs-CZ" sz="2600" dirty="0" smtClean="0">
                <a:latin typeface="Tahoma" pitchFamily="34" charset="0"/>
              </a:rPr>
              <a:t> </a:t>
            </a:r>
            <a:r>
              <a:rPr lang="cs-CZ" sz="2600" dirty="0" err="1" smtClean="0">
                <a:latin typeface="Tahoma" pitchFamily="34" charset="0"/>
              </a:rPr>
              <a:t>IgM</a:t>
            </a:r>
            <a:r>
              <a:rPr lang="cs-CZ" sz="2600" dirty="0" smtClean="0">
                <a:latin typeface="Tahoma" pitchFamily="34" charset="0"/>
              </a:rPr>
              <a:t> </a:t>
            </a:r>
            <a:r>
              <a:rPr lang="cs-CZ" sz="2600" dirty="0" err="1" smtClean="0">
                <a:latin typeface="Tahoma" pitchFamily="34" charset="0"/>
              </a:rPr>
              <a:t>and</a:t>
            </a:r>
            <a:r>
              <a:rPr lang="cs-CZ" sz="2600" dirty="0" smtClean="0">
                <a:latin typeface="Tahoma" pitchFamily="34" charset="0"/>
              </a:rPr>
              <a:t> </a:t>
            </a:r>
            <a:r>
              <a:rPr lang="cs-CZ" sz="2600" dirty="0" err="1" smtClean="0">
                <a:latin typeface="Tahoma" pitchFamily="34" charset="0"/>
              </a:rPr>
              <a:t>IgD</a:t>
            </a:r>
            <a:endParaRPr lang="cs-CZ" sz="2600" dirty="0" smtClean="0">
              <a:latin typeface="Tahoma" pitchFamily="34" charset="0"/>
            </a:endParaRPr>
          </a:p>
          <a:p>
            <a:pPr>
              <a:lnSpc>
                <a:spcPct val="150000"/>
              </a:lnSpc>
              <a:buClr>
                <a:srgbClr val="00FF00"/>
              </a:buClr>
              <a:buFont typeface="Wingdings" pitchFamily="2" charset="2"/>
              <a:buChar char="§"/>
            </a:pPr>
            <a:endParaRPr lang="cs-CZ" sz="1600" dirty="0">
              <a:latin typeface="Tahoma" pitchFamily="34" charset="0"/>
            </a:endParaRPr>
          </a:p>
          <a:p>
            <a:pPr>
              <a:lnSpc>
                <a:spcPct val="150000"/>
              </a:lnSpc>
              <a:buClr>
                <a:srgbClr val="00FF00"/>
              </a:buClr>
              <a:buFont typeface="Wingdings" pitchFamily="2" charset="2"/>
              <a:buChar char="§"/>
            </a:pPr>
            <a:r>
              <a:rPr lang="cs-CZ" sz="2400" dirty="0" err="1">
                <a:latin typeface="Tahoma" pitchFamily="34" charset="0"/>
              </a:rPr>
              <a:t>After</a:t>
            </a:r>
            <a:r>
              <a:rPr lang="cs-CZ" sz="2400" dirty="0">
                <a:latin typeface="Tahoma" pitchFamily="34" charset="0"/>
              </a:rPr>
              <a:t> </a:t>
            </a:r>
            <a:r>
              <a:rPr lang="cs-CZ" sz="2400" dirty="0" err="1">
                <a:latin typeface="Tahoma" pitchFamily="34" charset="0"/>
              </a:rPr>
              <a:t>elimination</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smtClean="0">
                <a:latin typeface="Tahoma" pitchFamily="34" charset="0"/>
              </a:rPr>
              <a:t>some</a:t>
            </a:r>
            <a:r>
              <a:rPr lang="cs-CZ" sz="2400" dirty="0" smtClean="0">
                <a:latin typeface="Tahoma" pitchFamily="34" charset="0"/>
              </a:rPr>
              <a:t> C segment, </a:t>
            </a: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closest</a:t>
            </a:r>
            <a:r>
              <a:rPr lang="cs-CZ" sz="2400" dirty="0" smtClean="0">
                <a:latin typeface="Tahoma" pitchFamily="34" charset="0"/>
              </a:rPr>
              <a:t> segment to VDJ segment </a:t>
            </a:r>
            <a:r>
              <a:rPr lang="cs-CZ" sz="2400" dirty="0" err="1" smtClean="0">
                <a:latin typeface="Tahoma" pitchFamily="34" charset="0"/>
              </a:rPr>
              <a:t>is</a:t>
            </a:r>
            <a:r>
              <a:rPr lang="cs-CZ" sz="2400" dirty="0" smtClean="0">
                <a:latin typeface="Tahoma" pitchFamily="34" charset="0"/>
              </a:rPr>
              <a:t> </a:t>
            </a:r>
            <a:r>
              <a:rPr lang="cs-CZ" sz="2400" dirty="0" err="1">
                <a:latin typeface="Tahoma" pitchFamily="34" charset="0"/>
              </a:rPr>
              <a:t>transcribed</a:t>
            </a:r>
            <a:r>
              <a:rPr lang="cs-CZ" sz="2400" dirty="0">
                <a:latin typeface="Tahoma" pitchFamily="34" charset="0"/>
              </a:rPr>
              <a:t> </a:t>
            </a:r>
            <a:r>
              <a:rPr lang="cs-CZ" sz="2400" dirty="0" err="1">
                <a:latin typeface="Tahoma" pitchFamily="34" charset="0"/>
              </a:rPr>
              <a:t>into</a:t>
            </a:r>
            <a:r>
              <a:rPr lang="cs-CZ" sz="2400" dirty="0">
                <a:latin typeface="Tahoma" pitchFamily="34" charset="0"/>
              </a:rPr>
              <a:t> </a:t>
            </a:r>
            <a:r>
              <a:rPr lang="cs-CZ" sz="2400" dirty="0" err="1" smtClean="0">
                <a:latin typeface="Tahoma" pitchFamily="34" charset="0"/>
              </a:rPr>
              <a:t>mRNA</a:t>
            </a:r>
            <a:r>
              <a:rPr lang="cs-CZ" sz="2400" dirty="0" smtClean="0">
                <a:latin typeface="Tahoma" pitchFamily="34" charset="0"/>
              </a:rPr>
              <a:t>, </a:t>
            </a:r>
            <a:r>
              <a:rPr lang="cs-CZ" sz="2400" dirty="0" err="1" smtClean="0">
                <a:latin typeface="Tahoma" pitchFamily="34" charset="0"/>
              </a:rPr>
              <a:t>and</a:t>
            </a:r>
            <a:r>
              <a:rPr lang="cs-CZ" sz="2400" dirty="0" smtClean="0">
                <a:latin typeface="Tahoma" pitchFamily="34" charset="0"/>
              </a:rPr>
              <a:t> </a:t>
            </a:r>
            <a:r>
              <a:rPr lang="cs-CZ" sz="2400" dirty="0" err="1">
                <a:latin typeface="Tahoma" pitchFamily="34" charset="0"/>
              </a:rPr>
              <a:t>after</a:t>
            </a:r>
            <a:r>
              <a:rPr lang="cs-CZ" sz="2400" dirty="0">
                <a:latin typeface="Tahoma" pitchFamily="34" charset="0"/>
              </a:rPr>
              <a:t> </a:t>
            </a:r>
            <a:r>
              <a:rPr lang="cs-CZ" sz="2400" dirty="0" err="1">
                <a:latin typeface="Tahoma" pitchFamily="34" charset="0"/>
              </a:rPr>
              <a:t>splicing</a:t>
            </a:r>
            <a:r>
              <a:rPr lang="cs-CZ" sz="2400" dirty="0">
                <a:latin typeface="Tahoma" pitchFamily="34" charset="0"/>
              </a:rPr>
              <a:t> </a:t>
            </a:r>
            <a:r>
              <a:rPr lang="cs-CZ" sz="2400" dirty="0" err="1">
                <a:latin typeface="Tahoma" pitchFamily="34" charset="0"/>
              </a:rPr>
              <a:t>and</a:t>
            </a:r>
            <a:r>
              <a:rPr lang="cs-CZ" sz="2400" dirty="0">
                <a:latin typeface="Tahoma" pitchFamily="34" charset="0"/>
              </a:rPr>
              <a:t> </a:t>
            </a:r>
            <a:r>
              <a:rPr lang="cs-CZ" sz="2400" dirty="0" err="1">
                <a:latin typeface="Tahoma" pitchFamily="34" charset="0"/>
              </a:rPr>
              <a:t>translation</a:t>
            </a:r>
            <a:r>
              <a:rPr lang="cs-CZ" sz="2400" dirty="0">
                <a:latin typeface="Tahoma" pitchFamily="34" charset="0"/>
              </a:rPr>
              <a:t> </a:t>
            </a:r>
            <a:r>
              <a:rPr lang="cs-CZ" sz="2400" dirty="0" err="1">
                <a:latin typeface="Tahoma" pitchFamily="34" charset="0"/>
              </a:rPr>
              <a:t>arise</a:t>
            </a:r>
            <a:r>
              <a:rPr lang="cs-CZ" sz="2400" dirty="0">
                <a:latin typeface="Tahoma" pitchFamily="34" charset="0"/>
              </a:rPr>
              <a:t> </a:t>
            </a:r>
            <a:r>
              <a:rPr lang="cs-CZ" sz="2400" dirty="0" err="1"/>
              <a:t>corresponding</a:t>
            </a:r>
            <a:r>
              <a:rPr lang="cs-CZ" sz="2400" dirty="0"/>
              <a:t> </a:t>
            </a:r>
            <a:r>
              <a:rPr lang="cs-CZ" sz="2400" dirty="0" err="1">
                <a:latin typeface="Tahoma" pitchFamily="34" charset="0"/>
              </a:rPr>
              <a:t>isotype</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the</a:t>
            </a:r>
            <a:r>
              <a:rPr lang="cs-CZ" sz="2400" dirty="0">
                <a:latin typeface="Tahoma" pitchFamily="34" charset="0"/>
              </a:rPr>
              <a:t> H </a:t>
            </a:r>
            <a:r>
              <a:rPr lang="cs-CZ" sz="2400" dirty="0" err="1">
                <a:latin typeface="Tahoma" pitchFamily="34" charset="0"/>
              </a:rPr>
              <a:t>chain</a:t>
            </a:r>
            <a:endParaRPr lang="cs-CZ" sz="2400" dirty="0">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274638"/>
            <a:ext cx="8229600" cy="490537"/>
          </a:xfrm>
        </p:spPr>
        <p:txBody>
          <a:bodyPr/>
          <a:lstStyle/>
          <a:p>
            <a:r>
              <a:rPr lang="cs-CZ" sz="2400" b="1" dirty="0" err="1">
                <a:latin typeface="Tahoma" pitchFamily="34" charset="0"/>
              </a:rPr>
              <a:t>Isotype</a:t>
            </a:r>
            <a:r>
              <a:rPr lang="cs-CZ" sz="2400" b="1" dirty="0">
                <a:latin typeface="Tahoma" pitchFamily="34" charset="0"/>
              </a:rPr>
              <a:t> </a:t>
            </a:r>
            <a:r>
              <a:rPr lang="cs-CZ" sz="2400" b="1" dirty="0" err="1">
                <a:latin typeface="Tahoma" pitchFamily="34" charset="0"/>
              </a:rPr>
              <a:t>switching</a:t>
            </a:r>
            <a:endParaRPr lang="cs-CZ" sz="2400" b="1" dirty="0">
              <a:latin typeface="Tahoma" pitchFamily="34" charset="0"/>
            </a:endParaRPr>
          </a:p>
        </p:txBody>
      </p:sp>
      <p:pic>
        <p:nvPicPr>
          <p:cNvPr id="149507" name="Picture 3"/>
          <p:cNvPicPr>
            <a:picLocks noGrp="1" noChangeAspect="1" noChangeArrowheads="1"/>
          </p:cNvPicPr>
          <p:nvPr>
            <p:ph type="body" idx="1"/>
          </p:nvPr>
        </p:nvPicPr>
        <p:blipFill>
          <a:blip r:embed="rId2" cstate="print"/>
          <a:srcRect/>
          <a:stretch>
            <a:fillRect/>
          </a:stretch>
        </p:blipFill>
        <p:spPr>
          <a:xfrm>
            <a:off x="1043608" y="847179"/>
            <a:ext cx="6818312" cy="5318125"/>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cs-CZ" sz="2800" b="1" dirty="0" err="1">
                <a:latin typeface="Tahoma" pitchFamily="34" charset="0"/>
              </a:rPr>
              <a:t>Isotype</a:t>
            </a:r>
            <a:r>
              <a:rPr lang="cs-CZ" sz="2800" b="1" dirty="0">
                <a:latin typeface="Tahoma" pitchFamily="34" charset="0"/>
              </a:rPr>
              <a:t> </a:t>
            </a:r>
            <a:r>
              <a:rPr lang="cs-CZ" sz="2800" b="1" dirty="0" err="1">
                <a:latin typeface="Tahoma" pitchFamily="34" charset="0"/>
              </a:rPr>
              <a:t>switching</a:t>
            </a:r>
            <a:endParaRPr lang="cs-CZ" sz="2800" b="1" dirty="0">
              <a:latin typeface="Tahoma" pitchFamily="34" charset="0"/>
            </a:endParaRPr>
          </a:p>
        </p:txBody>
      </p:sp>
      <p:sp>
        <p:nvSpPr>
          <p:cNvPr id="150531" name="Rectangle 3"/>
          <p:cNvSpPr>
            <a:spLocks noGrp="1" noChangeArrowheads="1"/>
          </p:cNvSpPr>
          <p:nvPr>
            <p:ph type="body" idx="1"/>
          </p:nvPr>
        </p:nvSpPr>
        <p:spPr/>
        <p:txBody>
          <a:bodyPr>
            <a:normAutofit lnSpcReduction="10000"/>
          </a:bodyPr>
          <a:lstStyle/>
          <a:p>
            <a:pPr>
              <a:lnSpc>
                <a:spcPct val="150000"/>
              </a:lnSpc>
              <a:buClr>
                <a:srgbClr val="00FF00"/>
              </a:buClr>
              <a:buFont typeface="Wingdings" pitchFamily="2" charset="2"/>
              <a:buChar char="§"/>
            </a:pPr>
            <a:r>
              <a:rPr lang="cs-CZ" sz="2800" u="sng" dirty="0" err="1">
                <a:latin typeface="Tahoma" pitchFamily="34" charset="0"/>
              </a:rPr>
              <a:t>Cytokines</a:t>
            </a:r>
            <a:r>
              <a:rPr lang="cs-CZ" sz="2800" dirty="0">
                <a:latin typeface="Tahoma" pitchFamily="34" charset="0"/>
              </a:rPr>
              <a:t> </a:t>
            </a:r>
            <a:r>
              <a:rPr lang="cs-CZ" sz="2800" dirty="0" err="1">
                <a:latin typeface="Tahoma" pitchFamily="34" charset="0"/>
              </a:rPr>
              <a:t>regulate</a:t>
            </a:r>
            <a:r>
              <a:rPr lang="cs-CZ" sz="2800" dirty="0">
                <a:latin typeface="Tahoma" pitchFamily="34" charset="0"/>
              </a:rPr>
              <a:t> </a:t>
            </a:r>
            <a:r>
              <a:rPr lang="cs-CZ" sz="2800" dirty="0" err="1">
                <a:latin typeface="Tahoma" pitchFamily="34" charset="0"/>
              </a:rPr>
              <a:t>which</a:t>
            </a:r>
            <a:r>
              <a:rPr lang="cs-CZ" sz="2800" dirty="0">
                <a:latin typeface="Tahoma" pitchFamily="34" charset="0"/>
              </a:rPr>
              <a:t> </a:t>
            </a:r>
            <a:r>
              <a:rPr lang="cs-CZ" sz="2800" dirty="0" err="1">
                <a:latin typeface="Tahoma" pitchFamily="34" charset="0"/>
              </a:rPr>
              <a:t>isotype</a:t>
            </a:r>
            <a:r>
              <a:rPr lang="cs-CZ" sz="2800" dirty="0">
                <a:latin typeface="Tahoma" pitchFamily="34" charset="0"/>
              </a:rPr>
              <a:t> </a:t>
            </a:r>
            <a:r>
              <a:rPr lang="cs-CZ" sz="2800" dirty="0" err="1" smtClean="0">
                <a:latin typeface="Tahoma" pitchFamily="34" charset="0"/>
              </a:rPr>
              <a:t>will</a:t>
            </a:r>
            <a:r>
              <a:rPr lang="cs-CZ" sz="2800" dirty="0" smtClean="0">
                <a:latin typeface="Tahoma" pitchFamily="34" charset="0"/>
              </a:rPr>
              <a:t> </a:t>
            </a:r>
            <a:r>
              <a:rPr lang="cs-CZ" sz="2800" dirty="0" err="1" smtClean="0">
                <a:latin typeface="Tahoma" pitchFamily="34" charset="0"/>
              </a:rPr>
              <a:t>be</a:t>
            </a:r>
            <a:r>
              <a:rPr lang="cs-CZ" sz="2800" dirty="0" smtClean="0">
                <a:latin typeface="Tahoma" pitchFamily="34" charset="0"/>
              </a:rPr>
              <a:t> </a:t>
            </a:r>
            <a:r>
              <a:rPr lang="cs-CZ" sz="2800" dirty="0" err="1" smtClean="0">
                <a:latin typeface="Tahoma" pitchFamily="34" charset="0"/>
              </a:rPr>
              <a:t>produced</a:t>
            </a:r>
            <a:r>
              <a:rPr lang="cs-CZ" sz="2800" dirty="0" smtClean="0">
                <a:latin typeface="Tahoma" pitchFamily="34" charset="0"/>
              </a:rPr>
              <a:t>: </a:t>
            </a:r>
            <a:r>
              <a:rPr lang="cs-CZ" sz="2800" dirty="0">
                <a:latin typeface="Tahoma" pitchFamily="34" charset="0"/>
              </a:rPr>
              <a:t/>
            </a:r>
            <a:br>
              <a:rPr lang="cs-CZ" sz="2800" dirty="0">
                <a:latin typeface="Tahoma" pitchFamily="34" charset="0"/>
              </a:rPr>
            </a:br>
            <a:r>
              <a:rPr lang="cs-CZ" sz="2800" dirty="0">
                <a:latin typeface="Tahoma" pitchFamily="34" charset="0"/>
              </a:rPr>
              <a:t/>
            </a:r>
            <a:br>
              <a:rPr lang="cs-CZ" sz="2800" dirty="0">
                <a:latin typeface="Tahoma" pitchFamily="34" charset="0"/>
              </a:rPr>
            </a:br>
            <a:r>
              <a:rPr lang="cs-CZ" sz="2800" dirty="0">
                <a:latin typeface="Tahoma" pitchFamily="34" charset="0"/>
              </a:rPr>
              <a:t>IL-4 </a:t>
            </a:r>
            <a:r>
              <a:rPr lang="cs-CZ" sz="2800" dirty="0" err="1">
                <a:latin typeface="Tahoma" pitchFamily="34" charset="0"/>
              </a:rPr>
              <a:t>stimulates</a:t>
            </a:r>
            <a:r>
              <a:rPr lang="cs-CZ" sz="2800" dirty="0">
                <a:latin typeface="Tahoma" pitchFamily="34" charset="0"/>
              </a:rPr>
              <a:t> </a:t>
            </a:r>
            <a:r>
              <a:rPr lang="cs-CZ" sz="2800" dirty="0" err="1">
                <a:latin typeface="Tahoma" pitchFamily="34" charset="0"/>
              </a:rPr>
              <a:t>switching</a:t>
            </a:r>
            <a:r>
              <a:rPr lang="cs-CZ" sz="2800" dirty="0">
                <a:latin typeface="Tahoma" pitchFamily="34" charset="0"/>
              </a:rPr>
              <a:t> to </a:t>
            </a:r>
            <a:r>
              <a:rPr lang="cs-CZ" sz="2800" dirty="0" err="1">
                <a:latin typeface="Tahoma" pitchFamily="34" charset="0"/>
              </a:rPr>
              <a:t>IgE</a:t>
            </a:r>
            <a:r>
              <a:rPr lang="cs-CZ" sz="2800" dirty="0">
                <a:latin typeface="Tahoma" pitchFamily="34" charset="0"/>
              </a:rPr>
              <a:t> </a:t>
            </a:r>
            <a:r>
              <a:rPr lang="cs-CZ" sz="2800" dirty="0" err="1">
                <a:latin typeface="Tahoma" pitchFamily="34" charset="0"/>
              </a:rPr>
              <a:t>and</a:t>
            </a:r>
            <a:r>
              <a:rPr lang="cs-CZ" sz="2800" dirty="0">
                <a:latin typeface="Tahoma" pitchFamily="34" charset="0"/>
              </a:rPr>
              <a:t> </a:t>
            </a:r>
            <a:r>
              <a:rPr lang="cs-CZ" sz="2800" dirty="0" smtClean="0">
                <a:latin typeface="Tahoma" pitchFamily="34" charset="0"/>
              </a:rPr>
              <a:t>IgG4 </a:t>
            </a:r>
            <a:r>
              <a:rPr lang="cs-CZ" sz="2800" dirty="0">
                <a:latin typeface="Tahoma" pitchFamily="34" charset="0"/>
              </a:rPr>
              <a:t/>
            </a:r>
            <a:br>
              <a:rPr lang="cs-CZ" sz="2800" dirty="0">
                <a:latin typeface="Tahoma" pitchFamily="34" charset="0"/>
              </a:rPr>
            </a:br>
            <a:r>
              <a:rPr lang="cs-CZ" sz="2800" dirty="0" err="1">
                <a:latin typeface="Tahoma" pitchFamily="34" charset="0"/>
              </a:rPr>
              <a:t>TGF</a:t>
            </a:r>
            <a:r>
              <a:rPr lang="cs-CZ" sz="2800" dirty="0" err="1">
                <a:latin typeface="Symbol" pitchFamily="18" charset="2"/>
              </a:rPr>
              <a:t>b</a:t>
            </a:r>
            <a:r>
              <a:rPr lang="cs-CZ" sz="2800" dirty="0">
                <a:latin typeface="Tahoma" pitchFamily="34" charset="0"/>
              </a:rPr>
              <a:t> </a:t>
            </a:r>
            <a:r>
              <a:rPr lang="cs-CZ" sz="2800" dirty="0" err="1">
                <a:latin typeface="Tahoma" pitchFamily="34" charset="0"/>
              </a:rPr>
              <a:t>stimulates</a:t>
            </a:r>
            <a:r>
              <a:rPr lang="cs-CZ" sz="2800" dirty="0">
                <a:latin typeface="Tahoma" pitchFamily="34" charset="0"/>
              </a:rPr>
              <a:t> </a:t>
            </a:r>
            <a:r>
              <a:rPr lang="cs-CZ" sz="2800" dirty="0" err="1">
                <a:latin typeface="Tahoma" pitchFamily="34" charset="0"/>
              </a:rPr>
              <a:t>switching</a:t>
            </a:r>
            <a:r>
              <a:rPr lang="cs-CZ" sz="2800" dirty="0">
                <a:latin typeface="Tahoma" pitchFamily="34" charset="0"/>
              </a:rPr>
              <a:t> to IgG2 </a:t>
            </a:r>
            <a:r>
              <a:rPr lang="cs-CZ" sz="2800" dirty="0" err="1">
                <a:latin typeface="Tahoma" pitchFamily="34" charset="0"/>
              </a:rPr>
              <a:t>and</a:t>
            </a:r>
            <a:r>
              <a:rPr lang="cs-CZ" sz="2800" dirty="0">
                <a:latin typeface="Tahoma" pitchFamily="34" charset="0"/>
              </a:rPr>
              <a:t> </a:t>
            </a:r>
            <a:r>
              <a:rPr lang="cs-CZ" sz="2800" dirty="0" err="1">
                <a:latin typeface="Tahoma" pitchFamily="34" charset="0"/>
              </a:rPr>
              <a:t>IgA</a:t>
            </a:r>
            <a:r>
              <a:rPr lang="cs-CZ" sz="2800" dirty="0">
                <a:latin typeface="Tahoma" pitchFamily="34" charset="0"/>
              </a:rPr>
              <a:t> </a:t>
            </a:r>
            <a:br>
              <a:rPr lang="cs-CZ" sz="2800" dirty="0">
                <a:latin typeface="Tahoma" pitchFamily="34" charset="0"/>
              </a:rPr>
            </a:br>
            <a:r>
              <a:rPr lang="cs-CZ" sz="2800" dirty="0">
                <a:latin typeface="Tahoma" pitchFamily="34" charset="0"/>
              </a:rPr>
              <a:t/>
            </a:r>
            <a:br>
              <a:rPr lang="cs-CZ" sz="2800" dirty="0">
                <a:latin typeface="Tahoma" pitchFamily="34" charset="0"/>
              </a:rPr>
            </a:br>
            <a:endParaRPr lang="cs-CZ" sz="2800" dirty="0">
              <a:latin typeface="Tahoma" pitchFamily="34" charset="0"/>
            </a:endParaRPr>
          </a:p>
          <a:p>
            <a:pPr>
              <a:lnSpc>
                <a:spcPct val="115000"/>
              </a:lnSpc>
              <a:buClr>
                <a:srgbClr val="00FF00"/>
              </a:buClr>
              <a:buFont typeface="Wingdings" pitchFamily="2" charset="2"/>
              <a:buNone/>
            </a:pPr>
            <a:endParaRPr lang="cs-CZ" sz="28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561876"/>
            <a:ext cx="8229600" cy="850900"/>
          </a:xfrm>
        </p:spPr>
        <p:txBody>
          <a:bodyPr>
            <a:normAutofit/>
          </a:bodyPr>
          <a:lstStyle/>
          <a:p>
            <a:r>
              <a:rPr lang="cs-CZ" sz="3200" b="1" dirty="0">
                <a:latin typeface="Tahoma" pitchFamily="34" charset="0"/>
              </a:rPr>
              <a:t>B-</a:t>
            </a:r>
            <a:r>
              <a:rPr lang="cs-CZ" sz="3200" b="1" dirty="0" err="1">
                <a:latin typeface="Tahoma" pitchFamily="34" charset="0"/>
              </a:rPr>
              <a:t>lymphocytes</a:t>
            </a:r>
            <a:endParaRPr lang="cs-CZ" sz="3200" b="1" dirty="0">
              <a:latin typeface="Tahoma" pitchFamily="34" charset="0"/>
            </a:endParaRPr>
          </a:p>
        </p:txBody>
      </p:sp>
      <p:sp>
        <p:nvSpPr>
          <p:cNvPr id="153603" name="Rectangle 3"/>
          <p:cNvSpPr>
            <a:spLocks noGrp="1" noChangeArrowheads="1"/>
          </p:cNvSpPr>
          <p:nvPr>
            <p:ph type="body" idx="1"/>
          </p:nvPr>
        </p:nvSpPr>
        <p:spPr>
          <a:xfrm>
            <a:off x="457200" y="1052736"/>
            <a:ext cx="8229600" cy="5256213"/>
          </a:xfrm>
        </p:spPr>
        <p:txBody>
          <a:bodyPr>
            <a:normAutofit fontScale="92500" lnSpcReduction="10000"/>
          </a:bodyPr>
          <a:lstStyle/>
          <a:p>
            <a:pPr>
              <a:buNone/>
            </a:pPr>
            <a:endParaRPr lang="cs-CZ" sz="2400" b="1" dirty="0" smtClean="0">
              <a:solidFill>
                <a:schemeClr val="bg1"/>
              </a:solidFill>
            </a:endParaRPr>
          </a:p>
          <a:p>
            <a:pPr>
              <a:buNone/>
            </a:pPr>
            <a:endParaRPr lang="cs-CZ" sz="2400" dirty="0" smtClean="0">
              <a:solidFill>
                <a:schemeClr val="bg1"/>
              </a:solidFill>
              <a:effectLst>
                <a:outerShdw blurRad="38100" dist="38100" dir="2700000" algn="tl">
                  <a:srgbClr val="000000"/>
                </a:outerShdw>
              </a:effectLst>
              <a:latin typeface="Tahoma" pitchFamily="34" charset="0"/>
            </a:endParaRPr>
          </a:p>
          <a:p>
            <a:pPr>
              <a:buClr>
                <a:srgbClr val="00FF00"/>
              </a:buClr>
              <a:buFont typeface="Wingdings" pitchFamily="2" charset="2"/>
              <a:buChar char="§"/>
            </a:pPr>
            <a:r>
              <a:rPr lang="cs-CZ" sz="2400" dirty="0" smtClean="0">
                <a:latin typeface="Tahoma" pitchFamily="34" charset="0"/>
              </a:rPr>
              <a:t>B </a:t>
            </a:r>
            <a:r>
              <a:rPr lang="cs-CZ" sz="2400" dirty="0" err="1" smtClean="0">
                <a:latin typeface="Tahoma" pitchFamily="34" charset="0"/>
              </a:rPr>
              <a:t>lymphocytes</a:t>
            </a:r>
            <a:r>
              <a:rPr lang="cs-CZ" sz="2400" dirty="0" smtClean="0">
                <a:latin typeface="Tahoma" pitchFamily="34" charset="0"/>
              </a:rPr>
              <a:t> are a type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lymphocytes</a:t>
            </a:r>
            <a:r>
              <a:rPr lang="cs-CZ" sz="2400" dirty="0" smtClean="0">
                <a:latin typeface="Tahoma" pitchFamily="34" charset="0"/>
              </a:rPr>
              <a:t>, </a:t>
            </a:r>
            <a:r>
              <a:rPr lang="cs-CZ" sz="2400" dirty="0" err="1" smtClean="0">
                <a:latin typeface="Tahoma" pitchFamily="34" charset="0"/>
              </a:rPr>
              <a:t>which</a:t>
            </a:r>
            <a:r>
              <a:rPr lang="cs-CZ" sz="2400" dirty="0" smtClean="0">
                <a:latin typeface="Tahoma" pitchFamily="34" charset="0"/>
              </a:rPr>
              <a:t> play a role in </a:t>
            </a: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humoral</a:t>
            </a:r>
            <a:r>
              <a:rPr lang="cs-CZ" sz="2400" dirty="0" smtClean="0">
                <a:latin typeface="Tahoma" pitchFamily="34" charset="0"/>
              </a:rPr>
              <a:t> part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specific</a:t>
            </a:r>
            <a:r>
              <a:rPr lang="cs-CZ" sz="2400" dirty="0" smtClean="0">
                <a:latin typeface="Tahoma" pitchFamily="34" charset="0"/>
              </a:rPr>
              <a:t> (</a:t>
            </a:r>
            <a:r>
              <a:rPr lang="cs-CZ" sz="2400" dirty="0" err="1" smtClean="0">
                <a:latin typeface="Tahoma" pitchFamily="34" charset="0"/>
              </a:rPr>
              <a:t>adaptive</a:t>
            </a:r>
            <a:r>
              <a:rPr lang="cs-CZ" sz="2400" dirty="0" smtClean="0">
                <a:latin typeface="Tahoma" pitchFamily="34" charset="0"/>
              </a:rPr>
              <a:t>) </a:t>
            </a:r>
            <a:r>
              <a:rPr lang="cs-CZ" sz="2400" dirty="0" err="1" smtClean="0">
                <a:latin typeface="Tahoma" pitchFamily="34" charset="0"/>
              </a:rPr>
              <a:t>immune</a:t>
            </a:r>
            <a:r>
              <a:rPr lang="cs-CZ" sz="2400" dirty="0" smtClean="0">
                <a:latin typeface="Tahoma" pitchFamily="34" charset="0"/>
              </a:rPr>
              <a:t> </a:t>
            </a:r>
            <a:r>
              <a:rPr lang="cs-CZ" sz="2400" dirty="0" err="1" smtClean="0">
                <a:latin typeface="Tahoma" pitchFamily="34" charset="0"/>
              </a:rPr>
              <a:t>system</a:t>
            </a:r>
            <a:endParaRPr lang="cs-CZ" sz="2400" dirty="0" smtClean="0">
              <a:latin typeface="Tahoma" pitchFamily="34" charset="0"/>
            </a:endParaRPr>
          </a:p>
          <a:p>
            <a:pPr>
              <a:buClr>
                <a:srgbClr val="00FF00"/>
              </a:buClr>
              <a:buFont typeface="Wingdings" pitchFamily="2" charset="2"/>
              <a:buChar char="§"/>
            </a:pPr>
            <a:endParaRPr lang="cs-CZ" sz="2400" dirty="0" smtClean="0">
              <a:latin typeface="Tahoma" pitchFamily="34" charset="0"/>
            </a:endParaRPr>
          </a:p>
          <a:p>
            <a:pPr>
              <a:buClr>
                <a:srgbClr val="00FF00"/>
              </a:buClr>
              <a:buFont typeface="Wingdings" pitchFamily="2" charset="2"/>
              <a:buChar char="§"/>
            </a:pPr>
            <a:r>
              <a:rPr lang="cs-CZ" sz="2400" dirty="0" smtClean="0">
                <a:latin typeface="Tahoma" pitchFamily="34" charset="0"/>
              </a:rPr>
              <a:t>B-</a:t>
            </a:r>
            <a:r>
              <a:rPr lang="cs-CZ" sz="2400" dirty="0" err="1" smtClean="0">
                <a:latin typeface="Tahoma" pitchFamily="34" charset="0"/>
              </a:rPr>
              <a:t>cells</a:t>
            </a:r>
            <a:r>
              <a:rPr lang="cs-CZ" sz="2400" dirty="0" smtClean="0">
                <a:latin typeface="Tahoma" pitchFamily="34" charset="0"/>
              </a:rPr>
              <a:t> </a:t>
            </a:r>
            <a:r>
              <a:rPr lang="cs-CZ" sz="2400" dirty="0" err="1">
                <a:latin typeface="Tahoma" pitchFamily="34" charset="0"/>
              </a:rPr>
              <a:t>recognize</a:t>
            </a:r>
            <a:r>
              <a:rPr lang="cs-CZ" sz="2400" dirty="0">
                <a:latin typeface="Tahoma" pitchFamily="34" charset="0"/>
              </a:rPr>
              <a:t> </a:t>
            </a:r>
            <a:r>
              <a:rPr lang="cs-CZ" sz="2400" dirty="0" err="1">
                <a:latin typeface="Tahoma" pitchFamily="34" charset="0"/>
              </a:rPr>
              <a:t>native</a:t>
            </a:r>
            <a:r>
              <a:rPr lang="cs-CZ" sz="2400" dirty="0">
                <a:latin typeface="Tahoma" pitchFamily="34" charset="0"/>
              </a:rPr>
              <a:t> antigen </a:t>
            </a:r>
            <a:r>
              <a:rPr lang="cs-CZ" sz="2400" dirty="0" err="1">
                <a:latin typeface="Tahoma" pitchFamily="34" charset="0"/>
              </a:rPr>
              <a:t>through</a:t>
            </a:r>
            <a:r>
              <a:rPr lang="cs-CZ" sz="2400" dirty="0">
                <a:latin typeface="Tahoma" pitchFamily="34" charset="0"/>
              </a:rPr>
              <a:t> BCR (B cell receptor) </a:t>
            </a:r>
            <a:endParaRPr lang="cs-CZ" sz="2400" dirty="0" smtClean="0">
              <a:latin typeface="Tahoma" pitchFamily="34" charset="0"/>
            </a:endParaRPr>
          </a:p>
          <a:p>
            <a:pPr>
              <a:buClr>
                <a:srgbClr val="00FF00"/>
              </a:buClr>
              <a:buFont typeface="Wingdings" pitchFamily="2" charset="2"/>
              <a:buChar char="§"/>
            </a:pPr>
            <a:endParaRPr lang="cs-CZ" sz="2400" dirty="0" smtClean="0">
              <a:latin typeface="Tahoma" pitchFamily="34" charset="0"/>
            </a:endParaRPr>
          </a:p>
          <a:p>
            <a:pPr>
              <a:buClr>
                <a:srgbClr val="00FF00"/>
              </a:buClr>
              <a:buFont typeface="Wingdings" pitchFamily="2" charset="2"/>
              <a:buChar char="§"/>
            </a:pPr>
            <a:r>
              <a:rPr lang="cs-CZ" sz="2400" dirty="0" smtClean="0">
                <a:latin typeface="Tahoma" pitchFamily="34" charset="0"/>
              </a:rPr>
              <a:t>B-</a:t>
            </a:r>
            <a:r>
              <a:rPr lang="cs-CZ" sz="2400" dirty="0" err="1" smtClean="0">
                <a:latin typeface="Tahoma" pitchFamily="34" charset="0"/>
              </a:rPr>
              <a:t>lymphocytes</a:t>
            </a:r>
            <a:r>
              <a:rPr lang="cs-CZ" sz="2400" dirty="0" smtClean="0">
                <a:latin typeface="Tahoma" pitchFamily="34" charset="0"/>
              </a:rPr>
              <a:t> </a:t>
            </a:r>
            <a:r>
              <a:rPr lang="cs-CZ" sz="2400" dirty="0" err="1" smtClean="0">
                <a:latin typeface="Tahoma" pitchFamily="34" charset="0"/>
              </a:rPr>
              <a:t>which</a:t>
            </a:r>
            <a:r>
              <a:rPr lang="cs-CZ" sz="2400" dirty="0" smtClean="0">
                <a:latin typeface="Tahoma" pitchFamily="34" charset="0"/>
              </a:rPr>
              <a:t> </a:t>
            </a:r>
            <a:r>
              <a:rPr lang="cs-CZ" sz="2400" dirty="0" err="1" smtClean="0">
                <a:latin typeface="Tahoma" pitchFamily="34" charset="0"/>
              </a:rPr>
              <a:t>bind</a:t>
            </a:r>
            <a:r>
              <a:rPr lang="cs-CZ" sz="2400" dirty="0" smtClean="0">
                <a:latin typeface="Tahoma" pitchFamily="34" charset="0"/>
              </a:rPr>
              <a:t> </a:t>
            </a:r>
            <a:r>
              <a:rPr lang="cs-CZ" sz="2400" dirty="0" err="1">
                <a:latin typeface="Tahoma" pitchFamily="34" charset="0"/>
              </a:rPr>
              <a:t>Ag</a:t>
            </a:r>
            <a:r>
              <a:rPr lang="cs-CZ" sz="2400" dirty="0">
                <a:latin typeface="Tahoma" pitchFamily="34" charset="0"/>
              </a:rPr>
              <a:t> </a:t>
            </a:r>
            <a:r>
              <a:rPr lang="cs-CZ" sz="2400" dirty="0" err="1" smtClean="0">
                <a:latin typeface="Tahoma" pitchFamily="34" charset="0"/>
              </a:rPr>
              <a:t>with</a:t>
            </a:r>
            <a:r>
              <a:rPr lang="cs-CZ" sz="2400" dirty="0" smtClean="0">
                <a:latin typeface="Tahoma" pitchFamily="34" charset="0"/>
              </a:rPr>
              <a:t> </a:t>
            </a:r>
            <a:r>
              <a:rPr lang="cs-CZ" sz="2400" dirty="0">
                <a:latin typeface="Tahoma" pitchFamily="34" charset="0"/>
              </a:rPr>
              <a:t>BCR are </a:t>
            </a:r>
            <a:r>
              <a:rPr lang="cs-CZ" sz="2400" dirty="0" err="1">
                <a:latin typeface="Tahoma" pitchFamily="34" charset="0"/>
              </a:rPr>
              <a:t>stimulated</a:t>
            </a:r>
            <a:r>
              <a:rPr lang="cs-CZ" sz="2400" dirty="0">
                <a:latin typeface="Tahoma" pitchFamily="34" charset="0"/>
              </a:rPr>
              <a:t> to </a:t>
            </a:r>
            <a:r>
              <a:rPr lang="cs-CZ" sz="2400" dirty="0" err="1">
                <a:latin typeface="Tahoma" pitchFamily="34" charset="0"/>
              </a:rPr>
              <a:t>proliferate</a:t>
            </a:r>
            <a:r>
              <a:rPr lang="cs-CZ" sz="2400" dirty="0">
                <a:latin typeface="Tahoma" pitchFamily="34" charset="0"/>
              </a:rPr>
              <a:t> </a:t>
            </a:r>
            <a:r>
              <a:rPr lang="cs-CZ" sz="2400" dirty="0" err="1">
                <a:latin typeface="Tahoma" pitchFamily="34" charset="0"/>
              </a:rPr>
              <a:t>and</a:t>
            </a:r>
            <a:r>
              <a:rPr lang="cs-CZ" sz="2400" dirty="0">
                <a:latin typeface="Tahoma" pitchFamily="34" charset="0"/>
              </a:rPr>
              <a:t> </a:t>
            </a:r>
            <a:r>
              <a:rPr lang="cs-CZ" sz="2400" dirty="0" err="1">
                <a:latin typeface="Tahoma" pitchFamily="34" charset="0"/>
              </a:rPr>
              <a:t>differentiate</a:t>
            </a:r>
            <a:r>
              <a:rPr lang="cs-CZ" sz="2400" dirty="0">
                <a:latin typeface="Tahoma" pitchFamily="34" charset="0"/>
              </a:rPr>
              <a:t> </a:t>
            </a:r>
            <a:r>
              <a:rPr lang="cs-CZ" sz="2400" dirty="0" err="1" smtClean="0">
                <a:latin typeface="Tahoma" pitchFamily="34" charset="0"/>
              </a:rPr>
              <a:t>into</a:t>
            </a:r>
            <a:r>
              <a:rPr lang="cs-CZ" sz="2400" dirty="0" smtClean="0">
                <a:latin typeface="Tahoma" pitchFamily="34" charset="0"/>
              </a:rPr>
              <a:t> </a:t>
            </a:r>
            <a:r>
              <a:rPr lang="cs-CZ" sz="2400" dirty="0" err="1">
                <a:latin typeface="Tahoma" pitchFamily="34" charset="0"/>
              </a:rPr>
              <a:t>effector</a:t>
            </a:r>
            <a:r>
              <a:rPr lang="cs-CZ" sz="2400" dirty="0">
                <a:latin typeface="Tahoma" pitchFamily="34" charset="0"/>
              </a:rPr>
              <a:t> </a:t>
            </a:r>
            <a:r>
              <a:rPr lang="cs-CZ" sz="2400" u="sng" dirty="0">
                <a:latin typeface="Tahoma" pitchFamily="34" charset="0"/>
              </a:rPr>
              <a:t>plasma </a:t>
            </a:r>
            <a:r>
              <a:rPr lang="cs-CZ" sz="2400" u="sng" dirty="0" err="1">
                <a:latin typeface="Tahoma" pitchFamily="34" charset="0"/>
              </a:rPr>
              <a:t>cells</a:t>
            </a:r>
            <a:r>
              <a:rPr lang="cs-CZ" sz="2400" u="sng" dirty="0">
                <a:latin typeface="Tahoma" pitchFamily="34" charset="0"/>
              </a:rPr>
              <a:t> </a:t>
            </a:r>
            <a:r>
              <a:rPr lang="cs-CZ" sz="2400" dirty="0" err="1">
                <a:latin typeface="Tahoma" pitchFamily="34" charset="0"/>
              </a:rPr>
              <a:t>which</a:t>
            </a:r>
            <a:r>
              <a:rPr lang="cs-CZ" sz="2400" dirty="0">
                <a:latin typeface="Tahoma" pitchFamily="34" charset="0"/>
              </a:rPr>
              <a:t> </a:t>
            </a:r>
            <a:r>
              <a:rPr lang="cs-CZ" sz="2400" dirty="0" err="1">
                <a:latin typeface="Tahoma" pitchFamily="34" charset="0"/>
              </a:rPr>
              <a:t>produce</a:t>
            </a:r>
            <a:r>
              <a:rPr lang="cs-CZ" sz="2400" dirty="0">
                <a:latin typeface="Tahoma" pitchFamily="34" charset="0"/>
              </a:rPr>
              <a:t> </a:t>
            </a:r>
            <a:r>
              <a:rPr lang="cs-CZ" sz="2400" dirty="0" err="1">
                <a:latin typeface="Tahoma" pitchFamily="34" charset="0"/>
              </a:rPr>
              <a:t>large</a:t>
            </a:r>
            <a:r>
              <a:rPr lang="cs-CZ" sz="2400" dirty="0">
                <a:latin typeface="Tahoma" pitchFamily="34" charset="0"/>
              </a:rPr>
              <a:t> </a:t>
            </a:r>
            <a:r>
              <a:rPr lang="cs-CZ" sz="2400" dirty="0" err="1">
                <a:latin typeface="Tahoma" pitchFamily="34" charset="0"/>
              </a:rPr>
              <a:t>quantities</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u="sng" dirty="0" err="1">
                <a:latin typeface="Tahoma" pitchFamily="34" charset="0"/>
              </a:rPr>
              <a:t>antibodies</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same</a:t>
            </a:r>
            <a:r>
              <a:rPr lang="cs-CZ" sz="2400" dirty="0">
                <a:latin typeface="Tahoma" pitchFamily="34" charset="0"/>
              </a:rPr>
              <a:t> specificity as </a:t>
            </a:r>
            <a:r>
              <a:rPr lang="cs-CZ" sz="2400" dirty="0" err="1">
                <a:latin typeface="Tahoma" pitchFamily="34" charset="0"/>
              </a:rPr>
              <a:t>the</a:t>
            </a:r>
            <a:r>
              <a:rPr lang="cs-CZ" sz="2400" dirty="0">
                <a:latin typeface="Tahoma" pitchFamily="34" charset="0"/>
              </a:rPr>
              <a:t> BCR (</a:t>
            </a:r>
            <a:r>
              <a:rPr lang="cs-CZ" sz="2400" dirty="0" err="1">
                <a:latin typeface="Tahoma" pitchFamily="34" charset="0"/>
              </a:rPr>
              <a:t>it</a:t>
            </a:r>
            <a:r>
              <a:rPr lang="cs-CZ" sz="2400" dirty="0">
                <a:latin typeface="Tahoma" pitchFamily="34" charset="0"/>
              </a:rPr>
              <a:t> </a:t>
            </a:r>
            <a:r>
              <a:rPr lang="cs-CZ" sz="2400" dirty="0" err="1">
                <a:latin typeface="Tahoma" pitchFamily="34" charset="0"/>
              </a:rPr>
              <a:t>is</a:t>
            </a:r>
            <a:r>
              <a:rPr lang="cs-CZ" sz="2400" dirty="0">
                <a:latin typeface="Tahoma" pitchFamily="34" charset="0"/>
              </a:rPr>
              <a:t> </a:t>
            </a:r>
            <a:r>
              <a:rPr lang="cs-CZ" sz="2400" dirty="0" err="1">
                <a:latin typeface="Tahoma" pitchFamily="34" charset="0"/>
              </a:rPr>
              <a:t>actually</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same</a:t>
            </a:r>
            <a:r>
              <a:rPr lang="cs-CZ" sz="2400" dirty="0">
                <a:latin typeface="Tahoma" pitchFamily="34" charset="0"/>
              </a:rPr>
              <a:t> protein in </a:t>
            </a:r>
            <a:r>
              <a:rPr lang="cs-CZ" sz="2400" dirty="0" err="1">
                <a:latin typeface="Tahoma" pitchFamily="34" charset="0"/>
              </a:rPr>
              <a:t>soluble</a:t>
            </a:r>
            <a:r>
              <a:rPr lang="cs-CZ" sz="2400" dirty="0">
                <a:latin typeface="Tahoma" pitchFamily="34" charset="0"/>
              </a:rPr>
              <a:t> </a:t>
            </a:r>
            <a:r>
              <a:rPr lang="cs-CZ" sz="2400" dirty="0" err="1">
                <a:latin typeface="Tahoma" pitchFamily="34" charset="0"/>
              </a:rPr>
              <a:t>form</a:t>
            </a:r>
            <a:r>
              <a:rPr lang="cs-CZ" sz="2400" dirty="0">
                <a:latin typeface="Tahoma" pitchFamily="34" charset="0"/>
              </a:rPr>
              <a:t>). Part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stimulated</a:t>
            </a:r>
            <a:r>
              <a:rPr lang="cs-CZ" sz="2400" dirty="0">
                <a:latin typeface="Tahoma" pitchFamily="34" charset="0"/>
              </a:rPr>
              <a:t> B-</a:t>
            </a:r>
            <a:r>
              <a:rPr lang="cs-CZ" sz="2400" dirty="0" err="1">
                <a:latin typeface="Tahoma" pitchFamily="34" charset="0"/>
              </a:rPr>
              <a:t>cells</a:t>
            </a:r>
            <a:r>
              <a:rPr lang="cs-CZ" sz="2400" dirty="0">
                <a:latin typeface="Tahoma" pitchFamily="34" charset="0"/>
              </a:rPr>
              <a:t> </a:t>
            </a:r>
            <a:r>
              <a:rPr lang="cs-CZ" sz="2400" dirty="0" err="1">
                <a:latin typeface="Tahoma" pitchFamily="34" charset="0"/>
              </a:rPr>
              <a:t>differentiate</a:t>
            </a:r>
            <a:r>
              <a:rPr lang="cs-CZ" sz="2400" dirty="0">
                <a:latin typeface="Tahoma" pitchFamily="34" charset="0"/>
              </a:rPr>
              <a:t> to </a:t>
            </a:r>
            <a:r>
              <a:rPr lang="cs-CZ" sz="2400" u="sng" dirty="0" err="1">
                <a:latin typeface="Tahoma" pitchFamily="34" charset="0"/>
              </a:rPr>
              <a:t>memory</a:t>
            </a:r>
            <a:r>
              <a:rPr lang="cs-CZ" sz="2400" u="sng" dirty="0">
                <a:latin typeface="Tahoma" pitchFamily="34" charset="0"/>
              </a:rPr>
              <a:t> </a:t>
            </a:r>
            <a:r>
              <a:rPr lang="cs-CZ" sz="2400" u="sng" dirty="0" err="1">
                <a:latin typeface="Tahoma" pitchFamily="34" charset="0"/>
              </a:rPr>
              <a:t>cells</a:t>
            </a:r>
            <a:r>
              <a:rPr lang="cs-CZ" sz="2400" u="sng" dirty="0">
                <a:latin typeface="Tahoma" pitchFamily="34" charset="0"/>
              </a:rPr>
              <a:t>.</a:t>
            </a:r>
            <a:r>
              <a:rPr lang="cs-CZ" sz="2400" dirty="0">
                <a:latin typeface="Tahoma" pitchFamily="34" charset="0"/>
              </a:rPr>
              <a:t>  </a:t>
            </a:r>
            <a:endParaRPr lang="cs-CZ" sz="2400" dirty="0" smtClean="0">
              <a:latin typeface="Tahoma" pitchFamily="34" charset="0"/>
            </a:endParaRPr>
          </a:p>
          <a:p>
            <a:pPr>
              <a:buClr>
                <a:srgbClr val="00FF00"/>
              </a:buClr>
              <a:buFont typeface="Wingdings" pitchFamily="2" charset="2"/>
              <a:buChar char="§"/>
            </a:pPr>
            <a:endParaRPr lang="cs-CZ" sz="2400" dirty="0">
              <a:latin typeface="Tahoma" pitchFamily="34" charset="0"/>
            </a:endParaRPr>
          </a:p>
          <a:p>
            <a:pPr>
              <a:buClr>
                <a:srgbClr val="00FF00"/>
              </a:buClr>
              <a:buFont typeface="Wingdings" pitchFamily="2" charset="2"/>
              <a:buChar char="§"/>
            </a:pPr>
            <a:r>
              <a:rPr lang="cs-CZ" sz="2400" dirty="0" smtClean="0">
                <a:latin typeface="Tahoma" pitchFamily="34" charset="0"/>
              </a:rPr>
              <a:t>APC (antigen </a:t>
            </a:r>
            <a:r>
              <a:rPr lang="cs-CZ" sz="2400" dirty="0" err="1" smtClean="0">
                <a:latin typeface="Tahoma" pitchFamily="34" charset="0"/>
              </a:rPr>
              <a:t>presenting</a:t>
            </a:r>
            <a:r>
              <a:rPr lang="cs-CZ" sz="2400" dirty="0" smtClean="0">
                <a:latin typeface="Tahoma" pitchFamily="34" charset="0"/>
              </a:rPr>
              <a:t> cell)</a:t>
            </a:r>
            <a:endParaRPr lang="cs-CZ" sz="2400" dirty="0">
              <a:latin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57158" y="0"/>
            <a:ext cx="5051425" cy="1143000"/>
          </a:xfrm>
        </p:spPr>
        <p:txBody>
          <a:bodyPr>
            <a:normAutofit/>
          </a:bodyPr>
          <a:lstStyle/>
          <a:p>
            <a:r>
              <a:rPr lang="cs-CZ" sz="3200" b="1" dirty="0" err="1"/>
              <a:t>Anti</a:t>
            </a:r>
            <a:r>
              <a:rPr lang="cs-CZ" sz="3200" b="1" dirty="0"/>
              <a:t>-</a:t>
            </a:r>
            <a:r>
              <a:rPr lang="cs-CZ" sz="3200" b="1" dirty="0" err="1"/>
              <a:t>idiotypic</a:t>
            </a:r>
            <a:r>
              <a:rPr lang="cs-CZ" sz="3200" b="1" dirty="0"/>
              <a:t> </a:t>
            </a:r>
            <a:r>
              <a:rPr lang="cs-CZ" sz="3200" b="1" dirty="0" err="1"/>
              <a:t>antibodies</a:t>
            </a:r>
            <a:r>
              <a:rPr lang="cs-CZ" sz="3200" dirty="0"/>
              <a:t> </a:t>
            </a:r>
          </a:p>
        </p:txBody>
      </p:sp>
      <p:sp>
        <p:nvSpPr>
          <p:cNvPr id="151555" name="Rectangle 3"/>
          <p:cNvSpPr>
            <a:spLocks noGrp="1" noChangeArrowheads="1"/>
          </p:cNvSpPr>
          <p:nvPr>
            <p:ph type="body" idx="1"/>
          </p:nvPr>
        </p:nvSpPr>
        <p:spPr>
          <a:xfrm>
            <a:off x="457200" y="854654"/>
            <a:ext cx="8229600" cy="5454666"/>
          </a:xfrm>
        </p:spPr>
        <p:txBody>
          <a:bodyPr>
            <a:normAutofit/>
          </a:bodyPr>
          <a:lstStyle/>
          <a:p>
            <a:pPr>
              <a:lnSpc>
                <a:spcPct val="150000"/>
              </a:lnSpc>
              <a:buClr>
                <a:srgbClr val="00FF00"/>
              </a:buClr>
              <a:buFont typeface="Wingdings" pitchFamily="2" charset="2"/>
              <a:buChar char="§"/>
            </a:pPr>
            <a:r>
              <a:rPr lang="cs-CZ" sz="1800" b="1" dirty="0" smtClean="0">
                <a:latin typeface="Tahoma" pitchFamily="34" charset="0"/>
              </a:rPr>
              <a:t>IDIOTYP</a:t>
            </a:r>
            <a:r>
              <a:rPr lang="cs-CZ" sz="1800" dirty="0" smtClean="0">
                <a:latin typeface="Tahoma" pitchFamily="34" charset="0"/>
              </a:rPr>
              <a:t> </a:t>
            </a:r>
            <a:r>
              <a:rPr lang="cs-CZ" sz="1800" dirty="0">
                <a:latin typeface="Tahoma" pitchFamily="34" charset="0"/>
              </a:rPr>
              <a:t>= </a:t>
            </a:r>
            <a:r>
              <a:rPr lang="cs-CZ" sz="1800" dirty="0" smtClean="0">
                <a:latin typeface="Tahoma" pitchFamily="34" charset="0"/>
              </a:rPr>
              <a:t> </a:t>
            </a:r>
            <a:r>
              <a:rPr lang="cs-CZ" sz="1800" dirty="0" err="1" smtClean="0">
                <a:latin typeface="Tahoma" pitchFamily="34" charset="0"/>
              </a:rPr>
              <a:t>group</a:t>
            </a:r>
            <a:r>
              <a:rPr lang="cs-CZ" sz="1800" dirty="0" smtClean="0">
                <a:latin typeface="Tahoma" pitchFamily="34" charset="0"/>
              </a:rPr>
              <a:t> </a:t>
            </a:r>
            <a:r>
              <a:rPr lang="cs-CZ" sz="1800" dirty="0" err="1" smtClean="0">
                <a:latin typeface="Tahoma" pitchFamily="34" charset="0"/>
              </a:rPr>
              <a:t>of</a:t>
            </a:r>
            <a:r>
              <a:rPr lang="cs-CZ" sz="1800" dirty="0" smtClean="0">
                <a:latin typeface="Tahoma" pitchFamily="34" charset="0"/>
              </a:rPr>
              <a:t> </a:t>
            </a:r>
            <a:r>
              <a:rPr lang="cs-CZ" sz="1800" dirty="0" err="1" smtClean="0">
                <a:latin typeface="Tahoma" pitchFamily="34" charset="0"/>
              </a:rPr>
              <a:t>idiotops</a:t>
            </a:r>
            <a:r>
              <a:rPr lang="cs-CZ" sz="1800" dirty="0" smtClean="0">
                <a:latin typeface="Tahoma" pitchFamily="34" charset="0"/>
              </a:rPr>
              <a:t> </a:t>
            </a:r>
            <a:r>
              <a:rPr lang="cs-CZ" sz="1800" dirty="0" err="1" smtClean="0">
                <a:latin typeface="Tahoma" pitchFamily="34" charset="0"/>
              </a:rPr>
              <a:t>which</a:t>
            </a:r>
            <a:r>
              <a:rPr lang="cs-CZ" sz="1800" dirty="0" smtClean="0">
                <a:latin typeface="Tahoma" pitchFamily="34" charset="0"/>
              </a:rPr>
              <a:t> are on </a:t>
            </a:r>
            <a:r>
              <a:rPr lang="cs-CZ" sz="1800" dirty="0" err="1" smtClean="0">
                <a:latin typeface="Tahoma" pitchFamily="34" charset="0"/>
              </a:rPr>
              <a:t>the</a:t>
            </a:r>
            <a:r>
              <a:rPr lang="cs-CZ" sz="1800" dirty="0" smtClean="0">
                <a:latin typeface="Tahoma" pitchFamily="34" charset="0"/>
              </a:rPr>
              <a:t> </a:t>
            </a:r>
            <a:r>
              <a:rPr lang="cs-CZ" sz="1800" dirty="0" err="1" smtClean="0">
                <a:latin typeface="Tahoma" pitchFamily="34" charset="0"/>
              </a:rPr>
              <a:t>variable</a:t>
            </a:r>
            <a:r>
              <a:rPr lang="cs-CZ" sz="1800" dirty="0" smtClean="0">
                <a:latin typeface="Tahoma" pitchFamily="34" charset="0"/>
              </a:rPr>
              <a:t> part </a:t>
            </a:r>
            <a:r>
              <a:rPr lang="cs-CZ" sz="1800" dirty="0" err="1" smtClean="0">
                <a:latin typeface="Tahoma" pitchFamily="34" charset="0"/>
              </a:rPr>
              <a:t>of</a:t>
            </a:r>
            <a:r>
              <a:rPr lang="cs-CZ" sz="1800" dirty="0" smtClean="0">
                <a:latin typeface="Tahoma" pitchFamily="34" charset="0"/>
              </a:rPr>
              <a:t> </a:t>
            </a:r>
            <a:r>
              <a:rPr lang="cs-CZ" sz="1800" dirty="0" err="1" smtClean="0">
                <a:latin typeface="Tahoma" pitchFamily="34" charset="0"/>
              </a:rPr>
              <a:t>antibody</a:t>
            </a:r>
            <a:endParaRPr lang="cs-CZ" sz="1800" dirty="0" smtClean="0">
              <a:latin typeface="Tahoma" pitchFamily="34" charset="0"/>
            </a:endParaRPr>
          </a:p>
          <a:p>
            <a:pPr>
              <a:lnSpc>
                <a:spcPct val="150000"/>
              </a:lnSpc>
              <a:buClr>
                <a:srgbClr val="00FF00"/>
              </a:buClr>
              <a:buFont typeface="Wingdings" pitchFamily="2" charset="2"/>
              <a:buChar char="§"/>
            </a:pPr>
            <a:endParaRPr lang="cs-CZ" sz="1800" dirty="0" smtClean="0">
              <a:solidFill>
                <a:schemeClr val="bg1"/>
              </a:solidFill>
              <a:effectLst>
                <a:outerShdw blurRad="38100" dist="38100" dir="2700000" algn="tl">
                  <a:srgbClr val="000000"/>
                </a:outerShdw>
              </a:effectLst>
              <a:latin typeface="Tahoma" pitchFamily="34" charset="0"/>
            </a:endParaRPr>
          </a:p>
        </p:txBody>
      </p:sp>
      <p:pic>
        <p:nvPicPr>
          <p:cNvPr id="1027" name="Picture 3" descr="C:\Users\vachovam\Desktop\what-is-an-anti-idiotypic-antibody.jpg"/>
          <p:cNvPicPr>
            <a:picLocks noChangeAspect="1" noChangeArrowheads="1"/>
          </p:cNvPicPr>
          <p:nvPr/>
        </p:nvPicPr>
        <p:blipFill>
          <a:blip r:embed="rId2" cstate="print"/>
          <a:srcRect/>
          <a:stretch>
            <a:fillRect/>
          </a:stretch>
        </p:blipFill>
        <p:spPr bwMode="auto">
          <a:xfrm>
            <a:off x="2267744" y="1916832"/>
            <a:ext cx="4968552" cy="445681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57158" y="0"/>
            <a:ext cx="5051425" cy="1143000"/>
          </a:xfrm>
        </p:spPr>
        <p:txBody>
          <a:bodyPr>
            <a:normAutofit/>
          </a:bodyPr>
          <a:lstStyle/>
          <a:p>
            <a:r>
              <a:rPr lang="cs-CZ" sz="3200" b="1" dirty="0" err="1"/>
              <a:t>Anti</a:t>
            </a:r>
            <a:r>
              <a:rPr lang="cs-CZ" sz="3200" b="1" dirty="0"/>
              <a:t>-</a:t>
            </a:r>
            <a:r>
              <a:rPr lang="cs-CZ" sz="3200" b="1" dirty="0" err="1"/>
              <a:t>idiotypic</a:t>
            </a:r>
            <a:r>
              <a:rPr lang="cs-CZ" sz="3200" b="1" dirty="0"/>
              <a:t> </a:t>
            </a:r>
            <a:r>
              <a:rPr lang="cs-CZ" sz="3200" b="1" dirty="0" err="1"/>
              <a:t>antibodies</a:t>
            </a:r>
            <a:r>
              <a:rPr lang="cs-CZ" sz="3200" dirty="0"/>
              <a:t> </a:t>
            </a:r>
          </a:p>
        </p:txBody>
      </p:sp>
      <p:sp>
        <p:nvSpPr>
          <p:cNvPr id="151555" name="Rectangle 3"/>
          <p:cNvSpPr>
            <a:spLocks noGrp="1" noChangeArrowheads="1"/>
          </p:cNvSpPr>
          <p:nvPr>
            <p:ph type="body" idx="1"/>
          </p:nvPr>
        </p:nvSpPr>
        <p:spPr>
          <a:xfrm>
            <a:off x="457200" y="620688"/>
            <a:ext cx="8229600" cy="5454666"/>
          </a:xfrm>
        </p:spPr>
        <p:txBody>
          <a:bodyPr>
            <a:normAutofit/>
          </a:bodyPr>
          <a:lstStyle/>
          <a:p>
            <a:pPr>
              <a:lnSpc>
                <a:spcPct val="150000"/>
              </a:lnSpc>
              <a:buClr>
                <a:srgbClr val="00FF00"/>
              </a:buClr>
              <a:buFont typeface="Wingdings" pitchFamily="2" charset="2"/>
              <a:buChar char="§"/>
            </a:pPr>
            <a:endParaRPr lang="cs-CZ" sz="1200" dirty="0" smtClean="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1800" dirty="0" err="1" smtClean="0">
                <a:latin typeface="Tahoma" pitchFamily="34" charset="0"/>
              </a:rPr>
              <a:t>Idiotypic</a:t>
            </a:r>
            <a:r>
              <a:rPr lang="cs-CZ" sz="1800" dirty="0" smtClean="0">
                <a:latin typeface="Tahoma" pitchFamily="34" charset="0"/>
              </a:rPr>
              <a:t> </a:t>
            </a:r>
            <a:r>
              <a:rPr lang="cs-CZ" sz="1800" dirty="0" err="1" smtClean="0">
                <a:latin typeface="Tahoma" pitchFamily="34" charset="0"/>
              </a:rPr>
              <a:t>structures</a:t>
            </a:r>
            <a:r>
              <a:rPr lang="cs-CZ" sz="1800" dirty="0" smtClean="0">
                <a:latin typeface="Tahoma" pitchFamily="34" charset="0"/>
              </a:rPr>
              <a:t> </a:t>
            </a:r>
            <a:r>
              <a:rPr lang="cs-CZ" sz="1800" dirty="0" err="1" smtClean="0">
                <a:latin typeface="Tahoma" pitchFamily="34" charset="0"/>
              </a:rPr>
              <a:t>of</a:t>
            </a:r>
            <a:r>
              <a:rPr lang="cs-CZ" sz="1800" dirty="0" smtClean="0">
                <a:latin typeface="Tahoma" pitchFamily="34" charset="0"/>
              </a:rPr>
              <a:t> 1st </a:t>
            </a:r>
            <a:r>
              <a:rPr lang="cs-CZ" sz="1800" dirty="0" err="1" smtClean="0">
                <a:latin typeface="Tahoma" pitchFamily="34" charset="0"/>
              </a:rPr>
              <a:t>generation</a:t>
            </a:r>
            <a:r>
              <a:rPr lang="cs-CZ" sz="1800" dirty="0" smtClean="0">
                <a:latin typeface="Tahoma" pitchFamily="34" charset="0"/>
              </a:rPr>
              <a:t> </a:t>
            </a:r>
            <a:r>
              <a:rPr lang="cs-CZ" sz="1800" dirty="0" err="1" smtClean="0">
                <a:latin typeface="Tahoma" pitchFamily="34" charset="0"/>
              </a:rPr>
              <a:t>antibodies</a:t>
            </a:r>
            <a:r>
              <a:rPr lang="cs-CZ" sz="1800" dirty="0" smtClean="0">
                <a:latin typeface="Tahoma" pitchFamily="34" charset="0"/>
              </a:rPr>
              <a:t> </a:t>
            </a:r>
            <a:r>
              <a:rPr lang="cs-CZ" sz="1800" dirty="0" err="1" smtClean="0">
                <a:latin typeface="Tahoma" pitchFamily="34" charset="0"/>
              </a:rPr>
              <a:t>can</a:t>
            </a:r>
            <a:r>
              <a:rPr lang="cs-CZ" sz="1800" dirty="0" smtClean="0">
                <a:latin typeface="Tahoma" pitchFamily="34" charset="0"/>
              </a:rPr>
              <a:t> </a:t>
            </a:r>
            <a:r>
              <a:rPr lang="cs-CZ" sz="1800" dirty="0" err="1" smtClean="0">
                <a:latin typeface="Tahoma" pitchFamily="34" charset="0"/>
              </a:rPr>
              <a:t>be</a:t>
            </a:r>
            <a:r>
              <a:rPr lang="cs-CZ" sz="1800" dirty="0" smtClean="0">
                <a:latin typeface="Tahoma" pitchFamily="34" charset="0"/>
              </a:rPr>
              <a:t> </a:t>
            </a:r>
            <a:r>
              <a:rPr lang="cs-CZ" sz="1800" dirty="0" err="1" smtClean="0">
                <a:latin typeface="Tahoma" pitchFamily="34" charset="0"/>
              </a:rPr>
              <a:t>recognized</a:t>
            </a:r>
            <a:r>
              <a:rPr lang="cs-CZ" sz="1800" dirty="0" smtClean="0">
                <a:latin typeface="Tahoma" pitchFamily="34" charset="0"/>
              </a:rPr>
              <a:t> by </a:t>
            </a:r>
            <a:r>
              <a:rPr lang="cs-CZ" sz="1800" dirty="0" err="1" smtClean="0">
                <a:latin typeface="Tahoma" pitchFamily="34" charset="0"/>
              </a:rPr>
              <a:t>some</a:t>
            </a:r>
            <a:r>
              <a:rPr lang="cs-CZ" sz="1800" dirty="0" smtClean="0">
                <a:latin typeface="Tahoma" pitchFamily="34" charset="0"/>
              </a:rPr>
              <a:t> B </a:t>
            </a:r>
            <a:r>
              <a:rPr lang="cs-CZ" sz="1800" dirty="0" err="1" smtClean="0">
                <a:latin typeface="Tahoma" pitchFamily="34" charset="0"/>
              </a:rPr>
              <a:t>cells</a:t>
            </a:r>
            <a:r>
              <a:rPr lang="cs-CZ" sz="1800" dirty="0" smtClean="0">
                <a:latin typeface="Tahoma" pitchFamily="34" charset="0"/>
              </a:rPr>
              <a:t> as </a:t>
            </a:r>
            <a:r>
              <a:rPr lang="cs-CZ" sz="1800" dirty="0" err="1" smtClean="0">
                <a:latin typeface="Tahoma" pitchFamily="34" charset="0"/>
              </a:rPr>
              <a:t>antigens</a:t>
            </a:r>
            <a:r>
              <a:rPr lang="cs-CZ" sz="1800" dirty="0" smtClean="0">
                <a:latin typeface="Tahoma" pitchFamily="34" charset="0"/>
              </a:rPr>
              <a:t> </a:t>
            </a:r>
            <a:r>
              <a:rPr lang="cs-CZ" sz="1800" dirty="0" err="1" smtClean="0">
                <a:latin typeface="Tahoma" pitchFamily="34" charset="0"/>
              </a:rPr>
              <a:t>and</a:t>
            </a:r>
            <a:r>
              <a:rPr lang="cs-CZ" sz="1800" dirty="0" smtClean="0">
                <a:latin typeface="Tahoma" pitchFamily="34" charset="0"/>
              </a:rPr>
              <a:t> </a:t>
            </a:r>
            <a:r>
              <a:rPr lang="cs-CZ" sz="1800" dirty="0" err="1" smtClean="0">
                <a:latin typeface="Tahoma" pitchFamily="34" charset="0"/>
              </a:rPr>
              <a:t>can</a:t>
            </a:r>
            <a:r>
              <a:rPr lang="cs-CZ" sz="1800" dirty="0" smtClean="0">
                <a:latin typeface="Tahoma" pitchFamily="34" charset="0"/>
              </a:rPr>
              <a:t> </a:t>
            </a:r>
            <a:r>
              <a:rPr lang="cs-CZ" sz="1800" dirty="0" err="1" smtClean="0">
                <a:latin typeface="Tahoma" pitchFamily="34" charset="0"/>
              </a:rPr>
              <a:t>induce</a:t>
            </a:r>
            <a:r>
              <a:rPr lang="cs-CZ" sz="1800" dirty="0" smtClean="0">
                <a:latin typeface="Tahoma" pitchFamily="34" charset="0"/>
              </a:rPr>
              <a:t> </a:t>
            </a:r>
            <a:r>
              <a:rPr lang="cs-CZ" sz="1800" dirty="0" err="1" smtClean="0">
                <a:latin typeface="Tahoma" pitchFamily="34" charset="0"/>
              </a:rPr>
              <a:t>production</a:t>
            </a:r>
            <a:r>
              <a:rPr lang="cs-CZ" sz="1800" dirty="0" smtClean="0">
                <a:latin typeface="Tahoma" pitchFamily="34" charset="0"/>
              </a:rPr>
              <a:t> </a:t>
            </a:r>
            <a:r>
              <a:rPr lang="cs-CZ" sz="1800" dirty="0" err="1" smtClean="0">
                <a:latin typeface="Tahoma" pitchFamily="34" charset="0"/>
              </a:rPr>
              <a:t>of</a:t>
            </a:r>
            <a:r>
              <a:rPr lang="cs-CZ" sz="1800" dirty="0" smtClean="0">
                <a:latin typeface="Tahoma" pitchFamily="34" charset="0"/>
              </a:rPr>
              <a:t> </a:t>
            </a:r>
            <a:r>
              <a:rPr lang="cs-CZ" sz="1800" dirty="0" err="1" smtClean="0">
                <a:latin typeface="Tahoma" pitchFamily="34" charset="0"/>
              </a:rPr>
              <a:t>anti</a:t>
            </a:r>
            <a:r>
              <a:rPr lang="cs-CZ" sz="1800" dirty="0" smtClean="0">
                <a:latin typeface="Tahoma" pitchFamily="34" charset="0"/>
              </a:rPr>
              <a:t>-</a:t>
            </a:r>
            <a:r>
              <a:rPr lang="cs-CZ" sz="1800" dirty="0" err="1" smtClean="0">
                <a:latin typeface="Tahoma" pitchFamily="34" charset="0"/>
              </a:rPr>
              <a:t>idiotypic</a:t>
            </a:r>
            <a:r>
              <a:rPr lang="cs-CZ" sz="1800" dirty="0" smtClean="0">
                <a:latin typeface="Tahoma" pitchFamily="34" charset="0"/>
              </a:rPr>
              <a:t> </a:t>
            </a:r>
            <a:r>
              <a:rPr lang="cs-CZ" sz="1800" dirty="0" err="1" smtClean="0">
                <a:latin typeface="Tahoma" pitchFamily="34" charset="0"/>
              </a:rPr>
              <a:t>antibodies</a:t>
            </a:r>
            <a:r>
              <a:rPr lang="cs-CZ" sz="1800" dirty="0" smtClean="0">
                <a:latin typeface="Tahoma" pitchFamily="34" charset="0"/>
              </a:rPr>
              <a:t> </a:t>
            </a:r>
            <a:br>
              <a:rPr lang="cs-CZ" sz="1800" dirty="0" smtClean="0">
                <a:latin typeface="Tahoma" pitchFamily="34" charset="0"/>
              </a:rPr>
            </a:br>
            <a:r>
              <a:rPr lang="cs-CZ" sz="1800" dirty="0" smtClean="0">
                <a:latin typeface="Tahoma" pitchFamily="34" charset="0"/>
              </a:rPr>
              <a:t>(2nd </a:t>
            </a:r>
            <a:r>
              <a:rPr lang="cs-CZ" sz="1800" dirty="0" err="1" smtClean="0">
                <a:latin typeface="Tahoma" pitchFamily="34" charset="0"/>
              </a:rPr>
              <a:t>generation</a:t>
            </a:r>
            <a:r>
              <a:rPr lang="cs-CZ" sz="1800" dirty="0" smtClean="0">
                <a:latin typeface="Tahoma" pitchFamily="34" charset="0"/>
              </a:rPr>
              <a:t> </a:t>
            </a:r>
            <a:r>
              <a:rPr lang="cs-CZ" sz="1800" dirty="0" err="1" smtClean="0">
                <a:latin typeface="Tahoma" pitchFamily="34" charset="0"/>
              </a:rPr>
              <a:t>antibodies</a:t>
            </a:r>
            <a:r>
              <a:rPr lang="cs-CZ" sz="1800" dirty="0" smtClean="0">
                <a:latin typeface="Tahoma" pitchFamily="34" charset="0"/>
              </a:rPr>
              <a:t>; </a:t>
            </a:r>
            <a:r>
              <a:rPr lang="cs-CZ" sz="1800" dirty="0" err="1" smtClean="0">
                <a:latin typeface="Tahoma" pitchFamily="34" charset="0"/>
              </a:rPr>
              <a:t>some</a:t>
            </a:r>
            <a:r>
              <a:rPr lang="cs-CZ" sz="1800" dirty="0" smtClean="0">
                <a:latin typeface="Tahoma" pitchFamily="34" charset="0"/>
              </a:rPr>
              <a:t> </a:t>
            </a:r>
            <a:r>
              <a:rPr lang="cs-CZ" sz="1800" dirty="0" err="1" smtClean="0">
                <a:latin typeface="Tahoma" pitchFamily="34" charset="0"/>
              </a:rPr>
              <a:t>binding</a:t>
            </a:r>
            <a:r>
              <a:rPr lang="cs-CZ" sz="1800" dirty="0" smtClean="0">
                <a:latin typeface="Tahoma" pitchFamily="34" charset="0"/>
              </a:rPr>
              <a:t> </a:t>
            </a:r>
            <a:r>
              <a:rPr lang="cs-CZ" sz="1800" dirty="0" err="1" smtClean="0">
                <a:latin typeface="Tahoma" pitchFamily="34" charset="0"/>
              </a:rPr>
              <a:t>sites</a:t>
            </a:r>
            <a:r>
              <a:rPr lang="cs-CZ" sz="1800" dirty="0" smtClean="0">
                <a:latin typeface="Tahoma" pitchFamily="34" charset="0"/>
              </a:rPr>
              <a:t> </a:t>
            </a:r>
            <a:r>
              <a:rPr lang="cs-CZ" sz="1800" dirty="0" err="1" smtClean="0">
                <a:latin typeface="Tahoma" pitchFamily="34" charset="0"/>
              </a:rPr>
              <a:t>may</a:t>
            </a:r>
            <a:r>
              <a:rPr lang="cs-CZ" sz="1800" dirty="0" smtClean="0">
                <a:latin typeface="Tahoma" pitchFamily="34" charset="0"/>
              </a:rPr>
              <a:t> </a:t>
            </a:r>
            <a:r>
              <a:rPr lang="cs-CZ" sz="1800" dirty="0" err="1" smtClean="0">
                <a:latin typeface="Tahoma" pitchFamily="34" charset="0"/>
              </a:rPr>
              <a:t>remind</a:t>
            </a:r>
            <a:r>
              <a:rPr lang="cs-CZ" sz="1800" dirty="0" smtClean="0">
                <a:latin typeface="Tahoma" pitchFamily="34" charset="0"/>
              </a:rPr>
              <a:t> </a:t>
            </a:r>
            <a:r>
              <a:rPr lang="cs-CZ" sz="1800" dirty="0" err="1" smtClean="0">
                <a:latin typeface="Tahoma" pitchFamily="34" charset="0"/>
              </a:rPr>
              <a:t>Ag</a:t>
            </a:r>
            <a:r>
              <a:rPr lang="cs-CZ" sz="1800" dirty="0" smtClean="0">
                <a:latin typeface="Tahoma" pitchFamily="34" charset="0"/>
              </a:rPr>
              <a:t>, </a:t>
            </a:r>
            <a:r>
              <a:rPr lang="cs-CZ" sz="1800" dirty="0" err="1" smtClean="0">
                <a:latin typeface="Tahoma" pitchFamily="34" charset="0"/>
              </a:rPr>
              <a:t>which</a:t>
            </a:r>
            <a:r>
              <a:rPr lang="cs-CZ" sz="1800" dirty="0" smtClean="0">
                <a:latin typeface="Tahoma" pitchFamily="34" charset="0"/>
              </a:rPr>
              <a:t> </a:t>
            </a:r>
            <a:r>
              <a:rPr lang="cs-CZ" sz="1800" dirty="0" err="1" smtClean="0">
                <a:latin typeface="Tahoma" pitchFamily="34" charset="0"/>
              </a:rPr>
              <a:t>caused</a:t>
            </a:r>
            <a:r>
              <a:rPr lang="cs-CZ" sz="1800" dirty="0" smtClean="0">
                <a:latin typeface="Tahoma" pitchFamily="34" charset="0"/>
              </a:rPr>
              <a:t> </a:t>
            </a:r>
            <a:r>
              <a:rPr lang="cs-CZ" sz="1800" dirty="0" err="1" smtClean="0">
                <a:latin typeface="Tahoma" pitchFamily="34" charset="0"/>
              </a:rPr>
              <a:t>formation</a:t>
            </a:r>
            <a:r>
              <a:rPr lang="cs-CZ" sz="1800" dirty="0" smtClean="0">
                <a:latin typeface="Tahoma" pitchFamily="34" charset="0"/>
              </a:rPr>
              <a:t> </a:t>
            </a:r>
            <a:r>
              <a:rPr lang="cs-CZ" sz="1800" dirty="0" err="1" smtClean="0">
                <a:latin typeface="Tahoma" pitchFamily="34" charset="0"/>
              </a:rPr>
              <a:t>of</a:t>
            </a:r>
            <a:r>
              <a:rPr lang="cs-CZ" sz="1800" dirty="0" smtClean="0">
                <a:latin typeface="Tahoma" pitchFamily="34" charset="0"/>
              </a:rPr>
              <a:t> 1st </a:t>
            </a:r>
            <a:r>
              <a:rPr lang="cs-CZ" sz="1800" dirty="0" err="1" smtClean="0">
                <a:latin typeface="Tahoma" pitchFamily="34" charset="0"/>
              </a:rPr>
              <a:t>generation</a:t>
            </a:r>
            <a:r>
              <a:rPr lang="cs-CZ" sz="1800" dirty="0" smtClean="0">
                <a:latin typeface="Tahoma" pitchFamily="34" charset="0"/>
              </a:rPr>
              <a:t>  </a:t>
            </a:r>
            <a:r>
              <a:rPr lang="cs-CZ" sz="1800" dirty="0" err="1" smtClean="0">
                <a:latin typeface="Tahoma" pitchFamily="34" charset="0"/>
              </a:rPr>
              <a:t>antibodies</a:t>
            </a:r>
            <a:r>
              <a:rPr lang="cs-CZ" sz="1800" dirty="0" smtClean="0">
                <a:latin typeface="Tahoma" pitchFamily="34" charset="0"/>
              </a:rPr>
              <a:t>)</a:t>
            </a:r>
          </a:p>
          <a:p>
            <a:pPr>
              <a:lnSpc>
                <a:spcPct val="150000"/>
              </a:lnSpc>
              <a:buClr>
                <a:srgbClr val="00FF00"/>
              </a:buClr>
              <a:buFont typeface="Wingdings" pitchFamily="2" charset="2"/>
              <a:buChar char="§"/>
            </a:pPr>
            <a:endParaRPr lang="cs-CZ" sz="1800" dirty="0">
              <a:latin typeface="Tahoma" pitchFamily="34" charset="0"/>
            </a:endParaRPr>
          </a:p>
          <a:p>
            <a:pPr>
              <a:lnSpc>
                <a:spcPct val="150000"/>
              </a:lnSpc>
              <a:buClr>
                <a:srgbClr val="00FF00"/>
              </a:buClr>
              <a:buFont typeface="Wingdings" pitchFamily="2" charset="2"/>
              <a:buChar char="§"/>
            </a:pPr>
            <a:r>
              <a:rPr lang="cs-CZ" sz="1800" dirty="0" err="1">
                <a:latin typeface="Tahoma" pitchFamily="34" charset="0"/>
              </a:rPr>
              <a:t>Against</a:t>
            </a:r>
            <a:r>
              <a:rPr lang="cs-CZ" sz="1800" dirty="0">
                <a:latin typeface="Tahoma" pitchFamily="34" charset="0"/>
              </a:rPr>
              <a:t> </a:t>
            </a:r>
            <a:r>
              <a:rPr lang="cs-CZ" sz="1800" dirty="0" err="1">
                <a:latin typeface="Tahoma" pitchFamily="34" charset="0"/>
              </a:rPr>
              <a:t>the</a:t>
            </a:r>
            <a:r>
              <a:rPr lang="cs-CZ" sz="1800" dirty="0">
                <a:latin typeface="Tahoma" pitchFamily="34" charset="0"/>
              </a:rPr>
              <a:t> 2nd </a:t>
            </a:r>
            <a:r>
              <a:rPr lang="cs-CZ" sz="1800" dirty="0" err="1">
                <a:latin typeface="Tahoma" pitchFamily="34" charset="0"/>
              </a:rPr>
              <a:t>generation</a:t>
            </a:r>
            <a:r>
              <a:rPr lang="cs-CZ" sz="1800" dirty="0">
                <a:latin typeface="Tahoma" pitchFamily="34" charset="0"/>
              </a:rPr>
              <a:t> </a:t>
            </a:r>
            <a:r>
              <a:rPr lang="cs-CZ" sz="1800" dirty="0" err="1">
                <a:latin typeface="Tahoma" pitchFamily="34" charset="0"/>
              </a:rPr>
              <a:t>antibodies</a:t>
            </a:r>
            <a:r>
              <a:rPr lang="cs-CZ" sz="1800" dirty="0">
                <a:latin typeface="Tahoma" pitchFamily="34" charset="0"/>
              </a:rPr>
              <a:t> </a:t>
            </a:r>
            <a:endParaRPr lang="cs-CZ" sz="1800" dirty="0" smtClean="0">
              <a:latin typeface="Tahoma" pitchFamily="34" charset="0"/>
            </a:endParaRPr>
          </a:p>
          <a:p>
            <a:pPr>
              <a:lnSpc>
                <a:spcPct val="150000"/>
              </a:lnSpc>
              <a:buClr>
                <a:srgbClr val="00FF00"/>
              </a:buClr>
              <a:buNone/>
            </a:pPr>
            <a:r>
              <a:rPr lang="cs-CZ" sz="1800" dirty="0" smtClean="0">
                <a:latin typeface="Tahoma" pitchFamily="34" charset="0"/>
              </a:rPr>
              <a:t>     </a:t>
            </a:r>
            <a:r>
              <a:rPr lang="cs-CZ" sz="1800" dirty="0" err="1" smtClean="0">
                <a:latin typeface="Tahoma" pitchFamily="34" charset="0"/>
              </a:rPr>
              <a:t>formate</a:t>
            </a:r>
            <a:r>
              <a:rPr lang="cs-CZ" sz="1800" dirty="0" smtClean="0">
                <a:latin typeface="Tahoma" pitchFamily="34" charset="0"/>
              </a:rPr>
              <a:t> </a:t>
            </a:r>
            <a:r>
              <a:rPr lang="cs-CZ" sz="1800" dirty="0" err="1" smtClean="0">
                <a:latin typeface="Tahoma" pitchFamily="34" charset="0"/>
              </a:rPr>
              <a:t>antibodies</a:t>
            </a:r>
            <a:r>
              <a:rPr lang="cs-CZ" sz="1800" dirty="0" smtClean="0">
                <a:latin typeface="Tahoma" pitchFamily="34" charset="0"/>
              </a:rPr>
              <a:t> </a:t>
            </a:r>
            <a:r>
              <a:rPr lang="cs-CZ" sz="1800" dirty="0" err="1" smtClean="0">
                <a:latin typeface="Tahoma" pitchFamily="34" charset="0"/>
              </a:rPr>
              <a:t>of</a:t>
            </a:r>
            <a:r>
              <a:rPr lang="cs-CZ" sz="1800" dirty="0" smtClean="0">
                <a:latin typeface="Tahoma" pitchFamily="34" charset="0"/>
              </a:rPr>
              <a:t> 3rd </a:t>
            </a:r>
            <a:r>
              <a:rPr lang="cs-CZ" sz="1800" dirty="0" err="1">
                <a:latin typeface="Tahoma" pitchFamily="34" charset="0"/>
              </a:rPr>
              <a:t>generation</a:t>
            </a:r>
            <a:r>
              <a:rPr lang="cs-CZ" sz="1800" dirty="0">
                <a:latin typeface="Tahoma" pitchFamily="34" charset="0"/>
              </a:rPr>
              <a:t> </a:t>
            </a:r>
            <a:endParaRPr lang="cs-CZ" sz="1800" dirty="0" smtClean="0">
              <a:latin typeface="Tahoma" pitchFamily="34" charset="0"/>
            </a:endParaRPr>
          </a:p>
          <a:p>
            <a:pPr>
              <a:lnSpc>
                <a:spcPct val="150000"/>
              </a:lnSpc>
              <a:buClr>
                <a:srgbClr val="00FF00"/>
              </a:buClr>
              <a:buNone/>
            </a:pPr>
            <a:r>
              <a:rPr lang="cs-CZ" sz="1800" dirty="0" smtClean="0">
                <a:latin typeface="Tahoma" pitchFamily="34" charset="0"/>
              </a:rPr>
              <a:t>     (</a:t>
            </a:r>
            <a:r>
              <a:rPr lang="cs-CZ" sz="1800" dirty="0" err="1">
                <a:latin typeface="Tahoma" pitchFamily="34" charset="0"/>
              </a:rPr>
              <a:t>anti</a:t>
            </a:r>
            <a:r>
              <a:rPr lang="cs-CZ" sz="1800" dirty="0">
                <a:latin typeface="Tahoma" pitchFamily="34" charset="0"/>
              </a:rPr>
              <a:t>-</a:t>
            </a:r>
            <a:r>
              <a:rPr lang="cs-CZ" sz="1800" dirty="0" err="1">
                <a:latin typeface="Tahoma" pitchFamily="34" charset="0"/>
              </a:rPr>
              <a:t>antiidiotypic</a:t>
            </a:r>
            <a:r>
              <a:rPr lang="cs-CZ" sz="1800" dirty="0">
                <a:latin typeface="Tahoma" pitchFamily="34" charset="0"/>
              </a:rPr>
              <a:t> </a:t>
            </a:r>
            <a:r>
              <a:rPr lang="cs-CZ" sz="1800" dirty="0" err="1">
                <a:latin typeface="Tahoma" pitchFamily="34" charset="0"/>
              </a:rPr>
              <a:t>antibodies</a:t>
            </a:r>
            <a:r>
              <a:rPr lang="cs-CZ" sz="1800" dirty="0" smtClean="0">
                <a:latin typeface="Tahoma" pitchFamily="34" charset="0"/>
              </a:rPr>
              <a:t>).</a:t>
            </a:r>
          </a:p>
          <a:p>
            <a:pPr>
              <a:lnSpc>
                <a:spcPct val="150000"/>
              </a:lnSpc>
              <a:buClr>
                <a:srgbClr val="00FF00"/>
              </a:buClr>
              <a:buNone/>
            </a:pPr>
            <a:endParaRPr lang="cs-CZ" sz="1800" dirty="0">
              <a:latin typeface="Tahoma" pitchFamily="34" charset="0"/>
            </a:endParaRPr>
          </a:p>
          <a:p>
            <a:pPr>
              <a:lnSpc>
                <a:spcPct val="150000"/>
              </a:lnSpc>
              <a:buClr>
                <a:srgbClr val="00FF00"/>
              </a:buClr>
              <a:buFont typeface="Wingdings" pitchFamily="2" charset="2"/>
              <a:buChar char="§"/>
            </a:pPr>
            <a:r>
              <a:rPr lang="cs-CZ" sz="1800" dirty="0" err="1">
                <a:latin typeface="Tahoma" pitchFamily="34" charset="0"/>
              </a:rPr>
              <a:t>The</a:t>
            </a:r>
            <a:r>
              <a:rPr lang="cs-CZ" sz="1800" dirty="0">
                <a:latin typeface="Tahoma" pitchFamily="34" charset="0"/>
              </a:rPr>
              <a:t> </a:t>
            </a:r>
            <a:r>
              <a:rPr lang="cs-CZ" sz="1800" dirty="0" err="1">
                <a:latin typeface="Tahoma" pitchFamily="34" charset="0"/>
              </a:rPr>
              <a:t>idiotypic</a:t>
            </a:r>
            <a:r>
              <a:rPr lang="cs-CZ" sz="1800" dirty="0">
                <a:latin typeface="Tahoma" pitchFamily="34" charset="0"/>
              </a:rPr>
              <a:t> network </a:t>
            </a:r>
            <a:r>
              <a:rPr lang="cs-CZ" sz="1800" dirty="0" err="1">
                <a:latin typeface="Tahoma" pitchFamily="34" charset="0"/>
              </a:rPr>
              <a:t>may</a:t>
            </a:r>
            <a:r>
              <a:rPr lang="cs-CZ" sz="1800" dirty="0">
                <a:latin typeface="Tahoma" pitchFamily="34" charset="0"/>
              </a:rPr>
              <a:t> play a role </a:t>
            </a:r>
            <a:endParaRPr lang="cs-CZ" sz="1800" dirty="0" smtClean="0">
              <a:latin typeface="Tahoma" pitchFamily="34" charset="0"/>
            </a:endParaRPr>
          </a:p>
          <a:p>
            <a:pPr>
              <a:lnSpc>
                <a:spcPct val="150000"/>
              </a:lnSpc>
              <a:buClr>
                <a:srgbClr val="00FF00"/>
              </a:buClr>
              <a:buNone/>
            </a:pPr>
            <a:r>
              <a:rPr lang="cs-CZ" sz="1800" dirty="0" smtClean="0">
                <a:latin typeface="Tahoma" pitchFamily="34" charset="0"/>
              </a:rPr>
              <a:t>     in </a:t>
            </a:r>
            <a:r>
              <a:rPr lang="cs-CZ" sz="1800" dirty="0" err="1">
                <a:latin typeface="Tahoma" pitchFamily="34" charset="0"/>
              </a:rPr>
              <a:t>regulation</a:t>
            </a:r>
            <a:r>
              <a:rPr lang="cs-CZ" sz="1800" dirty="0">
                <a:latin typeface="Tahoma" pitchFamily="34" charset="0"/>
              </a:rPr>
              <a:t> </a:t>
            </a:r>
            <a:r>
              <a:rPr lang="cs-CZ" sz="1800" dirty="0" err="1">
                <a:latin typeface="Tahoma" pitchFamily="34" charset="0"/>
              </a:rPr>
              <a:t>of</a:t>
            </a:r>
            <a:r>
              <a:rPr lang="cs-CZ" sz="1800" dirty="0">
                <a:latin typeface="Tahoma" pitchFamily="34" charset="0"/>
              </a:rPr>
              <a:t> </a:t>
            </a:r>
            <a:r>
              <a:rPr lang="cs-CZ" sz="1800" dirty="0" err="1">
                <a:latin typeface="Tahoma" pitchFamily="34" charset="0"/>
              </a:rPr>
              <a:t>antibody</a:t>
            </a:r>
            <a:r>
              <a:rPr lang="cs-CZ" sz="1800" dirty="0">
                <a:latin typeface="Tahoma" pitchFamily="34" charset="0"/>
              </a:rPr>
              <a:t> </a:t>
            </a:r>
            <a:r>
              <a:rPr lang="cs-CZ" sz="1800" dirty="0" smtClean="0">
                <a:latin typeface="Tahoma" pitchFamily="34" charset="0"/>
              </a:rPr>
              <a:t>response</a:t>
            </a:r>
            <a:endParaRPr lang="cs-CZ" sz="1800" dirty="0">
              <a:latin typeface="Tahoma" pitchFamily="34" charset="0"/>
            </a:endParaRPr>
          </a:p>
        </p:txBody>
      </p:sp>
      <p:pic>
        <p:nvPicPr>
          <p:cNvPr id="5" name="Picture 2" descr="C:\Users\vachovam\Desktop\2999829_waoj-3-195-g001.png"/>
          <p:cNvPicPr>
            <a:picLocks noChangeAspect="1" noChangeArrowheads="1"/>
          </p:cNvPicPr>
          <p:nvPr/>
        </p:nvPicPr>
        <p:blipFill>
          <a:blip r:embed="rId2" cstate="print"/>
          <a:srcRect/>
          <a:stretch>
            <a:fillRect/>
          </a:stretch>
        </p:blipFill>
        <p:spPr bwMode="auto">
          <a:xfrm>
            <a:off x="5508104" y="2687542"/>
            <a:ext cx="3541400" cy="403940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95288" y="-315416"/>
            <a:ext cx="8229600" cy="1143000"/>
          </a:xfrm>
        </p:spPr>
        <p:txBody>
          <a:bodyPr/>
          <a:lstStyle/>
          <a:p>
            <a:r>
              <a:rPr lang="cs-CZ" sz="2800" b="1" dirty="0" err="1">
                <a:latin typeface="Tahoma" pitchFamily="34" charset="0"/>
              </a:rPr>
              <a:t>Ontogenesis</a:t>
            </a:r>
            <a:r>
              <a:rPr lang="cs-CZ" sz="2800" b="1" dirty="0">
                <a:latin typeface="Tahoma" pitchFamily="34" charset="0"/>
              </a:rPr>
              <a:t> </a:t>
            </a:r>
            <a:r>
              <a:rPr lang="cs-CZ" sz="2800" b="1" dirty="0" err="1">
                <a:latin typeface="Tahoma" pitchFamily="34" charset="0"/>
              </a:rPr>
              <a:t>of</a:t>
            </a:r>
            <a:r>
              <a:rPr lang="cs-CZ" sz="2800" b="1" dirty="0">
                <a:latin typeface="Tahoma" pitchFamily="34" charset="0"/>
              </a:rPr>
              <a:t> </a:t>
            </a:r>
            <a:r>
              <a:rPr lang="cs-CZ" sz="2800" b="1" dirty="0" err="1">
                <a:latin typeface="Tahoma" pitchFamily="34" charset="0"/>
              </a:rPr>
              <a:t>antibodies</a:t>
            </a:r>
            <a:r>
              <a:rPr lang="cs-CZ" dirty="0"/>
              <a:t> </a:t>
            </a:r>
          </a:p>
        </p:txBody>
      </p:sp>
      <p:sp>
        <p:nvSpPr>
          <p:cNvPr id="161795" name="Rectangle 3"/>
          <p:cNvSpPr>
            <a:spLocks noGrp="1" noChangeArrowheads="1"/>
          </p:cNvSpPr>
          <p:nvPr>
            <p:ph type="body" idx="1"/>
          </p:nvPr>
        </p:nvSpPr>
        <p:spPr>
          <a:xfrm>
            <a:off x="179388" y="620688"/>
            <a:ext cx="8642350" cy="5400253"/>
          </a:xfrm>
        </p:spPr>
        <p:txBody>
          <a:bodyPr>
            <a:normAutofit fontScale="92500"/>
          </a:bodyPr>
          <a:lstStyle/>
          <a:p>
            <a:pPr>
              <a:lnSpc>
                <a:spcPct val="130000"/>
              </a:lnSpc>
              <a:buClr>
                <a:srgbClr val="00FF00"/>
              </a:buClr>
              <a:buFont typeface="Wingdings" pitchFamily="2" charset="2"/>
              <a:buChar char="§"/>
            </a:pPr>
            <a:r>
              <a:rPr lang="cs-CZ" sz="2400" dirty="0" err="1">
                <a:latin typeface="Tahoma" pitchFamily="34" charset="0"/>
              </a:rPr>
              <a:t>Synthesis</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specific</a:t>
            </a:r>
            <a:r>
              <a:rPr lang="cs-CZ" sz="2400" dirty="0">
                <a:latin typeface="Tahoma" pitchFamily="34" charset="0"/>
              </a:rPr>
              <a:t> </a:t>
            </a:r>
            <a:r>
              <a:rPr lang="cs-CZ" sz="2400" dirty="0" err="1">
                <a:latin typeface="Tahoma" pitchFamily="34" charset="0"/>
              </a:rPr>
              <a:t>antibodies</a:t>
            </a:r>
            <a:r>
              <a:rPr lang="cs-CZ" sz="2400" dirty="0">
                <a:latin typeface="Tahoma" pitchFamily="34" charset="0"/>
              </a:rPr>
              <a:t> </a:t>
            </a:r>
            <a:r>
              <a:rPr lang="cs-CZ" sz="2400" dirty="0" err="1">
                <a:latin typeface="Tahoma" pitchFamily="34" charset="0"/>
              </a:rPr>
              <a:t>begins</a:t>
            </a:r>
            <a:r>
              <a:rPr lang="cs-CZ" sz="2400" dirty="0">
                <a:latin typeface="Tahoma" pitchFamily="34" charset="0"/>
              </a:rPr>
              <a:t> </a:t>
            </a:r>
            <a:r>
              <a:rPr lang="cs-CZ" sz="2400" dirty="0" err="1">
                <a:latin typeface="Tahoma" pitchFamily="34" charset="0"/>
              </a:rPr>
              <a:t>around</a:t>
            </a:r>
            <a:r>
              <a:rPr lang="cs-CZ" sz="2400" dirty="0">
                <a:latin typeface="Tahoma" pitchFamily="34" charset="0"/>
              </a:rPr>
              <a:t> </a:t>
            </a:r>
            <a:r>
              <a:rPr lang="cs-CZ" sz="2400" dirty="0" err="1">
                <a:latin typeface="Tahoma" pitchFamily="34" charset="0"/>
              </a:rPr>
              <a:t>the</a:t>
            </a:r>
            <a:r>
              <a:rPr lang="cs-CZ" sz="2400" dirty="0">
                <a:latin typeface="Tahoma" pitchFamily="34" charset="0"/>
              </a:rPr>
              <a:t> 20.-24. </a:t>
            </a:r>
            <a:r>
              <a:rPr lang="cs-CZ" sz="2400" dirty="0" err="1">
                <a:latin typeface="Tahoma" pitchFamily="34" charset="0"/>
              </a:rPr>
              <a:t>week</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gestation</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total</a:t>
            </a:r>
            <a:r>
              <a:rPr lang="cs-CZ" sz="2400" dirty="0">
                <a:latin typeface="Tahoma" pitchFamily="34" charset="0"/>
              </a:rPr>
              <a:t> </a:t>
            </a:r>
            <a:r>
              <a:rPr lang="cs-CZ" sz="2400" dirty="0" err="1">
                <a:latin typeface="Tahoma" pitchFamily="34" charset="0"/>
              </a:rPr>
              <a:t>concentration</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IgA</a:t>
            </a:r>
            <a:r>
              <a:rPr lang="cs-CZ" sz="2400" dirty="0">
                <a:latin typeface="Tahoma" pitchFamily="34" charset="0"/>
              </a:rPr>
              <a:t> </a:t>
            </a:r>
            <a:r>
              <a:rPr lang="cs-CZ" sz="2400" dirty="0" err="1">
                <a:latin typeface="Tahoma" pitchFamily="34" charset="0"/>
              </a:rPr>
              <a:t>and</a:t>
            </a:r>
            <a:r>
              <a:rPr lang="cs-CZ" sz="2400" dirty="0">
                <a:latin typeface="Tahoma" pitchFamily="34" charset="0"/>
              </a:rPr>
              <a:t> </a:t>
            </a:r>
            <a:r>
              <a:rPr lang="cs-CZ" sz="2400" dirty="0" err="1">
                <a:latin typeface="Tahoma" pitchFamily="34" charset="0"/>
              </a:rPr>
              <a:t>IgM</a:t>
            </a:r>
            <a:r>
              <a:rPr lang="cs-CZ" sz="2400" dirty="0">
                <a:latin typeface="Tahoma" pitchFamily="34" charset="0"/>
              </a:rPr>
              <a:t> </a:t>
            </a:r>
            <a:r>
              <a:rPr lang="cs-CZ" sz="2400" dirty="0" err="1">
                <a:latin typeface="Tahoma" pitchFamily="34" charset="0"/>
              </a:rPr>
              <a:t>remains</a:t>
            </a:r>
            <a:r>
              <a:rPr lang="cs-CZ" sz="2400" dirty="0">
                <a:latin typeface="Tahoma" pitchFamily="34" charset="0"/>
              </a:rPr>
              <a:t> </a:t>
            </a:r>
            <a:r>
              <a:rPr lang="cs-CZ" sz="2400" dirty="0" err="1" smtClean="0">
                <a:latin typeface="Tahoma" pitchFamily="34" charset="0"/>
              </a:rPr>
              <a:t>very</a:t>
            </a:r>
            <a:r>
              <a:rPr lang="cs-CZ" sz="2400" dirty="0" smtClean="0">
                <a:latin typeface="Tahoma" pitchFamily="34" charset="0"/>
              </a:rPr>
              <a:t> </a:t>
            </a:r>
            <a:r>
              <a:rPr lang="cs-CZ" sz="2400" dirty="0" err="1" smtClean="0">
                <a:latin typeface="Tahoma" pitchFamily="34" charset="0"/>
              </a:rPr>
              <a:t>low</a:t>
            </a:r>
            <a:r>
              <a:rPr lang="cs-CZ" sz="2400" dirty="0" smtClean="0">
                <a:latin typeface="Tahoma" pitchFamily="34" charset="0"/>
              </a:rPr>
              <a:t> </a:t>
            </a:r>
            <a:r>
              <a:rPr lang="cs-CZ" sz="2400" dirty="0" err="1">
                <a:latin typeface="Tahoma" pitchFamily="34" charset="0"/>
              </a:rPr>
              <a:t>until</a:t>
            </a:r>
            <a:r>
              <a:rPr lang="cs-CZ" sz="2400" dirty="0">
                <a:latin typeface="Tahoma" pitchFamily="34" charset="0"/>
              </a:rPr>
              <a:t> </a:t>
            </a:r>
            <a:r>
              <a:rPr lang="cs-CZ" sz="2400" dirty="0" err="1">
                <a:latin typeface="Tahoma" pitchFamily="34" charset="0"/>
              </a:rPr>
              <a:t>birth</a:t>
            </a:r>
            <a:r>
              <a:rPr lang="cs-CZ" sz="2400" dirty="0">
                <a:latin typeface="Tahoma" pitchFamily="34" charset="0"/>
              </a:rPr>
              <a:t>, </a:t>
            </a:r>
            <a:r>
              <a:rPr lang="cs-CZ" sz="2400" dirty="0" err="1">
                <a:latin typeface="Tahoma" pitchFamily="34" charset="0"/>
              </a:rPr>
              <a:t>IgG</a:t>
            </a:r>
            <a:r>
              <a:rPr lang="cs-CZ" sz="2400" dirty="0">
                <a:latin typeface="Tahoma" pitchFamily="34" charset="0"/>
              </a:rPr>
              <a:t> </a:t>
            </a:r>
            <a:r>
              <a:rPr lang="cs-CZ" sz="2400" dirty="0" err="1" smtClean="0">
                <a:latin typeface="Tahoma" pitchFamily="34" charset="0"/>
              </a:rPr>
              <a:t>begins</a:t>
            </a:r>
            <a:r>
              <a:rPr lang="cs-CZ" sz="2400" dirty="0" smtClean="0">
                <a:latin typeface="Tahoma" pitchFamily="34" charset="0"/>
              </a:rPr>
              <a:t> </a:t>
            </a:r>
            <a:r>
              <a:rPr lang="cs-CZ" sz="2400" dirty="0">
                <a:latin typeface="Tahoma" pitchFamily="34" charset="0"/>
              </a:rPr>
              <a:t>to </a:t>
            </a:r>
            <a:r>
              <a:rPr lang="cs-CZ" sz="2400" dirty="0" err="1">
                <a:latin typeface="Tahoma" pitchFamily="34" charset="0"/>
              </a:rPr>
              <a:t>form</a:t>
            </a:r>
            <a:r>
              <a:rPr lang="cs-CZ" sz="2400" dirty="0">
                <a:latin typeface="Tahoma" pitchFamily="34" charset="0"/>
              </a:rPr>
              <a:t> </a:t>
            </a:r>
            <a:r>
              <a:rPr lang="cs-CZ" sz="2400" dirty="0" err="1">
                <a:latin typeface="Tahoma" pitchFamily="34" charset="0"/>
              </a:rPr>
              <a:t>after</a:t>
            </a:r>
            <a:r>
              <a:rPr lang="cs-CZ" sz="2400" dirty="0">
                <a:latin typeface="Tahoma" pitchFamily="34" charset="0"/>
              </a:rPr>
              <a:t> </a:t>
            </a:r>
            <a:r>
              <a:rPr lang="cs-CZ" sz="2400" dirty="0" err="1">
                <a:latin typeface="Tahoma" pitchFamily="34" charset="0"/>
              </a:rPr>
              <a:t>birth</a:t>
            </a:r>
            <a:r>
              <a:rPr lang="cs-CZ" sz="2400" dirty="0">
                <a:latin typeface="Tahoma" pitchFamily="34" charset="0"/>
              </a:rPr>
              <a:t> </a:t>
            </a:r>
            <a:br>
              <a:rPr lang="cs-CZ" sz="2400" dirty="0">
                <a:latin typeface="Tahoma" pitchFamily="34" charset="0"/>
              </a:rPr>
            </a:br>
            <a:r>
              <a:rPr lang="cs-CZ" sz="2400" dirty="0" err="1" smtClean="0">
                <a:latin typeface="Tahoma" pitchFamily="34" charset="0"/>
              </a:rPr>
              <a:t>After</a:t>
            </a:r>
            <a:r>
              <a:rPr lang="cs-CZ" sz="2400" dirty="0" smtClean="0">
                <a:latin typeface="Tahoma" pitchFamily="34" charset="0"/>
              </a:rPr>
              <a:t> </a:t>
            </a:r>
            <a:r>
              <a:rPr lang="cs-CZ" sz="2400" dirty="0" err="1" smtClean="0">
                <a:latin typeface="Tahoma" pitchFamily="34" charset="0"/>
              </a:rPr>
              <a:t>birth</a:t>
            </a:r>
            <a:r>
              <a:rPr lang="cs-CZ" sz="2400" dirty="0" smtClean="0">
                <a:latin typeface="Tahoma" pitchFamily="34" charset="0"/>
              </a:rPr>
              <a:t> </a:t>
            </a:r>
            <a:r>
              <a:rPr lang="cs-CZ" sz="2400" dirty="0" err="1" smtClean="0">
                <a:latin typeface="Tahoma" pitchFamily="34" charset="0"/>
              </a:rPr>
              <a:t>begins</a:t>
            </a:r>
            <a:r>
              <a:rPr lang="cs-CZ" sz="2400" dirty="0" smtClean="0">
                <a:latin typeface="Tahoma" pitchFamily="34" charset="0"/>
              </a:rPr>
              <a:t> </a:t>
            </a:r>
            <a:r>
              <a:rPr lang="cs-CZ" sz="2400" dirty="0" err="1" smtClean="0">
                <a:latin typeface="Tahoma" pitchFamily="34" charset="0"/>
              </a:rPr>
              <a:t>slow</a:t>
            </a:r>
            <a:r>
              <a:rPr lang="cs-CZ" sz="2400" dirty="0" smtClean="0">
                <a:latin typeface="Tahoma" pitchFamily="34" charset="0"/>
              </a:rPr>
              <a:t> </a:t>
            </a:r>
            <a:r>
              <a:rPr lang="cs-CZ" sz="2400" dirty="0" err="1" smtClean="0">
                <a:latin typeface="Tahoma" pitchFamily="34" charset="0"/>
              </a:rPr>
              <a:t>growth</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own</a:t>
            </a:r>
            <a:r>
              <a:rPr lang="cs-CZ" sz="2400" dirty="0" smtClean="0">
                <a:latin typeface="Tahoma" pitchFamily="34" charset="0"/>
              </a:rPr>
              <a:t> </a:t>
            </a:r>
            <a:r>
              <a:rPr lang="cs-CZ" sz="2400" dirty="0" err="1" smtClean="0">
                <a:latin typeface="Tahoma" pitchFamily="34" charset="0"/>
              </a:rPr>
              <a:t>IgG</a:t>
            </a:r>
            <a:r>
              <a:rPr lang="cs-CZ" sz="2400" dirty="0" smtClean="0">
                <a:latin typeface="Tahoma" pitchFamily="34" charset="0"/>
              </a:rPr>
              <a:t>, </a:t>
            </a:r>
            <a:r>
              <a:rPr lang="cs-CZ" sz="2400" dirty="0" err="1" smtClean="0">
                <a:latin typeface="Tahoma" pitchFamily="34" charset="0"/>
              </a:rPr>
              <a:t>which</a:t>
            </a:r>
            <a:r>
              <a:rPr lang="cs-CZ" sz="2400" dirty="0" smtClean="0">
                <a:latin typeface="Tahoma" pitchFamily="34" charset="0"/>
              </a:rPr>
              <a:t> </a:t>
            </a:r>
            <a:r>
              <a:rPr lang="cs-CZ" sz="2400" dirty="0" err="1" smtClean="0">
                <a:latin typeface="Tahoma" pitchFamily="34" charset="0"/>
              </a:rPr>
              <a:t>is</a:t>
            </a:r>
            <a:r>
              <a:rPr lang="cs-CZ" sz="2400" dirty="0" smtClean="0">
                <a:latin typeface="Tahoma" pitchFamily="34" charset="0"/>
              </a:rPr>
              <a:t> </a:t>
            </a:r>
            <a:r>
              <a:rPr lang="cs-CZ" sz="2400" dirty="0" err="1" smtClean="0">
                <a:latin typeface="Tahoma" pitchFamily="34" charset="0"/>
              </a:rPr>
              <a:t>accompanied</a:t>
            </a:r>
            <a:r>
              <a:rPr lang="cs-CZ" sz="2400" dirty="0" smtClean="0">
                <a:latin typeface="Tahoma" pitchFamily="34" charset="0"/>
              </a:rPr>
              <a:t> by </a:t>
            </a:r>
            <a:r>
              <a:rPr lang="cs-CZ" sz="2400" dirty="0" err="1" smtClean="0">
                <a:latin typeface="Tahoma" pitchFamily="34" charset="0"/>
              </a:rPr>
              <a:t>decline</a:t>
            </a:r>
            <a:r>
              <a:rPr lang="cs-CZ" sz="2400" dirty="0" smtClean="0">
                <a:latin typeface="Tahoma" pitchFamily="34" charset="0"/>
              </a:rPr>
              <a:t> in </a:t>
            </a:r>
            <a:r>
              <a:rPr lang="cs-CZ" sz="2400" dirty="0" err="1" smtClean="0">
                <a:latin typeface="Tahoma" pitchFamily="34" charset="0"/>
              </a:rPr>
              <a:t>maternal</a:t>
            </a:r>
            <a:r>
              <a:rPr lang="cs-CZ" sz="2400" dirty="0" smtClean="0">
                <a:latin typeface="Tahoma" pitchFamily="34" charset="0"/>
              </a:rPr>
              <a:t> </a:t>
            </a:r>
            <a:r>
              <a:rPr lang="cs-CZ" sz="2400" dirty="0" err="1" smtClean="0">
                <a:latin typeface="Tahoma" pitchFamily="34" charset="0"/>
              </a:rPr>
              <a:t>IgG</a:t>
            </a:r>
            <a:r>
              <a:rPr lang="cs-CZ" sz="2400" dirty="0" smtClean="0">
                <a:latin typeface="Tahoma" pitchFamily="34" charset="0"/>
              </a:rPr>
              <a:t> (</a:t>
            </a:r>
            <a:r>
              <a:rPr lang="cs-CZ" sz="2400" dirty="0" err="1" smtClean="0">
                <a:latin typeface="Tahoma" pitchFamily="34" charset="0"/>
              </a:rPr>
              <a:t>about</a:t>
            </a:r>
            <a:r>
              <a:rPr lang="cs-CZ" sz="2400" dirty="0" smtClean="0">
                <a:latin typeface="Tahoma" pitchFamily="34" charset="0"/>
              </a:rPr>
              <a:t> 3. to 6.month) </a:t>
            </a:r>
          </a:p>
          <a:p>
            <a:pPr>
              <a:lnSpc>
                <a:spcPct val="130000"/>
              </a:lnSpc>
              <a:buClr>
                <a:srgbClr val="00FF00"/>
              </a:buClr>
              <a:buFont typeface="Wingdings" pitchFamily="2" charset="2"/>
              <a:buChar char="§"/>
            </a:pP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IgM</a:t>
            </a:r>
            <a:r>
              <a:rPr lang="cs-CZ" sz="2400" dirty="0" smtClean="0">
                <a:latin typeface="Tahoma" pitchFamily="34" charset="0"/>
              </a:rPr>
              <a:t> </a:t>
            </a:r>
            <a:r>
              <a:rPr lang="cs-CZ" sz="2400" dirty="0" err="1" smtClean="0">
                <a:latin typeface="Tahoma" pitchFamily="34" charset="0"/>
              </a:rPr>
              <a:t>concentration</a:t>
            </a:r>
            <a:r>
              <a:rPr lang="cs-CZ" sz="2400" dirty="0" smtClean="0">
                <a:latin typeface="Tahoma" pitchFamily="34" charset="0"/>
              </a:rPr>
              <a:t> </a:t>
            </a:r>
            <a:r>
              <a:rPr lang="cs-CZ" sz="2400" dirty="0" err="1" smtClean="0">
                <a:latin typeface="Tahoma" pitchFamily="34" charset="0"/>
              </a:rPr>
              <a:t>reaches</a:t>
            </a:r>
            <a:r>
              <a:rPr lang="cs-CZ" sz="2400" dirty="0" smtClean="0">
                <a:latin typeface="Tahoma" pitchFamily="34" charset="0"/>
              </a:rPr>
              <a:t> </a:t>
            </a:r>
            <a:r>
              <a:rPr lang="cs-CZ" sz="2400" dirty="0" err="1" smtClean="0">
                <a:latin typeface="Tahoma" pitchFamily="34" charset="0"/>
              </a:rPr>
              <a:t>values</a:t>
            </a:r>
            <a:r>
              <a:rPr lang="cs-CZ" sz="2400" dirty="0" smtClean="0">
                <a:latin typeface="Tahoma" pitchFamily="34" charset="0"/>
              </a:rPr>
              <a:t> </a:t>
            </a:r>
            <a:r>
              <a:rPr lang="cs-CZ" sz="2400" dirty="0" err="1" smtClean="0">
                <a:latin typeface="Tahoma" pitchFamily="34" charset="0"/>
              </a:rPr>
              <a:t>comparable</a:t>
            </a:r>
            <a:r>
              <a:rPr lang="cs-CZ" sz="2400" dirty="0" smtClean="0">
                <a:latin typeface="Tahoma" pitchFamily="34" charset="0"/>
              </a:rPr>
              <a:t> </a:t>
            </a:r>
            <a:r>
              <a:rPr lang="cs-CZ" sz="2400" dirty="0" err="1" smtClean="0">
                <a:latin typeface="Tahoma" pitchFamily="34" charset="0"/>
              </a:rPr>
              <a:t>with</a:t>
            </a:r>
            <a:r>
              <a:rPr lang="cs-CZ" sz="2400" dirty="0" smtClean="0">
                <a:latin typeface="Tahoma" pitchFamily="34" charset="0"/>
              </a:rPr>
              <a:t> </a:t>
            </a:r>
            <a:r>
              <a:rPr lang="cs-CZ" sz="2400" dirty="0" err="1" smtClean="0">
                <a:latin typeface="Tahoma" pitchFamily="34" charset="0"/>
              </a:rPr>
              <a:t>adults</a:t>
            </a:r>
            <a:r>
              <a:rPr lang="cs-CZ" sz="2400" dirty="0" smtClean="0">
                <a:latin typeface="Tahoma" pitchFamily="34" charset="0"/>
              </a:rPr>
              <a:t> in </a:t>
            </a:r>
            <a:r>
              <a:rPr lang="cs-CZ" sz="2400" dirty="0" err="1" smtClean="0">
                <a:latin typeface="Tahoma" pitchFamily="34" charset="0"/>
              </a:rPr>
              <a:t>the</a:t>
            </a:r>
            <a:r>
              <a:rPr lang="cs-CZ" sz="2400" dirty="0" smtClean="0">
                <a:latin typeface="Tahoma" pitchFamily="34" charset="0"/>
              </a:rPr>
              <a:t> 1- 3 </a:t>
            </a:r>
            <a:r>
              <a:rPr lang="cs-CZ" sz="2400" dirty="0" err="1" smtClean="0">
                <a:latin typeface="Tahoma" pitchFamily="34" charset="0"/>
              </a:rPr>
              <a:t>year</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life</a:t>
            </a:r>
            <a:r>
              <a:rPr lang="cs-CZ" sz="2400" dirty="0" smtClean="0">
                <a:latin typeface="Tahoma" pitchFamily="34" charset="0"/>
              </a:rPr>
              <a:t>, </a:t>
            </a:r>
            <a:r>
              <a:rPr lang="cs-CZ" sz="2400" dirty="0" err="1" smtClean="0">
                <a:latin typeface="Tahoma" pitchFamily="34" charset="0"/>
              </a:rPr>
              <a:t>IgG</a:t>
            </a:r>
            <a:r>
              <a:rPr lang="cs-CZ" sz="2400" dirty="0" smtClean="0">
                <a:latin typeface="Tahoma" pitchFamily="34" charset="0"/>
              </a:rPr>
              <a:t> </a:t>
            </a:r>
            <a:r>
              <a:rPr lang="cs-CZ" sz="2400" dirty="0" err="1" smtClean="0">
                <a:latin typeface="Tahoma" pitchFamily="34" charset="0"/>
              </a:rPr>
              <a:t>and</a:t>
            </a:r>
            <a:r>
              <a:rPr lang="cs-CZ" sz="2400" dirty="0" smtClean="0">
                <a:latin typeface="Tahoma" pitchFamily="34" charset="0"/>
              </a:rPr>
              <a:t> </a:t>
            </a:r>
            <a:r>
              <a:rPr lang="cs-CZ" sz="2400" dirty="0" err="1" smtClean="0">
                <a:latin typeface="Tahoma" pitchFamily="34" charset="0"/>
              </a:rPr>
              <a:t>IgA</a:t>
            </a:r>
            <a:r>
              <a:rPr lang="cs-CZ" sz="2400" dirty="0" smtClean="0">
                <a:latin typeface="Tahoma" pitchFamily="34" charset="0"/>
              </a:rPr>
              <a:t> </a:t>
            </a:r>
            <a:r>
              <a:rPr lang="cs-CZ" sz="2400" dirty="0" err="1" smtClean="0">
                <a:latin typeface="Tahoma" pitchFamily="34" charset="0"/>
              </a:rPr>
              <a:t>between</a:t>
            </a:r>
            <a:r>
              <a:rPr lang="cs-CZ" sz="2400" dirty="0" smtClean="0">
                <a:latin typeface="Tahoma" pitchFamily="34" charset="0"/>
              </a:rPr>
              <a:t> 10.-15. </a:t>
            </a:r>
            <a:r>
              <a:rPr lang="cs-CZ" sz="2400" dirty="0" err="1" smtClean="0">
                <a:latin typeface="Tahoma" pitchFamily="34" charset="0"/>
              </a:rPr>
              <a:t>year</a:t>
            </a:r>
            <a:endParaRPr lang="cs-CZ" sz="2400" dirty="0" smtClean="0">
              <a:latin typeface="Tahoma" pitchFamily="34" charset="0"/>
            </a:endParaRPr>
          </a:p>
          <a:p>
            <a:pPr>
              <a:lnSpc>
                <a:spcPct val="130000"/>
              </a:lnSpc>
              <a:buClr>
                <a:srgbClr val="00FF00"/>
              </a:buClr>
              <a:buNone/>
            </a:pP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endParaRPr lang="cs-CZ" sz="2400" dirty="0">
              <a:solidFill>
                <a:schemeClr val="bg1"/>
              </a:solidFill>
              <a:effectLst>
                <a:outerShdw blurRad="38100" dist="38100" dir="2700000" algn="tl">
                  <a:srgbClr val="000000"/>
                </a:outerShdw>
              </a:effectLst>
              <a:latin typeface="Tahoma" pitchFamily="34" charset="0"/>
            </a:endParaRPr>
          </a:p>
        </p:txBody>
      </p:sp>
      <p:pic>
        <p:nvPicPr>
          <p:cNvPr id="1026" name="Picture 2" descr="C:\Users\vachovam\Desktop\nR7Qa.png"/>
          <p:cNvPicPr>
            <a:picLocks noChangeAspect="1" noChangeArrowheads="1"/>
          </p:cNvPicPr>
          <p:nvPr/>
        </p:nvPicPr>
        <p:blipFill>
          <a:blip r:embed="rId2" cstate="print"/>
          <a:srcRect/>
          <a:stretch>
            <a:fillRect/>
          </a:stretch>
        </p:blipFill>
        <p:spPr bwMode="auto">
          <a:xfrm>
            <a:off x="1284626" y="3933056"/>
            <a:ext cx="5879662" cy="288032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948456"/>
            <a:ext cx="8229600" cy="5576888"/>
          </a:xfrm>
        </p:spPr>
        <p:txBody>
          <a:bodyPr>
            <a:normAutofit/>
          </a:bodyPr>
          <a:lstStyle/>
          <a:p>
            <a:pPr>
              <a:buClr>
                <a:srgbClr val="00FF00"/>
              </a:buClr>
              <a:buFont typeface="Wingdings" pitchFamily="2" charset="2"/>
              <a:buChar char="§"/>
            </a:pPr>
            <a:r>
              <a:rPr lang="cs-CZ" sz="2800" dirty="0" err="1" smtClean="0">
                <a:latin typeface="Tahoma" pitchFamily="34" charset="0"/>
              </a:rPr>
              <a:t>After</a:t>
            </a:r>
            <a:r>
              <a:rPr lang="cs-CZ" sz="2800" dirty="0" smtClean="0">
                <a:latin typeface="Tahoma" pitchFamily="34" charset="0"/>
              </a:rPr>
              <a:t> </a:t>
            </a:r>
            <a:r>
              <a:rPr lang="cs-CZ" sz="2800" dirty="0" err="1" smtClean="0">
                <a:latin typeface="Tahoma" pitchFamily="34" charset="0"/>
              </a:rPr>
              <a:t>birth</a:t>
            </a:r>
            <a:r>
              <a:rPr lang="cs-CZ" sz="2800" dirty="0" smtClean="0">
                <a:latin typeface="Tahoma" pitchFamily="34" charset="0"/>
              </a:rPr>
              <a:t> B </a:t>
            </a:r>
            <a:r>
              <a:rPr lang="cs-CZ" sz="2800" dirty="0" err="1" smtClean="0">
                <a:latin typeface="Tahoma" pitchFamily="34" charset="0"/>
              </a:rPr>
              <a:t>lymphocytes</a:t>
            </a:r>
            <a:r>
              <a:rPr lang="cs-CZ" sz="2800" dirty="0" smtClean="0">
                <a:latin typeface="Tahoma" pitchFamily="34" charset="0"/>
              </a:rPr>
              <a:t> </a:t>
            </a:r>
            <a:r>
              <a:rPr lang="cs-CZ" sz="2800" dirty="0" err="1" smtClean="0">
                <a:latin typeface="Tahoma" pitchFamily="34" charset="0"/>
              </a:rPr>
              <a:t>respond</a:t>
            </a:r>
            <a:r>
              <a:rPr lang="cs-CZ" sz="2800" dirty="0" smtClean="0">
                <a:latin typeface="Tahoma" pitchFamily="34" charset="0"/>
              </a:rPr>
              <a:t> to </a:t>
            </a:r>
            <a:r>
              <a:rPr lang="cs-CZ" sz="2800" dirty="0" err="1" smtClean="0">
                <a:latin typeface="Tahoma" pitchFamily="34" charset="0"/>
              </a:rPr>
              <a:t>immunization</a:t>
            </a:r>
            <a:r>
              <a:rPr lang="cs-CZ" sz="2800" dirty="0" smtClean="0">
                <a:latin typeface="Tahoma" pitchFamily="34" charset="0"/>
              </a:rPr>
              <a:t> </a:t>
            </a:r>
            <a:r>
              <a:rPr lang="cs-CZ" sz="2800" dirty="0" err="1" smtClean="0">
                <a:latin typeface="Tahoma" pitchFamily="34" charset="0"/>
              </a:rPr>
              <a:t>predominantly</a:t>
            </a:r>
            <a:r>
              <a:rPr lang="cs-CZ" sz="2800" dirty="0" smtClean="0">
                <a:latin typeface="Tahoma" pitchFamily="34" charset="0"/>
              </a:rPr>
              <a:t> by </a:t>
            </a:r>
            <a:r>
              <a:rPr lang="cs-CZ" sz="2800" dirty="0" err="1" smtClean="0">
                <a:latin typeface="Tahoma" pitchFamily="34" charset="0"/>
              </a:rPr>
              <a:t>IgM</a:t>
            </a:r>
            <a:r>
              <a:rPr lang="cs-CZ" sz="2800" dirty="0" smtClean="0">
                <a:latin typeface="Tahoma" pitchFamily="34" charset="0"/>
              </a:rPr>
              <a:t> </a:t>
            </a:r>
            <a:r>
              <a:rPr lang="cs-CZ" sz="2800" dirty="0" err="1" smtClean="0">
                <a:latin typeface="Tahoma" pitchFamily="34" charset="0"/>
              </a:rPr>
              <a:t>formation</a:t>
            </a:r>
            <a:r>
              <a:rPr lang="cs-CZ" sz="2800" dirty="0" smtClean="0">
                <a:latin typeface="Tahoma" pitchFamily="34" charset="0"/>
              </a:rPr>
              <a:t>, </a:t>
            </a:r>
            <a:r>
              <a:rPr lang="cs-CZ" sz="2800" dirty="0" err="1" smtClean="0">
                <a:latin typeface="Tahoma" pitchFamily="34" charset="0"/>
              </a:rPr>
              <a:t>switching</a:t>
            </a:r>
            <a:r>
              <a:rPr lang="cs-CZ" sz="2800" dirty="0" smtClean="0">
                <a:latin typeface="Tahoma" pitchFamily="34" charset="0"/>
              </a:rPr>
              <a:t> to </a:t>
            </a:r>
            <a:r>
              <a:rPr lang="cs-CZ" sz="2800" dirty="0" err="1" smtClean="0">
                <a:latin typeface="Tahoma" pitchFamily="34" charset="0"/>
              </a:rPr>
              <a:t>other</a:t>
            </a:r>
            <a:r>
              <a:rPr lang="cs-CZ" sz="2800" dirty="0" smtClean="0">
                <a:latin typeface="Tahoma" pitchFamily="34" charset="0"/>
              </a:rPr>
              <a:t> </a:t>
            </a:r>
            <a:r>
              <a:rPr lang="cs-CZ" sz="2800" dirty="0" err="1" smtClean="0">
                <a:latin typeface="Tahoma" pitchFamily="34" charset="0"/>
              </a:rPr>
              <a:t>isotype</a:t>
            </a:r>
            <a:r>
              <a:rPr lang="cs-CZ" sz="2800" dirty="0" smtClean="0">
                <a:latin typeface="Tahoma" pitchFamily="34" charset="0"/>
              </a:rPr>
              <a:t> </a:t>
            </a:r>
            <a:r>
              <a:rPr lang="cs-CZ" sz="2800" dirty="0" err="1" smtClean="0">
                <a:latin typeface="Tahoma" pitchFamily="34" charset="0"/>
              </a:rPr>
              <a:t>is</a:t>
            </a:r>
            <a:r>
              <a:rPr lang="cs-CZ" sz="2800" dirty="0" smtClean="0">
                <a:latin typeface="Tahoma" pitchFamily="34" charset="0"/>
              </a:rPr>
              <a:t> </a:t>
            </a:r>
            <a:r>
              <a:rPr lang="cs-CZ" sz="2800" dirty="0" err="1" smtClean="0">
                <a:latin typeface="Tahoma" pitchFamily="34" charset="0"/>
              </a:rPr>
              <a:t>slower</a:t>
            </a:r>
            <a:endParaRPr lang="cs-CZ" sz="2800" dirty="0" smtClean="0">
              <a:latin typeface="Tahoma" pitchFamily="34" charset="0"/>
            </a:endParaRPr>
          </a:p>
          <a:p>
            <a:pPr>
              <a:buClr>
                <a:srgbClr val="00FF00"/>
              </a:buClr>
              <a:buFont typeface="Wingdings" pitchFamily="2" charset="2"/>
              <a:buChar char="§"/>
            </a:pPr>
            <a:endParaRPr lang="cs-CZ" sz="2800" dirty="0">
              <a:latin typeface="Tahoma" pitchFamily="34" charset="0"/>
            </a:endParaRPr>
          </a:p>
          <a:p>
            <a:pPr>
              <a:buClr>
                <a:srgbClr val="00FF00"/>
              </a:buClr>
              <a:buFont typeface="Wingdings" pitchFamily="2" charset="2"/>
              <a:buChar char="§"/>
            </a:pPr>
            <a:r>
              <a:rPr lang="cs-CZ" sz="2800" dirty="0" err="1">
                <a:latin typeface="Tahoma" pitchFamily="34" charset="0"/>
              </a:rPr>
              <a:t>Antibody</a:t>
            </a:r>
            <a:r>
              <a:rPr lang="cs-CZ" sz="2800" dirty="0">
                <a:latin typeface="Tahoma" pitchFamily="34" charset="0"/>
              </a:rPr>
              <a:t> response to </a:t>
            </a:r>
            <a:r>
              <a:rPr lang="cs-CZ" sz="2800" dirty="0" err="1">
                <a:latin typeface="Tahoma" pitchFamily="34" charset="0"/>
              </a:rPr>
              <a:t>polysaccharide</a:t>
            </a:r>
            <a:r>
              <a:rPr lang="cs-CZ" sz="2800" dirty="0">
                <a:latin typeface="Tahoma" pitchFamily="34" charset="0"/>
              </a:rPr>
              <a:t> </a:t>
            </a:r>
            <a:r>
              <a:rPr lang="cs-CZ" sz="2800" dirty="0" err="1" smtClean="0">
                <a:latin typeface="Tahoma" pitchFamily="34" charset="0"/>
              </a:rPr>
              <a:t>antigens</a:t>
            </a:r>
            <a:r>
              <a:rPr lang="en-US" sz="2800" dirty="0" smtClean="0">
                <a:latin typeface="Tahoma" pitchFamily="34" charset="0"/>
              </a:rPr>
              <a:t> </a:t>
            </a:r>
            <a:r>
              <a:rPr lang="cs-CZ" sz="2800" dirty="0" smtClean="0">
                <a:latin typeface="Tahoma" pitchFamily="34" charset="0"/>
              </a:rPr>
              <a:t> </a:t>
            </a:r>
            <a:r>
              <a:rPr lang="cs-CZ" sz="2800" dirty="0" err="1">
                <a:latin typeface="Tahoma" pitchFamily="34" charset="0"/>
              </a:rPr>
              <a:t>appears</a:t>
            </a:r>
            <a:r>
              <a:rPr lang="cs-CZ" sz="2800" dirty="0">
                <a:latin typeface="Tahoma" pitchFamily="34" charset="0"/>
              </a:rPr>
              <a:t> </a:t>
            </a:r>
            <a:r>
              <a:rPr lang="cs-CZ" sz="2800" dirty="0" err="1" smtClean="0">
                <a:latin typeface="Tahoma" pitchFamily="34" charset="0"/>
              </a:rPr>
              <a:t>around</a:t>
            </a:r>
            <a:r>
              <a:rPr lang="cs-CZ" sz="2800" dirty="0" smtClean="0">
                <a:latin typeface="Tahoma" pitchFamily="34" charset="0"/>
              </a:rPr>
              <a:t> </a:t>
            </a:r>
            <a:r>
              <a:rPr lang="cs-CZ" sz="2800" dirty="0">
                <a:latin typeface="Tahoma" pitchFamily="34" charset="0"/>
              </a:rPr>
              <a:t>2. </a:t>
            </a:r>
            <a:r>
              <a:rPr lang="cs-CZ" sz="2800" dirty="0" err="1">
                <a:latin typeface="Tahoma" pitchFamily="34" charset="0"/>
              </a:rPr>
              <a:t>year</a:t>
            </a:r>
            <a:r>
              <a:rPr lang="cs-CZ" sz="2800" dirty="0">
                <a:latin typeface="Tahoma" pitchFamily="34" charset="0"/>
              </a:rPr>
              <a:t> </a:t>
            </a:r>
            <a:r>
              <a:rPr lang="cs-CZ" sz="2800" dirty="0" err="1">
                <a:latin typeface="Tahoma" pitchFamily="34" charset="0"/>
              </a:rPr>
              <a:t>of</a:t>
            </a:r>
            <a:r>
              <a:rPr lang="cs-CZ" sz="2800" dirty="0">
                <a:latin typeface="Tahoma" pitchFamily="34" charset="0"/>
              </a:rPr>
              <a:t> </a:t>
            </a:r>
            <a:r>
              <a:rPr lang="cs-CZ" sz="2800" dirty="0" err="1">
                <a:latin typeface="Tahoma" pitchFamily="34" charset="0"/>
              </a:rPr>
              <a:t>life</a:t>
            </a:r>
            <a:r>
              <a:rPr lang="cs-CZ" sz="2800" dirty="0">
                <a:latin typeface="Tahoma" pitchFamily="34" charset="0"/>
              </a:rPr>
              <a:t> </a:t>
            </a:r>
          </a:p>
          <a:p>
            <a:pPr>
              <a:buClr>
                <a:srgbClr val="00FF00"/>
              </a:buClr>
              <a:buFont typeface="Wingdings" pitchFamily="2" charset="2"/>
              <a:buChar char="§"/>
            </a:pPr>
            <a:endParaRPr lang="cs-CZ" sz="2800" dirty="0">
              <a:latin typeface="Tahoma" pitchFamily="34" charset="0"/>
            </a:endParaRPr>
          </a:p>
          <a:p>
            <a:pPr>
              <a:buClr>
                <a:srgbClr val="00FF00"/>
              </a:buClr>
              <a:buFont typeface="Wingdings" pitchFamily="2" charset="2"/>
              <a:buChar char="§"/>
            </a:pPr>
            <a:r>
              <a:rPr lang="cs-CZ" sz="2800" dirty="0">
                <a:latin typeface="Tahoma" pitchFamily="34" charset="0"/>
              </a:rPr>
              <a:t>In </a:t>
            </a:r>
            <a:r>
              <a:rPr lang="cs-CZ" sz="2800" dirty="0" err="1">
                <a:latin typeface="Tahoma" pitchFamily="34" charset="0"/>
              </a:rPr>
              <a:t>old</a:t>
            </a:r>
            <a:r>
              <a:rPr lang="cs-CZ" sz="2800" dirty="0">
                <a:latin typeface="Tahoma" pitchFamily="34" charset="0"/>
              </a:rPr>
              <a:t> </a:t>
            </a:r>
            <a:r>
              <a:rPr lang="cs-CZ" sz="2800" dirty="0" err="1">
                <a:latin typeface="Tahoma" pitchFamily="34" charset="0"/>
              </a:rPr>
              <a:t>age</a:t>
            </a:r>
            <a:r>
              <a:rPr lang="cs-CZ" sz="2800" dirty="0">
                <a:latin typeface="Tahoma" pitchFamily="34" charset="0"/>
              </a:rPr>
              <a:t> </a:t>
            </a:r>
            <a:r>
              <a:rPr lang="cs-CZ" sz="2800" dirty="0" err="1">
                <a:latin typeface="Tahoma" pitchFamily="34" charset="0"/>
              </a:rPr>
              <a:t>is</a:t>
            </a:r>
            <a:r>
              <a:rPr lang="cs-CZ" sz="2800" dirty="0">
                <a:latin typeface="Tahoma" pitchFamily="34" charset="0"/>
              </a:rPr>
              <a:t> a </a:t>
            </a:r>
            <a:r>
              <a:rPr lang="cs-CZ" sz="2800" dirty="0" err="1">
                <a:latin typeface="Tahoma" pitchFamily="34" charset="0"/>
              </a:rPr>
              <a:t>lower</a:t>
            </a:r>
            <a:r>
              <a:rPr lang="cs-CZ" sz="2800" dirty="0">
                <a:latin typeface="Tahoma" pitchFamily="34" charset="0"/>
              </a:rPr>
              <a:t> </a:t>
            </a:r>
            <a:r>
              <a:rPr lang="cs-CZ" sz="2800" dirty="0" err="1">
                <a:latin typeface="Tahoma" pitchFamily="34" charset="0"/>
              </a:rPr>
              <a:t>antibody</a:t>
            </a:r>
            <a:r>
              <a:rPr lang="cs-CZ" sz="2800" dirty="0">
                <a:latin typeface="Tahoma" pitchFamily="34" charset="0"/>
              </a:rPr>
              <a:t> response to </a:t>
            </a:r>
            <a:r>
              <a:rPr lang="cs-CZ" sz="2800" dirty="0" err="1">
                <a:latin typeface="Tahoma" pitchFamily="34" charset="0"/>
              </a:rPr>
              <a:t>new</a:t>
            </a:r>
            <a:r>
              <a:rPr lang="cs-CZ" sz="2800" dirty="0">
                <a:latin typeface="Tahoma" pitchFamily="34" charset="0"/>
              </a:rPr>
              <a:t> </a:t>
            </a:r>
            <a:r>
              <a:rPr lang="cs-CZ" sz="2800" dirty="0" err="1">
                <a:latin typeface="Tahoma" pitchFamily="34" charset="0"/>
              </a:rPr>
              <a:t>stimuli</a:t>
            </a:r>
            <a:r>
              <a:rPr lang="cs-CZ" sz="2800" dirty="0">
                <a:latin typeface="Tahoma" pitchFamily="34" charset="0"/>
              </a:rPr>
              <a:t> </a:t>
            </a:r>
            <a:r>
              <a:rPr lang="cs-CZ" sz="2800" dirty="0" err="1">
                <a:latin typeface="Tahoma" pitchFamily="34" charset="0"/>
              </a:rPr>
              <a:t>and</a:t>
            </a:r>
            <a:r>
              <a:rPr lang="cs-CZ" sz="2800" dirty="0">
                <a:latin typeface="Tahoma" pitchFamily="34" charset="0"/>
              </a:rPr>
              <a:t> </a:t>
            </a:r>
            <a:r>
              <a:rPr lang="cs-CZ" sz="2800" dirty="0" err="1">
                <a:latin typeface="Tahoma" pitchFamily="34" charset="0"/>
              </a:rPr>
              <a:t>increased</a:t>
            </a:r>
            <a:r>
              <a:rPr lang="cs-CZ" sz="2800" dirty="0">
                <a:latin typeface="Tahoma" pitchFamily="34" charset="0"/>
              </a:rPr>
              <a:t> </a:t>
            </a:r>
            <a:r>
              <a:rPr lang="cs-CZ" sz="2800" dirty="0" err="1">
                <a:latin typeface="Tahoma" pitchFamily="34" charset="0"/>
              </a:rPr>
              <a:t>autoantibodies</a:t>
            </a:r>
            <a:r>
              <a:rPr lang="cs-CZ" sz="2800" dirty="0">
                <a:latin typeface="Tahoma" pitchFamily="34" charset="0"/>
              </a:rPr>
              <a:t> </a:t>
            </a:r>
            <a:r>
              <a:rPr lang="cs-CZ" sz="2800" dirty="0" err="1">
                <a:latin typeface="Tahoma" pitchFamily="34" charset="0"/>
              </a:rPr>
              <a:t>production</a:t>
            </a:r>
            <a:endParaRPr lang="cs-CZ" sz="2800" dirty="0">
              <a:latin typeface="Tahoma" pitchFamily="34" charset="0"/>
            </a:endParaRPr>
          </a:p>
          <a:p>
            <a:pPr>
              <a:buClr>
                <a:srgbClr val="00FF00"/>
              </a:buClr>
              <a:buFont typeface="Wingdings" pitchFamily="2" charset="2"/>
              <a:buChar char="§"/>
            </a:pPr>
            <a:endParaRPr lang="cs-CZ" sz="28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395288" y="2636838"/>
            <a:ext cx="8229600" cy="1143000"/>
          </a:xfrm>
        </p:spPr>
        <p:txBody>
          <a:bodyPr/>
          <a:lstStyle/>
          <a:p>
            <a:r>
              <a:rPr lang="cs-CZ" sz="4000" b="1" dirty="0" err="1" smtClean="0">
                <a:latin typeface="Tahoma" pitchFamily="34" charset="0"/>
              </a:rPr>
              <a:t>Humoral</a:t>
            </a:r>
            <a:r>
              <a:rPr lang="cs-CZ" sz="4000" b="1" dirty="0" smtClean="0">
                <a:latin typeface="Tahoma" pitchFamily="34" charset="0"/>
              </a:rPr>
              <a:t> </a:t>
            </a:r>
            <a:r>
              <a:rPr lang="cs-CZ" sz="4000" b="1" dirty="0" err="1">
                <a:latin typeface="Tahoma" pitchFamily="34" charset="0"/>
              </a:rPr>
              <a:t>immune</a:t>
            </a:r>
            <a:r>
              <a:rPr lang="cs-CZ" sz="4000" b="1" dirty="0">
                <a:latin typeface="Tahoma" pitchFamily="34" charset="0"/>
              </a:rPr>
              <a:t> response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cs-CZ" sz="2800" b="1" dirty="0" err="1" smtClean="0">
                <a:latin typeface="Tahoma" pitchFamily="34" charset="0"/>
              </a:rPr>
              <a:t>Humoral</a:t>
            </a:r>
            <a:r>
              <a:rPr lang="cs-CZ" sz="2800" b="1" dirty="0" smtClean="0">
                <a:latin typeface="Tahoma" pitchFamily="34" charset="0"/>
              </a:rPr>
              <a:t> response </a:t>
            </a:r>
            <a:r>
              <a:rPr lang="cs-CZ" sz="2800" b="1" dirty="0" err="1">
                <a:latin typeface="Tahoma" pitchFamily="34" charset="0"/>
              </a:rPr>
              <a:t>induced</a:t>
            </a:r>
            <a:r>
              <a:rPr lang="cs-CZ" sz="2800" b="1" dirty="0">
                <a:latin typeface="Tahoma" pitchFamily="34" charset="0"/>
              </a:rPr>
              <a:t> by</a:t>
            </a:r>
          </a:p>
        </p:txBody>
      </p:sp>
      <p:sp>
        <p:nvSpPr>
          <p:cNvPr id="40963" name="Rectangle 3"/>
          <p:cNvSpPr>
            <a:spLocks noGrp="1" noChangeArrowheads="1"/>
          </p:cNvSpPr>
          <p:nvPr>
            <p:ph type="body" idx="1"/>
          </p:nvPr>
        </p:nvSpPr>
        <p:spPr/>
        <p:txBody>
          <a:bodyPr>
            <a:normAutofit lnSpcReduction="10000"/>
          </a:bodyPr>
          <a:lstStyle/>
          <a:p>
            <a:pPr>
              <a:buClr>
                <a:srgbClr val="00FF00"/>
              </a:buClr>
              <a:buFont typeface="Wingdings" pitchFamily="2" charset="2"/>
              <a:buChar char="§"/>
            </a:pPr>
            <a:r>
              <a:rPr lang="cs-CZ" sz="2800" dirty="0">
                <a:latin typeface="Tahoma" pitchFamily="34" charset="0"/>
              </a:rPr>
              <a:t>T-independent </a:t>
            </a:r>
            <a:r>
              <a:rPr lang="cs-CZ" sz="2800" dirty="0" err="1">
                <a:latin typeface="Tahoma" pitchFamily="34" charset="0"/>
              </a:rPr>
              <a:t>antigens</a:t>
            </a:r>
            <a:r>
              <a:rPr lang="cs-CZ" sz="2800" dirty="0">
                <a:latin typeface="Tahoma" pitchFamily="34" charset="0"/>
              </a:rPr>
              <a:t> </a:t>
            </a:r>
          </a:p>
          <a:p>
            <a:pPr lvl="2">
              <a:buClr>
                <a:srgbClr val="00FF00"/>
              </a:buClr>
              <a:buFont typeface="Wingdings" pitchFamily="2" charset="2"/>
              <a:buChar char="§"/>
            </a:pPr>
            <a:r>
              <a:rPr lang="cs-CZ" dirty="0">
                <a:latin typeface="Tahoma" pitchFamily="34" charset="0"/>
              </a:rPr>
              <a:t>Cause </a:t>
            </a:r>
            <a:r>
              <a:rPr lang="cs-CZ" dirty="0" err="1">
                <a:latin typeface="Tahoma" pitchFamily="34" charset="0"/>
              </a:rPr>
              <a:t>predominantly</a:t>
            </a:r>
            <a:r>
              <a:rPr lang="cs-CZ" dirty="0">
                <a:latin typeface="Tahoma" pitchFamily="34" charset="0"/>
              </a:rPr>
              <a:t> </a:t>
            </a:r>
            <a:r>
              <a:rPr lang="cs-CZ" dirty="0" err="1">
                <a:latin typeface="Tahoma" pitchFamily="34" charset="0"/>
              </a:rPr>
              <a:t>IgM</a:t>
            </a:r>
            <a:r>
              <a:rPr lang="cs-CZ" dirty="0">
                <a:latin typeface="Tahoma" pitchFamily="34" charset="0"/>
              </a:rPr>
              <a:t> </a:t>
            </a:r>
            <a:r>
              <a:rPr lang="cs-CZ" dirty="0" err="1">
                <a:latin typeface="Tahoma" pitchFamily="34" charset="0"/>
              </a:rPr>
              <a:t>production</a:t>
            </a:r>
            <a:r>
              <a:rPr lang="cs-CZ" dirty="0">
                <a:latin typeface="Tahoma" pitchFamily="34" charset="0"/>
              </a:rPr>
              <a:t> </a:t>
            </a:r>
          </a:p>
          <a:p>
            <a:pPr lvl="2">
              <a:buClr>
                <a:srgbClr val="00FF00"/>
              </a:buClr>
              <a:buFont typeface="Wingdings" pitchFamily="2" charset="2"/>
              <a:buChar char="§"/>
            </a:pPr>
            <a:r>
              <a:rPr lang="cs-CZ" dirty="0" err="1">
                <a:latin typeface="Tahoma" pitchFamily="34" charset="0"/>
              </a:rPr>
              <a:t>Bacterial</a:t>
            </a:r>
            <a:r>
              <a:rPr lang="cs-CZ" dirty="0">
                <a:latin typeface="Tahoma" pitchFamily="34" charset="0"/>
              </a:rPr>
              <a:t> </a:t>
            </a:r>
            <a:r>
              <a:rPr lang="cs-CZ" dirty="0" err="1">
                <a:latin typeface="Tahoma" pitchFamily="34" charset="0"/>
              </a:rPr>
              <a:t>polysaccharides</a:t>
            </a:r>
            <a:r>
              <a:rPr lang="cs-CZ" dirty="0">
                <a:latin typeface="Tahoma" pitchFamily="34" charset="0"/>
              </a:rPr>
              <a:t>, </a:t>
            </a:r>
            <a:r>
              <a:rPr lang="cs-CZ" dirty="0" err="1">
                <a:latin typeface="Tahoma" pitchFamily="34" charset="0"/>
              </a:rPr>
              <a:t>lipopolysaccharides</a:t>
            </a:r>
            <a:r>
              <a:rPr lang="cs-CZ" dirty="0">
                <a:latin typeface="Tahoma" pitchFamily="34" charset="0"/>
              </a:rPr>
              <a:t>, </a:t>
            </a:r>
            <a:r>
              <a:rPr lang="cs-CZ" dirty="0" err="1">
                <a:latin typeface="Tahoma" pitchFamily="34" charset="0"/>
              </a:rPr>
              <a:t>and</a:t>
            </a:r>
            <a:r>
              <a:rPr lang="cs-CZ" dirty="0">
                <a:latin typeface="Tahoma" pitchFamily="34" charset="0"/>
              </a:rPr>
              <a:t> </a:t>
            </a:r>
            <a:r>
              <a:rPr lang="cs-CZ" dirty="0" err="1">
                <a:latin typeface="Tahoma" pitchFamily="34" charset="0"/>
              </a:rPr>
              <a:t>polymeric</a:t>
            </a:r>
            <a:r>
              <a:rPr lang="cs-CZ" dirty="0">
                <a:latin typeface="Tahoma" pitchFamily="34" charset="0"/>
              </a:rPr>
              <a:t> </a:t>
            </a:r>
            <a:r>
              <a:rPr lang="cs-CZ" dirty="0" err="1">
                <a:latin typeface="Tahoma" pitchFamily="34" charset="0"/>
              </a:rPr>
              <a:t>forms</a:t>
            </a:r>
            <a:r>
              <a:rPr lang="cs-CZ" dirty="0">
                <a:latin typeface="Tahoma" pitchFamily="34" charset="0"/>
              </a:rPr>
              <a:t> </a:t>
            </a:r>
            <a:r>
              <a:rPr lang="cs-CZ" dirty="0" err="1">
                <a:latin typeface="Tahoma" pitchFamily="34" charset="0"/>
              </a:rPr>
              <a:t>of</a:t>
            </a:r>
            <a:r>
              <a:rPr lang="cs-CZ" dirty="0">
                <a:latin typeface="Tahoma" pitchFamily="34" charset="0"/>
              </a:rPr>
              <a:t> protein </a:t>
            </a:r>
            <a:br>
              <a:rPr lang="cs-CZ" dirty="0">
                <a:latin typeface="Tahoma" pitchFamily="34" charset="0"/>
              </a:rPr>
            </a:br>
            <a:endParaRPr lang="cs-CZ" dirty="0">
              <a:latin typeface="Tahoma" pitchFamily="34" charset="0"/>
            </a:endParaRPr>
          </a:p>
          <a:p>
            <a:pPr>
              <a:buClr>
                <a:srgbClr val="00FF00"/>
              </a:buClr>
              <a:buFont typeface="Wingdings" pitchFamily="2" charset="2"/>
              <a:buChar char="§"/>
            </a:pPr>
            <a:r>
              <a:rPr lang="cs-CZ" sz="2800" dirty="0">
                <a:latin typeface="Tahoma" pitchFamily="34" charset="0"/>
              </a:rPr>
              <a:t>T-</a:t>
            </a:r>
            <a:r>
              <a:rPr lang="cs-CZ" sz="2800" dirty="0" err="1">
                <a:latin typeface="Tahoma" pitchFamily="34" charset="0"/>
              </a:rPr>
              <a:t>dependent</a:t>
            </a:r>
            <a:r>
              <a:rPr lang="cs-CZ" sz="2800" dirty="0">
                <a:latin typeface="Tahoma" pitchFamily="34" charset="0"/>
              </a:rPr>
              <a:t> </a:t>
            </a:r>
            <a:r>
              <a:rPr lang="cs-CZ" sz="2800" dirty="0" err="1">
                <a:latin typeface="Tahoma" pitchFamily="34" charset="0"/>
              </a:rPr>
              <a:t>antigens</a:t>
            </a:r>
            <a:r>
              <a:rPr lang="cs-CZ" sz="2800" dirty="0">
                <a:latin typeface="Tahoma" pitchFamily="34" charset="0"/>
              </a:rPr>
              <a:t> </a:t>
            </a:r>
          </a:p>
          <a:p>
            <a:pPr lvl="2">
              <a:buClr>
                <a:srgbClr val="00FF00"/>
              </a:buClr>
              <a:buFont typeface="Wingdings" pitchFamily="2" charset="2"/>
              <a:buChar char="§"/>
            </a:pPr>
            <a:r>
              <a:rPr lang="cs-CZ" dirty="0" err="1">
                <a:latin typeface="Tahoma" pitchFamily="34" charset="0"/>
              </a:rPr>
              <a:t>Reaction</a:t>
            </a:r>
            <a:r>
              <a:rPr lang="cs-CZ" dirty="0">
                <a:latin typeface="Tahoma" pitchFamily="34" charset="0"/>
              </a:rPr>
              <a:t> to these </a:t>
            </a:r>
            <a:r>
              <a:rPr lang="cs-CZ" dirty="0" err="1">
                <a:latin typeface="Tahoma" pitchFamily="34" charset="0"/>
              </a:rPr>
              <a:t>Ag</a:t>
            </a:r>
            <a:r>
              <a:rPr lang="cs-CZ" dirty="0">
                <a:latin typeface="Tahoma" pitchFamily="34" charset="0"/>
              </a:rPr>
              <a:t> </a:t>
            </a:r>
            <a:r>
              <a:rPr lang="cs-CZ" dirty="0" err="1">
                <a:latin typeface="Tahoma" pitchFamily="34" charset="0"/>
              </a:rPr>
              <a:t>occurs</a:t>
            </a:r>
            <a:r>
              <a:rPr lang="cs-CZ" dirty="0">
                <a:latin typeface="Tahoma" pitchFamily="34" charset="0"/>
              </a:rPr>
              <a:t> in </a:t>
            </a:r>
            <a:r>
              <a:rPr lang="cs-CZ" dirty="0" err="1">
                <a:latin typeface="Tahoma" pitchFamily="34" charset="0"/>
              </a:rPr>
              <a:t>two</a:t>
            </a:r>
            <a:r>
              <a:rPr lang="cs-CZ" dirty="0">
                <a:latin typeface="Tahoma" pitchFamily="34" charset="0"/>
              </a:rPr>
              <a:t> </a:t>
            </a:r>
            <a:r>
              <a:rPr lang="cs-CZ" dirty="0" err="1">
                <a:latin typeface="Tahoma" pitchFamily="34" charset="0"/>
              </a:rPr>
              <a:t>phases</a:t>
            </a:r>
            <a:r>
              <a:rPr lang="cs-CZ" dirty="0">
                <a:latin typeface="Tahoma" pitchFamily="34" charset="0"/>
              </a:rPr>
              <a:t> - </a:t>
            </a:r>
            <a:r>
              <a:rPr lang="cs-CZ" dirty="0" err="1">
                <a:latin typeface="Tahoma" pitchFamily="34" charset="0"/>
              </a:rPr>
              <a:t>primary</a:t>
            </a:r>
            <a:r>
              <a:rPr lang="cs-CZ" dirty="0">
                <a:latin typeface="Tahoma" pitchFamily="34" charset="0"/>
              </a:rPr>
              <a:t> </a:t>
            </a:r>
            <a:r>
              <a:rPr lang="cs-CZ" dirty="0" err="1">
                <a:latin typeface="Tahoma" pitchFamily="34" charset="0"/>
              </a:rPr>
              <a:t>and</a:t>
            </a:r>
            <a:r>
              <a:rPr lang="cs-CZ" dirty="0">
                <a:latin typeface="Tahoma" pitchFamily="34" charset="0"/>
              </a:rPr>
              <a:t> </a:t>
            </a:r>
            <a:r>
              <a:rPr lang="cs-CZ" dirty="0" err="1" smtClean="0">
                <a:latin typeface="Tahoma" pitchFamily="34" charset="0"/>
              </a:rPr>
              <a:t>secondary</a:t>
            </a:r>
            <a:r>
              <a:rPr lang="cs-CZ" dirty="0" smtClean="0">
                <a:latin typeface="Tahoma" pitchFamily="34" charset="0"/>
              </a:rPr>
              <a:t> </a:t>
            </a:r>
            <a:endParaRPr lang="cs-CZ" dirty="0">
              <a:latin typeface="Tahoma" pitchFamily="34" charset="0"/>
            </a:endParaRPr>
          </a:p>
          <a:p>
            <a:pPr lvl="2">
              <a:buClr>
                <a:srgbClr val="00FF00"/>
              </a:buClr>
              <a:buFont typeface="Wingdings" pitchFamily="2" charset="2"/>
              <a:buChar char="§"/>
            </a:pPr>
            <a:r>
              <a:rPr lang="cs-CZ" dirty="0" err="1">
                <a:latin typeface="Tahoma" pitchFamily="34" charset="0"/>
              </a:rPr>
              <a:t>Initiate</a:t>
            </a:r>
            <a:r>
              <a:rPr lang="cs-CZ" dirty="0">
                <a:latin typeface="Tahoma" pitchFamily="34" charset="0"/>
              </a:rPr>
              <a:t> </a:t>
            </a:r>
            <a:r>
              <a:rPr lang="cs-CZ" dirty="0" err="1">
                <a:latin typeface="Tahoma" pitchFamily="34" charset="0"/>
              </a:rPr>
              <a:t>the</a:t>
            </a:r>
            <a:r>
              <a:rPr lang="cs-CZ" dirty="0">
                <a:latin typeface="Tahoma" pitchFamily="34" charset="0"/>
              </a:rPr>
              <a:t> </a:t>
            </a:r>
            <a:r>
              <a:rPr lang="cs-CZ" dirty="0" err="1">
                <a:latin typeface="Tahoma" pitchFamily="34" charset="0"/>
              </a:rPr>
              <a:t>development</a:t>
            </a:r>
            <a:r>
              <a:rPr lang="cs-CZ" dirty="0">
                <a:latin typeface="Tahoma" pitchFamily="34" charset="0"/>
              </a:rPr>
              <a:t> </a:t>
            </a:r>
            <a:r>
              <a:rPr lang="cs-CZ" dirty="0" err="1">
                <a:latin typeface="Tahoma" pitchFamily="34" charset="0"/>
              </a:rPr>
              <a:t>of</a:t>
            </a:r>
            <a:r>
              <a:rPr lang="cs-CZ" dirty="0">
                <a:latin typeface="Tahoma" pitchFamily="34" charset="0"/>
              </a:rPr>
              <a:t> </a:t>
            </a:r>
            <a:r>
              <a:rPr lang="cs-CZ" dirty="0" err="1">
                <a:latin typeface="Tahoma" pitchFamily="34" charset="0"/>
              </a:rPr>
              <a:t>memory</a:t>
            </a:r>
            <a:r>
              <a:rPr lang="cs-CZ" dirty="0">
                <a:latin typeface="Tahoma" pitchFamily="34" charset="0"/>
              </a:rPr>
              <a:t> </a:t>
            </a:r>
            <a:r>
              <a:rPr lang="cs-CZ" dirty="0" err="1">
                <a:latin typeface="Tahoma" pitchFamily="34" charset="0"/>
              </a:rPr>
              <a:t>cells</a:t>
            </a:r>
            <a:r>
              <a:rPr lang="cs-CZ" dirty="0">
                <a:latin typeface="Tahoma" pitchFamily="34" charset="0"/>
              </a:rPr>
              <a:t> </a:t>
            </a:r>
            <a:r>
              <a:rPr lang="cs-CZ" dirty="0" err="1">
                <a:latin typeface="Tahoma" pitchFamily="34" charset="0"/>
              </a:rPr>
              <a:t>and</a:t>
            </a:r>
            <a:r>
              <a:rPr lang="cs-CZ" dirty="0">
                <a:latin typeface="Tahoma" pitchFamily="34" charset="0"/>
              </a:rPr>
              <a:t> </a:t>
            </a:r>
            <a:r>
              <a:rPr lang="cs-CZ" dirty="0" err="1">
                <a:latin typeface="Tahoma" pitchFamily="34" charset="0"/>
              </a:rPr>
              <a:t>formation</a:t>
            </a:r>
            <a:r>
              <a:rPr lang="cs-CZ" dirty="0">
                <a:latin typeface="Tahoma" pitchFamily="34" charset="0"/>
              </a:rPr>
              <a:t> </a:t>
            </a:r>
            <a:r>
              <a:rPr lang="cs-CZ" dirty="0" err="1">
                <a:latin typeface="Tahoma" pitchFamily="34" charset="0"/>
              </a:rPr>
              <a:t>of</a:t>
            </a:r>
            <a:r>
              <a:rPr lang="cs-CZ" dirty="0">
                <a:latin typeface="Tahoma" pitchFamily="34" charset="0"/>
              </a:rPr>
              <a:t> </a:t>
            </a:r>
            <a:r>
              <a:rPr lang="cs-CZ" dirty="0" err="1">
                <a:latin typeface="Tahoma" pitchFamily="34" charset="0"/>
              </a:rPr>
              <a:t>high</a:t>
            </a:r>
            <a:r>
              <a:rPr lang="cs-CZ" dirty="0">
                <a:latin typeface="Tahoma" pitchFamily="34" charset="0"/>
              </a:rPr>
              <a:t>-</a:t>
            </a:r>
            <a:r>
              <a:rPr lang="cs-CZ" dirty="0" err="1">
                <a:latin typeface="Tahoma" pitchFamily="34" charset="0"/>
              </a:rPr>
              <a:t>affinity</a:t>
            </a:r>
            <a:r>
              <a:rPr lang="cs-CZ" dirty="0">
                <a:latin typeface="Tahoma" pitchFamily="34" charset="0"/>
              </a:rPr>
              <a:t> </a:t>
            </a:r>
            <a:r>
              <a:rPr lang="cs-CZ" dirty="0" err="1" smtClean="0">
                <a:latin typeface="Tahoma" pitchFamily="34" charset="0"/>
              </a:rPr>
              <a:t>antibodies</a:t>
            </a:r>
            <a:r>
              <a:rPr lang="cs-CZ" dirty="0" smtClean="0">
                <a:latin typeface="Tahoma" pitchFamily="34" charset="0"/>
              </a:rPr>
              <a:t> </a:t>
            </a:r>
            <a:r>
              <a:rPr lang="cs-CZ" dirty="0" err="1" smtClean="0">
                <a:latin typeface="Tahoma" pitchFamily="34" charset="0"/>
              </a:rPr>
              <a:t>and</a:t>
            </a:r>
            <a:r>
              <a:rPr lang="cs-CZ" dirty="0" smtClean="0">
                <a:latin typeface="Tahoma" pitchFamily="34" charset="0"/>
              </a:rPr>
              <a:t> </a:t>
            </a:r>
            <a:r>
              <a:rPr lang="cs-CZ" dirty="0" err="1" smtClean="0">
                <a:latin typeface="Tahoma" pitchFamily="34" charset="0"/>
              </a:rPr>
              <a:t>different</a:t>
            </a:r>
            <a:r>
              <a:rPr lang="cs-CZ" dirty="0" smtClean="0">
                <a:latin typeface="Tahoma" pitchFamily="34" charset="0"/>
              </a:rPr>
              <a:t> </a:t>
            </a:r>
            <a:r>
              <a:rPr lang="cs-CZ" dirty="0" err="1" smtClean="0">
                <a:latin typeface="Tahoma" pitchFamily="34" charset="0"/>
              </a:rPr>
              <a:t>isotypes</a:t>
            </a:r>
            <a:endParaRPr lang="cs-CZ" dirty="0">
              <a:latin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7544" y="260648"/>
            <a:ext cx="4259263" cy="1143000"/>
          </a:xfrm>
        </p:spPr>
        <p:txBody>
          <a:bodyPr>
            <a:normAutofit fontScale="90000"/>
          </a:bodyPr>
          <a:lstStyle/>
          <a:p>
            <a:pPr algn="l"/>
            <a:r>
              <a:rPr lang="cs-CZ" sz="2400" b="1" dirty="0">
                <a:latin typeface="Tahoma" pitchFamily="34" charset="0"/>
              </a:rPr>
              <a:t>T-independent </a:t>
            </a:r>
            <a:r>
              <a:rPr lang="cs-CZ" sz="2400" b="1" dirty="0" err="1">
                <a:latin typeface="Tahoma" pitchFamily="34" charset="0"/>
              </a:rPr>
              <a:t>and</a:t>
            </a:r>
            <a:r>
              <a:rPr lang="cs-CZ" sz="2400" b="1" dirty="0">
                <a:latin typeface="Tahoma" pitchFamily="34" charset="0"/>
              </a:rPr>
              <a:t> </a:t>
            </a:r>
            <a:br>
              <a:rPr lang="cs-CZ" sz="2400" b="1" dirty="0">
                <a:latin typeface="Tahoma" pitchFamily="34" charset="0"/>
              </a:rPr>
            </a:br>
            <a:r>
              <a:rPr lang="cs-CZ" sz="2400" b="1" dirty="0">
                <a:latin typeface="Tahoma" pitchFamily="34" charset="0"/>
              </a:rPr>
              <a:t>T-</a:t>
            </a:r>
            <a:r>
              <a:rPr lang="cs-CZ" sz="2400" b="1" dirty="0" err="1">
                <a:latin typeface="Tahoma" pitchFamily="34" charset="0"/>
              </a:rPr>
              <a:t>dependent</a:t>
            </a:r>
            <a:r>
              <a:rPr lang="cs-CZ" sz="2400" b="1" dirty="0">
                <a:latin typeface="Tahoma" pitchFamily="34" charset="0"/>
              </a:rPr>
              <a:t> </a:t>
            </a:r>
            <a:r>
              <a:rPr lang="cs-CZ" sz="2400" b="1" dirty="0" err="1">
                <a:latin typeface="Tahoma" pitchFamily="34" charset="0"/>
              </a:rPr>
              <a:t>immune</a:t>
            </a:r>
            <a:r>
              <a:rPr lang="cs-CZ" sz="2400" b="1" dirty="0">
                <a:latin typeface="Tahoma" pitchFamily="34" charset="0"/>
              </a:rPr>
              <a:t> response</a:t>
            </a:r>
          </a:p>
        </p:txBody>
      </p:sp>
      <p:pic>
        <p:nvPicPr>
          <p:cNvPr id="79876" name="Picture 4" descr="T-ind"/>
          <p:cNvPicPr>
            <a:picLocks noChangeAspect="1" noChangeArrowheads="1"/>
          </p:cNvPicPr>
          <p:nvPr/>
        </p:nvPicPr>
        <p:blipFill>
          <a:blip r:embed="rId2" cstate="print"/>
          <a:srcRect/>
          <a:stretch>
            <a:fillRect/>
          </a:stretch>
        </p:blipFill>
        <p:spPr bwMode="auto">
          <a:xfrm>
            <a:off x="755650" y="1628775"/>
            <a:ext cx="2943225" cy="4286250"/>
          </a:xfrm>
          <a:prstGeom prst="rect">
            <a:avLst/>
          </a:prstGeom>
          <a:noFill/>
        </p:spPr>
      </p:pic>
      <p:pic>
        <p:nvPicPr>
          <p:cNvPr id="79877" name="Picture 5" descr="T-depnd"/>
          <p:cNvPicPr>
            <a:picLocks noChangeAspect="1" noChangeArrowheads="1"/>
          </p:cNvPicPr>
          <p:nvPr/>
        </p:nvPicPr>
        <p:blipFill>
          <a:blip r:embed="rId3" cstate="print"/>
          <a:srcRect/>
          <a:stretch>
            <a:fillRect/>
          </a:stretch>
        </p:blipFill>
        <p:spPr bwMode="auto">
          <a:xfrm>
            <a:off x="4787900" y="260350"/>
            <a:ext cx="2724150" cy="5715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706437"/>
          </a:xfrm>
        </p:spPr>
        <p:txBody>
          <a:bodyPr>
            <a:normAutofit fontScale="90000"/>
          </a:bodyPr>
          <a:lstStyle/>
          <a:p>
            <a:r>
              <a:rPr lang="cs-CZ" sz="2800" b="1" dirty="0" err="1">
                <a:latin typeface="Tahoma" pitchFamily="34" charset="0"/>
              </a:rPr>
              <a:t>Antibody</a:t>
            </a:r>
            <a:r>
              <a:rPr lang="cs-CZ" sz="2800" b="1" dirty="0">
                <a:latin typeface="Tahoma" pitchFamily="34" charset="0"/>
              </a:rPr>
              <a:t> </a:t>
            </a:r>
            <a:r>
              <a:rPr lang="cs-CZ" sz="2800" b="1" dirty="0" err="1">
                <a:latin typeface="Tahoma" pitchFamily="34" charset="0"/>
              </a:rPr>
              <a:t>responses</a:t>
            </a:r>
            <a:r>
              <a:rPr lang="cs-CZ" sz="2800" b="1" dirty="0">
                <a:latin typeface="Tahoma" pitchFamily="34" charset="0"/>
              </a:rPr>
              <a:t> </a:t>
            </a:r>
            <a:r>
              <a:rPr lang="cs-CZ" sz="2800" b="1" dirty="0" err="1">
                <a:latin typeface="Tahoma" pitchFamily="34" charset="0"/>
              </a:rPr>
              <a:t>induced</a:t>
            </a:r>
            <a:r>
              <a:rPr lang="cs-CZ" sz="2800" b="1" dirty="0">
                <a:latin typeface="Tahoma" pitchFamily="34" charset="0"/>
              </a:rPr>
              <a:t> </a:t>
            </a:r>
            <a:br>
              <a:rPr lang="cs-CZ" sz="2800" b="1" dirty="0">
                <a:latin typeface="Tahoma" pitchFamily="34" charset="0"/>
              </a:rPr>
            </a:br>
            <a:r>
              <a:rPr lang="cs-CZ" sz="2800" b="1" dirty="0">
                <a:latin typeface="Tahoma" pitchFamily="34" charset="0"/>
              </a:rPr>
              <a:t>by T-</a:t>
            </a:r>
            <a:r>
              <a:rPr lang="cs-CZ" sz="2800" b="1" dirty="0" err="1">
                <a:latin typeface="Tahoma" pitchFamily="34" charset="0"/>
              </a:rPr>
              <a:t>dependent</a:t>
            </a:r>
            <a:r>
              <a:rPr lang="cs-CZ" sz="2800" b="1" dirty="0">
                <a:latin typeface="Tahoma" pitchFamily="34" charset="0"/>
              </a:rPr>
              <a:t> antigen</a:t>
            </a:r>
          </a:p>
        </p:txBody>
      </p:sp>
      <p:sp>
        <p:nvSpPr>
          <p:cNvPr id="41987" name="Rectangle 3"/>
          <p:cNvSpPr>
            <a:spLocks noGrp="1" noChangeArrowheads="1"/>
          </p:cNvSpPr>
          <p:nvPr>
            <p:ph type="body" idx="1"/>
          </p:nvPr>
        </p:nvSpPr>
        <p:spPr>
          <a:xfrm>
            <a:off x="179388" y="1341438"/>
            <a:ext cx="8964612" cy="5516562"/>
          </a:xfrm>
        </p:spPr>
        <p:txBody>
          <a:bodyPr>
            <a:normAutofit/>
          </a:bodyPr>
          <a:lstStyle/>
          <a:p>
            <a:pPr>
              <a:lnSpc>
                <a:spcPct val="115000"/>
              </a:lnSpc>
              <a:buClr>
                <a:schemeClr val="folHlink"/>
              </a:buClr>
              <a:buFont typeface="Wingdings" pitchFamily="2" charset="2"/>
              <a:buNone/>
            </a:pPr>
            <a:r>
              <a:rPr lang="cs-CZ" sz="2800" b="1" u="sng" dirty="0" err="1">
                <a:latin typeface="Tahoma" pitchFamily="34" charset="0"/>
              </a:rPr>
              <a:t>Primary</a:t>
            </a:r>
            <a:r>
              <a:rPr lang="cs-CZ" sz="2800" b="1" u="sng" dirty="0">
                <a:latin typeface="Tahoma" pitchFamily="34" charset="0"/>
              </a:rPr>
              <a:t> </a:t>
            </a:r>
            <a:r>
              <a:rPr lang="cs-CZ" sz="2800" b="1" u="sng" dirty="0" err="1">
                <a:latin typeface="Tahoma" pitchFamily="34" charset="0"/>
              </a:rPr>
              <a:t>phase</a:t>
            </a:r>
            <a:r>
              <a:rPr lang="cs-CZ" sz="2800" b="1" u="sng" dirty="0">
                <a:latin typeface="Tahoma" pitchFamily="34" charset="0"/>
              </a:rPr>
              <a:t> </a:t>
            </a:r>
            <a:r>
              <a:rPr lang="cs-CZ" sz="2800" b="1" u="sng" dirty="0" err="1">
                <a:latin typeface="Tahoma" pitchFamily="34" charset="0"/>
              </a:rPr>
              <a:t>of</a:t>
            </a:r>
            <a:r>
              <a:rPr lang="cs-CZ" sz="2800" b="1" u="sng" dirty="0">
                <a:latin typeface="Tahoma" pitchFamily="34" charset="0"/>
              </a:rPr>
              <a:t> </a:t>
            </a:r>
            <a:r>
              <a:rPr lang="cs-CZ" sz="2800" b="1" u="sng" dirty="0" err="1">
                <a:latin typeface="Tahoma" pitchFamily="34" charset="0"/>
              </a:rPr>
              <a:t>antibody</a:t>
            </a:r>
            <a:r>
              <a:rPr lang="cs-CZ" sz="2800" b="1" u="sng" dirty="0">
                <a:latin typeface="Tahoma" pitchFamily="34" charset="0"/>
              </a:rPr>
              <a:t> response</a:t>
            </a:r>
            <a:r>
              <a:rPr lang="cs-CZ" sz="2400" dirty="0">
                <a:latin typeface="Tahoma" pitchFamily="34" charset="0"/>
              </a:rPr>
              <a:t> </a:t>
            </a:r>
          </a:p>
          <a:p>
            <a:pPr>
              <a:lnSpc>
                <a:spcPct val="115000"/>
              </a:lnSpc>
              <a:buClr>
                <a:srgbClr val="00FF00"/>
              </a:buClr>
              <a:buFont typeface="Wingdings" pitchFamily="2" charset="2"/>
              <a:buChar char="§"/>
            </a:pPr>
            <a:r>
              <a:rPr lang="cs-CZ" sz="2400" dirty="0" err="1" smtClean="0">
                <a:latin typeface="Tahoma" pitchFamily="34" charset="0"/>
              </a:rPr>
              <a:t>Takes</a:t>
            </a:r>
            <a:r>
              <a:rPr lang="cs-CZ" sz="2400" dirty="0" smtClean="0">
                <a:latin typeface="Tahoma" pitchFamily="34" charset="0"/>
              </a:rPr>
              <a:t> </a:t>
            </a:r>
            <a:r>
              <a:rPr lang="cs-CZ" sz="2400" dirty="0" err="1">
                <a:latin typeface="Tahoma" pitchFamily="34" charset="0"/>
              </a:rPr>
              <a:t>place</a:t>
            </a:r>
            <a:r>
              <a:rPr lang="cs-CZ" sz="2400" dirty="0">
                <a:latin typeface="Tahoma" pitchFamily="34" charset="0"/>
              </a:rPr>
              <a:t> in </a:t>
            </a:r>
            <a:r>
              <a:rPr lang="cs-CZ" sz="2400" dirty="0" err="1">
                <a:latin typeface="Tahoma" pitchFamily="34" charset="0"/>
              </a:rPr>
              <a:t>secondary</a:t>
            </a:r>
            <a:r>
              <a:rPr lang="cs-CZ" sz="2400" dirty="0">
                <a:latin typeface="Tahoma" pitchFamily="34" charset="0"/>
              </a:rPr>
              <a:t> </a:t>
            </a:r>
            <a:r>
              <a:rPr lang="cs-CZ" sz="2400" dirty="0" err="1">
                <a:latin typeface="Tahoma" pitchFamily="34" charset="0"/>
              </a:rPr>
              <a:t>lymphoid</a:t>
            </a:r>
            <a:r>
              <a:rPr lang="cs-CZ" sz="2400" dirty="0">
                <a:latin typeface="Tahoma" pitchFamily="34" charset="0"/>
              </a:rPr>
              <a:t> </a:t>
            </a:r>
            <a:r>
              <a:rPr lang="cs-CZ" sz="2400" dirty="0" err="1">
                <a:latin typeface="Tahoma" pitchFamily="34" charset="0"/>
              </a:rPr>
              <a:t>organs</a:t>
            </a:r>
            <a:r>
              <a:rPr lang="cs-CZ" sz="2400" dirty="0">
                <a:latin typeface="Tahoma" pitchFamily="34" charset="0"/>
              </a:rPr>
              <a:t> </a:t>
            </a:r>
          </a:p>
          <a:p>
            <a:pPr>
              <a:lnSpc>
                <a:spcPct val="115000"/>
              </a:lnSpc>
              <a:buClr>
                <a:srgbClr val="00FF00"/>
              </a:buClr>
              <a:buFont typeface="Wingdings" pitchFamily="2" charset="2"/>
              <a:buChar char="§"/>
            </a:pPr>
            <a:endParaRPr lang="cs-CZ" sz="1600" dirty="0" smtClean="0">
              <a:latin typeface="Tahoma" pitchFamily="34" charset="0"/>
            </a:endParaRPr>
          </a:p>
          <a:p>
            <a:pPr>
              <a:lnSpc>
                <a:spcPct val="115000"/>
              </a:lnSpc>
              <a:buClr>
                <a:srgbClr val="00FF00"/>
              </a:buClr>
              <a:buFont typeface="Wingdings" pitchFamily="2" charset="2"/>
              <a:buChar char="§"/>
            </a:pPr>
            <a:r>
              <a:rPr lang="en-US" sz="2400" dirty="0" smtClean="0">
                <a:latin typeface="Tahoma" pitchFamily="34" charset="0"/>
              </a:rPr>
              <a:t>After the </a:t>
            </a:r>
            <a:r>
              <a:rPr lang="cs-CZ" sz="2400" dirty="0" err="1" smtClean="0">
                <a:latin typeface="Tahoma" pitchFamily="34" charset="0"/>
              </a:rPr>
              <a:t>first</a:t>
            </a:r>
            <a:r>
              <a:rPr lang="cs-CZ" sz="2400" dirty="0" smtClean="0">
                <a:latin typeface="Tahoma" pitchFamily="34" charset="0"/>
              </a:rPr>
              <a:t> </a:t>
            </a:r>
            <a:r>
              <a:rPr lang="cs-CZ" sz="2400" dirty="0" err="1" smtClean="0">
                <a:latin typeface="Tahoma" pitchFamily="34" charset="0"/>
              </a:rPr>
              <a:t>contact</a:t>
            </a:r>
            <a:r>
              <a:rPr lang="cs-CZ" sz="2400" dirty="0" smtClean="0">
                <a:latin typeface="Tahoma" pitchFamily="34" charset="0"/>
              </a:rPr>
              <a:t> </a:t>
            </a:r>
            <a:r>
              <a:rPr lang="cs-CZ" sz="2400" dirty="0" err="1" smtClean="0">
                <a:latin typeface="Tahoma" pitchFamily="34" charset="0"/>
              </a:rPr>
              <a:t>with</a:t>
            </a:r>
            <a:r>
              <a:rPr lang="cs-CZ" sz="2400" dirty="0" smtClean="0">
                <a:latin typeface="Tahoma" pitchFamily="34" charset="0"/>
              </a:rPr>
              <a:t> </a:t>
            </a:r>
            <a:r>
              <a:rPr lang="cs-CZ" sz="2400" dirty="0" err="1" smtClean="0">
                <a:latin typeface="Tahoma" pitchFamily="34" charset="0"/>
              </a:rPr>
              <a:t>Ag</a:t>
            </a:r>
            <a:r>
              <a:rPr lang="cs-CZ" sz="2400" dirty="0" smtClean="0">
                <a:latin typeface="Tahoma" pitchFamily="34" charset="0"/>
              </a:rPr>
              <a:t> 2 </a:t>
            </a:r>
            <a:r>
              <a:rPr lang="cs-CZ" sz="2400" dirty="0" err="1" smtClean="0">
                <a:latin typeface="Tahoma" pitchFamily="34" charset="0"/>
              </a:rPr>
              <a:t>processes</a:t>
            </a:r>
            <a:r>
              <a:rPr lang="cs-CZ" sz="2400" dirty="0" smtClean="0">
                <a:latin typeface="Tahoma" pitchFamily="34" charset="0"/>
              </a:rPr>
              <a:t> run </a:t>
            </a:r>
            <a:r>
              <a:rPr lang="cs-CZ" sz="2400" dirty="0" err="1" smtClean="0">
                <a:latin typeface="Tahoma" pitchFamily="34" charset="0"/>
              </a:rPr>
              <a:t>simultaneously</a:t>
            </a:r>
            <a:r>
              <a:rPr lang="cs-CZ" sz="2400" dirty="0" smtClean="0">
                <a:latin typeface="Tahoma" pitchFamily="34" charset="0"/>
              </a:rPr>
              <a:t>:</a:t>
            </a:r>
            <a:endParaRPr lang="cs-CZ" sz="2400" dirty="0">
              <a:latin typeface="Tahoma" pitchFamily="34" charset="0"/>
            </a:endParaRPr>
          </a:p>
          <a:p>
            <a:pPr>
              <a:lnSpc>
                <a:spcPct val="115000"/>
              </a:lnSpc>
              <a:buClr>
                <a:srgbClr val="00FF00"/>
              </a:buClr>
              <a:buNone/>
            </a:pPr>
            <a:r>
              <a:rPr lang="cs-CZ" sz="2400" dirty="0" smtClean="0">
                <a:latin typeface="Tahoma" pitchFamily="34" charset="0"/>
              </a:rPr>
              <a:t>  - </a:t>
            </a:r>
            <a:r>
              <a:rPr lang="cs-CZ" sz="2400" u="sng" dirty="0" err="1" smtClean="0">
                <a:latin typeface="Tahoma" pitchFamily="34" charset="0"/>
              </a:rPr>
              <a:t>stimulation</a:t>
            </a:r>
            <a:r>
              <a:rPr lang="cs-CZ" sz="2400" u="sng" dirty="0" smtClean="0">
                <a:latin typeface="Tahoma" pitchFamily="34" charset="0"/>
              </a:rPr>
              <a:t> </a:t>
            </a:r>
            <a:r>
              <a:rPr lang="cs-CZ" sz="2400" u="sng" dirty="0" err="1">
                <a:latin typeface="Tahoma" pitchFamily="34" charset="0"/>
              </a:rPr>
              <a:t>of</a:t>
            </a:r>
            <a:r>
              <a:rPr lang="cs-CZ" sz="2400" u="sng" dirty="0">
                <a:latin typeface="Tahoma" pitchFamily="34" charset="0"/>
              </a:rPr>
              <a:t> B </a:t>
            </a:r>
            <a:r>
              <a:rPr lang="cs-CZ" sz="2400" u="sng" dirty="0" err="1">
                <a:latin typeface="Tahoma" pitchFamily="34" charset="0"/>
              </a:rPr>
              <a:t>cells</a:t>
            </a:r>
            <a:r>
              <a:rPr lang="cs-CZ" sz="2400" u="sng" dirty="0">
                <a:latin typeface="Tahoma" pitchFamily="34" charset="0"/>
              </a:rPr>
              <a:t> </a:t>
            </a:r>
            <a:r>
              <a:rPr lang="cs-CZ" sz="2400" dirty="0">
                <a:latin typeface="Tahoma" pitchFamily="34" charset="0"/>
              </a:rPr>
              <a:t>by </a:t>
            </a:r>
            <a:r>
              <a:rPr lang="cs-CZ" sz="2400" dirty="0" err="1">
                <a:latin typeface="Tahoma" pitchFamily="34" charset="0"/>
              </a:rPr>
              <a:t>Ag</a:t>
            </a:r>
            <a:r>
              <a:rPr lang="cs-CZ" sz="2400" dirty="0">
                <a:latin typeface="Tahoma" pitchFamily="34" charset="0"/>
              </a:rPr>
              <a:t> </a:t>
            </a:r>
            <a:r>
              <a:rPr lang="cs-CZ" sz="2400" dirty="0" err="1">
                <a:latin typeface="Tahoma" pitchFamily="34" charset="0"/>
              </a:rPr>
              <a:t>binding</a:t>
            </a:r>
            <a:r>
              <a:rPr lang="cs-CZ" sz="2400" dirty="0">
                <a:latin typeface="Tahoma" pitchFamily="34" charset="0"/>
              </a:rPr>
              <a:t> to BCR </a:t>
            </a:r>
          </a:p>
          <a:p>
            <a:pPr>
              <a:lnSpc>
                <a:spcPct val="115000"/>
              </a:lnSpc>
              <a:buClr>
                <a:srgbClr val="00FF00"/>
              </a:buClr>
              <a:buNone/>
            </a:pPr>
            <a:r>
              <a:rPr lang="cs-CZ" sz="2400" dirty="0" smtClean="0">
                <a:latin typeface="Tahoma" pitchFamily="34" charset="0"/>
              </a:rPr>
              <a:t>  - </a:t>
            </a:r>
            <a:r>
              <a:rPr lang="cs-CZ" sz="2400" u="sng" dirty="0" err="1" smtClean="0">
                <a:latin typeface="Tahoma" pitchFamily="34" charset="0"/>
              </a:rPr>
              <a:t>Ag</a:t>
            </a:r>
            <a:r>
              <a:rPr lang="cs-CZ" sz="2400" u="sng" dirty="0" smtClean="0">
                <a:latin typeface="Tahoma" pitchFamily="34" charset="0"/>
              </a:rPr>
              <a:t> </a:t>
            </a:r>
            <a:r>
              <a:rPr lang="cs-CZ" sz="2400" u="sng" dirty="0" err="1">
                <a:latin typeface="Tahoma" pitchFamily="34" charset="0"/>
              </a:rPr>
              <a:t>absorption</a:t>
            </a:r>
            <a:r>
              <a:rPr lang="cs-CZ" sz="2400" u="sng" dirty="0">
                <a:latin typeface="Tahoma" pitchFamily="34" charset="0"/>
              </a:rPr>
              <a:t> by APC </a:t>
            </a:r>
            <a:r>
              <a:rPr lang="cs-CZ" sz="2400" dirty="0" err="1">
                <a:latin typeface="Tahoma" pitchFamily="34" charset="0"/>
              </a:rPr>
              <a:t>and</a:t>
            </a:r>
            <a:r>
              <a:rPr lang="cs-CZ" sz="2400" dirty="0">
                <a:latin typeface="Tahoma" pitchFamily="34" charset="0"/>
              </a:rPr>
              <a:t> </a:t>
            </a:r>
            <a:r>
              <a:rPr lang="cs-CZ" sz="2400" dirty="0" err="1">
                <a:latin typeface="Tahoma" pitchFamily="34" charset="0"/>
              </a:rPr>
              <a:t>its</a:t>
            </a:r>
            <a:r>
              <a:rPr lang="cs-CZ" sz="2400" dirty="0">
                <a:latin typeface="Tahoma" pitchFamily="34" charset="0"/>
              </a:rPr>
              <a:t> </a:t>
            </a:r>
            <a:r>
              <a:rPr lang="cs-CZ" sz="2400" dirty="0" err="1">
                <a:latin typeface="Tahoma" pitchFamily="34" charset="0"/>
              </a:rPr>
              <a:t>presentation</a:t>
            </a:r>
            <a:r>
              <a:rPr lang="cs-CZ" sz="2400" dirty="0">
                <a:latin typeface="Tahoma" pitchFamily="34" charset="0"/>
              </a:rPr>
              <a:t> via MHC </a:t>
            </a:r>
            <a:r>
              <a:rPr lang="cs-CZ" sz="2400" dirty="0" err="1">
                <a:latin typeface="Tahoma" pitchFamily="34" charset="0"/>
              </a:rPr>
              <a:t>gp</a:t>
            </a:r>
            <a:r>
              <a:rPr lang="cs-CZ" sz="2400" dirty="0">
                <a:latin typeface="Tahoma" pitchFamily="34" charset="0"/>
              </a:rPr>
              <a:t> </a:t>
            </a:r>
            <a:r>
              <a:rPr lang="cs-CZ" sz="2400" dirty="0" err="1">
                <a:latin typeface="Tahoma" pitchFamily="34" charset="0"/>
              </a:rPr>
              <a:t>class</a:t>
            </a:r>
            <a:r>
              <a:rPr lang="cs-CZ" sz="2400" dirty="0">
                <a:latin typeface="Tahoma" pitchFamily="34" charset="0"/>
              </a:rPr>
              <a:t> II to </a:t>
            </a:r>
            <a:r>
              <a:rPr lang="cs-CZ" sz="2400" dirty="0" err="1">
                <a:latin typeface="Tahoma" pitchFamily="34" charset="0"/>
              </a:rPr>
              <a:t>precursors</a:t>
            </a:r>
            <a:r>
              <a:rPr lang="cs-CZ" sz="2400" dirty="0">
                <a:latin typeface="Tahoma" pitchFamily="34" charset="0"/>
              </a:rPr>
              <a:t> </a:t>
            </a:r>
            <a:r>
              <a:rPr lang="cs-CZ" sz="2400" dirty="0" err="1">
                <a:latin typeface="Tahoma" pitchFamily="34" charset="0"/>
              </a:rPr>
              <a:t>of</a:t>
            </a:r>
            <a:r>
              <a:rPr lang="cs-CZ" sz="2400" dirty="0">
                <a:latin typeface="Tahoma" pitchFamily="34" charset="0"/>
              </a:rPr>
              <a:t> T</a:t>
            </a:r>
            <a:r>
              <a:rPr lang="cs-CZ" sz="2400" baseline="-25000" dirty="0">
                <a:latin typeface="Tahoma" pitchFamily="34" charset="0"/>
              </a:rPr>
              <a:t>H</a:t>
            </a:r>
            <a:r>
              <a:rPr lang="cs-CZ" sz="2400" dirty="0">
                <a:latin typeface="Tahoma" pitchFamily="34" charset="0"/>
              </a:rPr>
              <a:t> cell → </a:t>
            </a:r>
            <a:r>
              <a:rPr lang="cs-CZ" sz="2400" dirty="0" err="1">
                <a:latin typeface="Tahoma" pitchFamily="34" charset="0"/>
              </a:rPr>
              <a:t>formation</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clone</a:t>
            </a:r>
            <a:r>
              <a:rPr lang="cs-CZ" sz="2400" dirty="0">
                <a:latin typeface="Tahoma" pitchFamily="34" charset="0"/>
              </a:rPr>
              <a:t> </a:t>
            </a:r>
            <a:r>
              <a:rPr lang="cs-CZ" sz="2400" dirty="0" err="1">
                <a:latin typeface="Tahoma" pitchFamily="34" charset="0"/>
              </a:rPr>
              <a:t>of</a:t>
            </a:r>
            <a:r>
              <a:rPr lang="cs-CZ" sz="2400" dirty="0">
                <a:latin typeface="Tahoma" pitchFamily="34" charset="0"/>
              </a:rPr>
              <a:t> antigen-</a:t>
            </a:r>
            <a:r>
              <a:rPr lang="cs-CZ" sz="2400" dirty="0" err="1">
                <a:latin typeface="Tahoma" pitchFamily="34" charset="0"/>
              </a:rPr>
              <a:t>specific</a:t>
            </a:r>
            <a:r>
              <a:rPr lang="cs-CZ" sz="2400" dirty="0">
                <a:latin typeface="Tahoma" pitchFamily="34" charset="0"/>
              </a:rPr>
              <a:t> T</a:t>
            </a:r>
            <a:r>
              <a:rPr lang="cs-CZ" sz="2400" baseline="-25000" dirty="0">
                <a:latin typeface="Tahoma" pitchFamily="34" charset="0"/>
              </a:rPr>
              <a:t>H</a:t>
            </a:r>
            <a:r>
              <a:rPr lang="cs-CZ" sz="2400" dirty="0">
                <a:latin typeface="Tahoma" pitchFamily="34" charset="0"/>
              </a:rPr>
              <a:t>2 </a:t>
            </a:r>
            <a:r>
              <a:rPr lang="cs-CZ" sz="2400" dirty="0" err="1">
                <a:latin typeface="Tahoma" pitchFamily="34" charset="0"/>
              </a:rPr>
              <a:t>cells</a:t>
            </a:r>
            <a:r>
              <a:rPr lang="cs-CZ" sz="2400" dirty="0">
                <a:latin typeface="Tahoma" pitchFamily="34" charset="0"/>
              </a:rPr>
              <a:t>, </a:t>
            </a:r>
            <a:r>
              <a:rPr lang="cs-CZ" sz="2400" dirty="0" err="1">
                <a:latin typeface="Tahoma" pitchFamily="34" charset="0"/>
              </a:rPr>
              <a:t>which</a:t>
            </a:r>
            <a:r>
              <a:rPr lang="cs-CZ" sz="2400" dirty="0">
                <a:latin typeface="Tahoma" pitchFamily="34" charset="0"/>
              </a:rPr>
              <a:t> </a:t>
            </a:r>
            <a:r>
              <a:rPr lang="cs-CZ" sz="2400" dirty="0" err="1">
                <a:latin typeface="Tahoma" pitchFamily="34" charset="0"/>
              </a:rPr>
              <a:t>provide</a:t>
            </a:r>
            <a:r>
              <a:rPr lang="cs-CZ" sz="2400" dirty="0">
                <a:latin typeface="Tahoma" pitchFamily="34" charset="0"/>
              </a:rPr>
              <a:t> </a:t>
            </a:r>
            <a:r>
              <a:rPr lang="cs-CZ" sz="2400" dirty="0" err="1">
                <a:latin typeface="Tahoma" pitchFamily="34" charset="0"/>
              </a:rPr>
              <a:t>assistance</a:t>
            </a:r>
            <a:r>
              <a:rPr lang="cs-CZ" sz="2400" dirty="0">
                <a:latin typeface="Tahoma" pitchFamily="34" charset="0"/>
              </a:rPr>
              <a:t> to </a:t>
            </a:r>
            <a:r>
              <a:rPr lang="cs-CZ" sz="2400" dirty="0" err="1">
                <a:latin typeface="Tahoma" pitchFamily="34" charset="0"/>
              </a:rPr>
              <a:t>competent</a:t>
            </a:r>
            <a:r>
              <a:rPr lang="cs-CZ" sz="2400" dirty="0">
                <a:latin typeface="Tahoma" pitchFamily="34" charset="0"/>
              </a:rPr>
              <a:t> </a:t>
            </a:r>
            <a:r>
              <a:rPr lang="cs-CZ" sz="2400" dirty="0" smtClean="0">
                <a:latin typeface="Tahoma" pitchFamily="34" charset="0"/>
              </a:rPr>
              <a:t/>
            </a:r>
            <a:br>
              <a:rPr lang="cs-CZ" sz="2400" dirty="0" smtClean="0">
                <a:latin typeface="Tahoma" pitchFamily="34" charset="0"/>
              </a:rPr>
            </a:br>
            <a:r>
              <a:rPr lang="cs-CZ" sz="2400" dirty="0" smtClean="0">
                <a:latin typeface="Tahoma" pitchFamily="34" charset="0"/>
              </a:rPr>
              <a:t>B </a:t>
            </a:r>
            <a:r>
              <a:rPr lang="cs-CZ" sz="2400" dirty="0" err="1" smtClean="0">
                <a:latin typeface="Tahoma" pitchFamily="34" charset="0"/>
              </a:rPr>
              <a:t>cells</a:t>
            </a:r>
            <a:r>
              <a:rPr lang="cs-CZ" sz="2400" dirty="0" smtClean="0">
                <a:latin typeface="Tahoma" pitchFamily="34" charset="0"/>
              </a:rPr>
              <a:t>, </a:t>
            </a:r>
            <a:r>
              <a:rPr lang="cs-CZ" sz="2400" dirty="0" err="1">
                <a:latin typeface="Tahoma" pitchFamily="34" charset="0"/>
              </a:rPr>
              <a:t>leading</a:t>
            </a:r>
            <a:r>
              <a:rPr lang="cs-CZ" sz="2400" dirty="0">
                <a:latin typeface="Tahoma" pitchFamily="34" charset="0"/>
              </a:rPr>
              <a:t> to </a:t>
            </a:r>
            <a:r>
              <a:rPr lang="cs-CZ" sz="2400" dirty="0" err="1">
                <a:latin typeface="Tahoma" pitchFamily="34" charset="0"/>
              </a:rPr>
              <a:t>their</a:t>
            </a:r>
            <a:r>
              <a:rPr lang="cs-CZ" sz="2400" dirty="0">
                <a:latin typeface="Tahoma" pitchFamily="34" charset="0"/>
              </a:rPr>
              <a:t> </a:t>
            </a:r>
            <a:r>
              <a:rPr lang="cs-CZ" sz="2400" dirty="0" err="1">
                <a:latin typeface="Tahoma" pitchFamily="34" charset="0"/>
              </a:rPr>
              <a:t>proliferation</a:t>
            </a:r>
            <a:r>
              <a:rPr lang="cs-CZ" sz="2400" dirty="0">
                <a:latin typeface="Tahoma" pitchFamily="34" charset="0"/>
              </a:rPr>
              <a:t>, </a:t>
            </a:r>
            <a:r>
              <a:rPr lang="cs-CZ" sz="2400" dirty="0" err="1">
                <a:latin typeface="Tahoma" pitchFamily="34" charset="0"/>
              </a:rPr>
              <a:t>differentiation</a:t>
            </a:r>
            <a:r>
              <a:rPr lang="cs-CZ" sz="2400" dirty="0">
                <a:latin typeface="Tahoma" pitchFamily="34" charset="0"/>
              </a:rPr>
              <a:t> </a:t>
            </a:r>
            <a:r>
              <a:rPr lang="cs-CZ" sz="2400" dirty="0" err="1">
                <a:latin typeface="Tahoma" pitchFamily="34" charset="0"/>
              </a:rPr>
              <a:t>into</a:t>
            </a:r>
            <a:r>
              <a:rPr lang="cs-CZ" sz="2400" dirty="0">
                <a:latin typeface="Tahoma" pitchFamily="34" charset="0"/>
              </a:rPr>
              <a:t> </a:t>
            </a:r>
            <a:r>
              <a:rPr lang="cs-CZ" sz="2400" u="sng" dirty="0">
                <a:latin typeface="Tahoma" pitchFamily="34" charset="0"/>
              </a:rPr>
              <a:t>plasma </a:t>
            </a:r>
            <a:r>
              <a:rPr lang="cs-CZ" sz="2400" u="sng" dirty="0" smtClean="0">
                <a:latin typeface="Tahoma" pitchFamily="34" charset="0"/>
              </a:rPr>
              <a:t>(</a:t>
            </a:r>
            <a:r>
              <a:rPr lang="cs-CZ" sz="2400" u="sng" dirty="0" err="1" smtClean="0">
                <a:latin typeface="Tahoma" pitchFamily="34" charset="0"/>
              </a:rPr>
              <a:t>produce</a:t>
            </a:r>
            <a:r>
              <a:rPr lang="cs-CZ" sz="2400" u="sng" dirty="0" smtClean="0">
                <a:latin typeface="Tahoma" pitchFamily="34" charset="0"/>
              </a:rPr>
              <a:t> </a:t>
            </a:r>
            <a:r>
              <a:rPr lang="cs-CZ" sz="2400" u="sng" dirty="0">
                <a:latin typeface="Tahoma" pitchFamily="34" charset="0"/>
              </a:rPr>
              <a:t>Ab) </a:t>
            </a:r>
            <a:r>
              <a:rPr lang="cs-CZ" sz="2400" u="sng" dirty="0" err="1">
                <a:latin typeface="Tahoma" pitchFamily="34" charset="0"/>
              </a:rPr>
              <a:t>and</a:t>
            </a:r>
            <a:r>
              <a:rPr lang="cs-CZ" sz="2400" u="sng" dirty="0">
                <a:latin typeface="Tahoma" pitchFamily="34" charset="0"/>
              </a:rPr>
              <a:t> </a:t>
            </a:r>
            <a:r>
              <a:rPr lang="cs-CZ" sz="2400" u="sng" dirty="0" err="1">
                <a:latin typeface="Tahoma" pitchFamily="34" charset="0"/>
              </a:rPr>
              <a:t>memory</a:t>
            </a:r>
            <a:r>
              <a:rPr lang="cs-CZ" sz="2400" u="sng" dirty="0">
                <a:latin typeface="Tahoma" pitchFamily="34" charset="0"/>
              </a:rPr>
              <a:t> </a:t>
            </a:r>
            <a:r>
              <a:rPr lang="cs-CZ" sz="2400" u="sng" dirty="0" err="1">
                <a:latin typeface="Tahoma" pitchFamily="34" charset="0"/>
              </a:rPr>
              <a:t>cells</a:t>
            </a:r>
            <a:endParaRPr lang="cs-CZ" sz="2400" u="sng" dirty="0">
              <a:latin typeface="Tahoma" pitchFamily="34" charset="0"/>
            </a:endParaRPr>
          </a:p>
          <a:p>
            <a:pPr>
              <a:lnSpc>
                <a:spcPct val="115000"/>
              </a:lnSpc>
              <a:buClr>
                <a:schemeClr val="folHlink"/>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classconnection.s3.amazonaws.com/38/flashcards/1293038/png/the_humoral_immune_response1336079029023.png"/>
          <p:cNvPicPr>
            <a:picLocks noGrp="1"/>
          </p:cNvPicPr>
          <p:nvPr>
            <p:ph idx="1"/>
          </p:nvPr>
        </p:nvPicPr>
        <p:blipFill>
          <a:blip r:embed="rId2" cstate="print"/>
          <a:srcRect/>
          <a:stretch>
            <a:fillRect/>
          </a:stretch>
        </p:blipFill>
        <p:spPr bwMode="auto">
          <a:xfrm>
            <a:off x="857250" y="1923891"/>
            <a:ext cx="7429500" cy="3878580"/>
          </a:xfrm>
          <a:prstGeom prst="rect">
            <a:avLst/>
          </a:prstGeom>
          <a:noFill/>
          <a:ln w="9525">
            <a:noFill/>
            <a:miter lim="800000"/>
            <a:headEnd/>
            <a:tailEnd/>
          </a:ln>
        </p:spPr>
      </p:pic>
      <p:sp>
        <p:nvSpPr>
          <p:cNvPr id="3" name="Nadpis 1"/>
          <p:cNvSpPr>
            <a:spLocks noGrp="1"/>
          </p:cNvSpPr>
          <p:nvPr>
            <p:ph type="title"/>
          </p:nvPr>
        </p:nvSpPr>
        <p:spPr>
          <a:xfrm>
            <a:off x="457200" y="485800"/>
            <a:ext cx="8229600" cy="1143000"/>
          </a:xfrm>
        </p:spPr>
        <p:txBody>
          <a:bodyPr>
            <a:normAutofit/>
          </a:bodyPr>
          <a:lstStyle/>
          <a:p>
            <a:r>
              <a:rPr lang="cs-CZ" dirty="0" smtClean="0"/>
              <a:t>T-</a:t>
            </a:r>
            <a:r>
              <a:rPr lang="cs-CZ" dirty="0" err="1" smtClean="0"/>
              <a:t>dependent</a:t>
            </a:r>
            <a:r>
              <a:rPr lang="cs-CZ" dirty="0" smtClean="0"/>
              <a:t> </a:t>
            </a:r>
            <a:r>
              <a:rPr lang="cs-CZ" dirty="0" err="1" smtClean="0"/>
              <a:t>immune</a:t>
            </a:r>
            <a:r>
              <a:rPr lang="cs-CZ" dirty="0" smtClean="0"/>
              <a:t> response</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800"/>
            <a:ext cx="8229600" cy="1143000"/>
          </a:xfrm>
        </p:spPr>
        <p:txBody>
          <a:bodyPr>
            <a:normAutofit fontScale="90000"/>
          </a:bodyPr>
          <a:lstStyle/>
          <a:p>
            <a:r>
              <a:rPr lang="cs-CZ" dirty="0" smtClean="0"/>
              <a:t>Antigen </a:t>
            </a:r>
            <a:r>
              <a:rPr lang="cs-CZ" dirty="0" err="1" smtClean="0"/>
              <a:t>presentation</a:t>
            </a:r>
            <a:r>
              <a:rPr lang="cs-CZ" dirty="0" smtClean="0"/>
              <a:t> by B </a:t>
            </a:r>
            <a:r>
              <a:rPr lang="cs-CZ" dirty="0" err="1" smtClean="0"/>
              <a:t>lymphocyte</a:t>
            </a:r>
            <a:r>
              <a:rPr lang="cs-CZ" dirty="0" smtClean="0"/>
              <a:t> </a:t>
            </a:r>
            <a:br>
              <a:rPr lang="cs-CZ" dirty="0" smtClean="0"/>
            </a:br>
            <a:r>
              <a:rPr lang="cs-CZ" dirty="0" smtClean="0"/>
              <a:t>to Th2 </a:t>
            </a:r>
            <a:r>
              <a:rPr lang="cs-CZ" dirty="0" err="1" smtClean="0"/>
              <a:t>lymphocyte</a:t>
            </a:r>
            <a:endParaRPr lang="cs-CZ" dirty="0"/>
          </a:p>
        </p:txBody>
      </p:sp>
      <p:pic>
        <p:nvPicPr>
          <p:cNvPr id="4" name="Picture 4" descr="interakce Th2 a B"/>
          <p:cNvPicPr>
            <a:picLocks noGrp="1" noChangeAspect="1" noChangeArrowheads="1"/>
          </p:cNvPicPr>
          <p:nvPr>
            <p:ph idx="1"/>
          </p:nvPr>
        </p:nvPicPr>
        <p:blipFill>
          <a:blip r:embed="rId2" cstate="print"/>
          <a:srcRect/>
          <a:stretch>
            <a:fillRect/>
          </a:stretch>
        </p:blipFill>
        <p:spPr bwMode="auto">
          <a:xfrm>
            <a:off x="2688307" y="2132856"/>
            <a:ext cx="3971925" cy="29789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cs-CZ" sz="2800" b="1" dirty="0">
                <a:latin typeface="Tahoma" pitchFamily="34" charset="0"/>
              </a:rPr>
              <a:t>Antigen </a:t>
            </a:r>
            <a:r>
              <a:rPr lang="cs-CZ" sz="2800" b="1" dirty="0" err="1">
                <a:latin typeface="Tahoma" pitchFamily="34" charset="0"/>
              </a:rPr>
              <a:t>recognition</a:t>
            </a:r>
            <a:r>
              <a:rPr lang="cs-CZ" sz="2800" b="1" dirty="0">
                <a:latin typeface="Tahoma" pitchFamily="34" charset="0"/>
              </a:rPr>
              <a:t> by B cell </a:t>
            </a:r>
            <a:br>
              <a:rPr lang="cs-CZ" sz="2800" b="1" dirty="0">
                <a:latin typeface="Tahoma" pitchFamily="34" charset="0"/>
              </a:rPr>
            </a:br>
            <a:r>
              <a:rPr lang="cs-CZ" sz="2800" b="1" dirty="0">
                <a:latin typeface="Tahoma" pitchFamily="34" charset="0"/>
              </a:rPr>
              <a:t>in </a:t>
            </a:r>
            <a:r>
              <a:rPr lang="cs-CZ" sz="2800" b="1" dirty="0" err="1">
                <a:latin typeface="Tahoma" pitchFamily="34" charset="0"/>
              </a:rPr>
              <a:t>secondary</a:t>
            </a:r>
            <a:r>
              <a:rPr lang="cs-CZ" sz="2800" b="1" dirty="0">
                <a:latin typeface="Tahoma" pitchFamily="34" charset="0"/>
              </a:rPr>
              <a:t> </a:t>
            </a:r>
            <a:r>
              <a:rPr lang="cs-CZ" sz="2800" b="1" dirty="0" err="1">
                <a:latin typeface="Tahoma" pitchFamily="34" charset="0"/>
              </a:rPr>
              <a:t>lymphoid</a:t>
            </a:r>
            <a:r>
              <a:rPr lang="cs-CZ" sz="2800" b="1" dirty="0">
                <a:latin typeface="Tahoma" pitchFamily="34" charset="0"/>
              </a:rPr>
              <a:t> </a:t>
            </a:r>
            <a:r>
              <a:rPr lang="cs-CZ" sz="2800" b="1" dirty="0" err="1">
                <a:latin typeface="Tahoma" pitchFamily="34" charset="0"/>
              </a:rPr>
              <a:t>organs</a:t>
            </a:r>
            <a:r>
              <a:rPr lang="cs-CZ" sz="4000" dirty="0"/>
              <a:t> </a:t>
            </a:r>
          </a:p>
        </p:txBody>
      </p:sp>
      <p:pic>
        <p:nvPicPr>
          <p:cNvPr id="4" name="irc_mi" descr="http://classconnection.s3.amazonaws.com/38/flashcards/1293038/png/the_humoral_immune_response1336079029023.png"/>
          <p:cNvPicPr/>
          <p:nvPr/>
        </p:nvPicPr>
        <p:blipFill>
          <a:blip r:embed="rId2" cstate="print"/>
          <a:srcRect/>
          <a:stretch>
            <a:fillRect/>
          </a:stretch>
        </p:blipFill>
        <p:spPr bwMode="auto">
          <a:xfrm>
            <a:off x="785786" y="1447130"/>
            <a:ext cx="7452360" cy="4718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68313" y="836613"/>
            <a:ext cx="8229600" cy="5649912"/>
          </a:xfrm>
        </p:spPr>
        <p:txBody>
          <a:bodyPr/>
          <a:lstStyle/>
          <a:p>
            <a:pPr>
              <a:lnSpc>
                <a:spcPct val="115000"/>
              </a:lnSpc>
              <a:buClr>
                <a:srgbClr val="00FF00"/>
              </a:buClr>
              <a:buFont typeface="Wingdings" pitchFamily="2" charset="2"/>
              <a:buChar char="§"/>
            </a:pPr>
            <a:r>
              <a:rPr lang="cs-CZ" sz="2400" dirty="0">
                <a:latin typeface="Tahoma" pitchFamily="34" charset="0"/>
              </a:rPr>
              <a:t>Plasma </a:t>
            </a:r>
            <a:r>
              <a:rPr lang="cs-CZ" sz="2400" dirty="0" err="1">
                <a:latin typeface="Tahoma" pitchFamily="34" charset="0"/>
              </a:rPr>
              <a:t>cells</a:t>
            </a:r>
            <a:r>
              <a:rPr lang="cs-CZ" sz="2400" dirty="0">
                <a:latin typeface="Tahoma" pitchFamily="34" charset="0"/>
              </a:rPr>
              <a:t> are </a:t>
            </a:r>
            <a:r>
              <a:rPr lang="cs-CZ" sz="2400" dirty="0" err="1">
                <a:latin typeface="Tahoma" pitchFamily="34" charset="0"/>
              </a:rPr>
              <a:t>spread</a:t>
            </a:r>
            <a:r>
              <a:rPr lang="cs-CZ" sz="2400" dirty="0">
                <a:latin typeface="Tahoma" pitchFamily="34" charset="0"/>
              </a:rPr>
              <a:t> by </a:t>
            </a:r>
            <a:r>
              <a:rPr lang="cs-CZ" sz="2400" dirty="0" err="1">
                <a:latin typeface="Tahoma" pitchFamily="34" charset="0"/>
              </a:rPr>
              <a:t>bloodstream</a:t>
            </a:r>
            <a:r>
              <a:rPr lang="cs-CZ" sz="2400" dirty="0">
                <a:latin typeface="Tahoma" pitchFamily="34" charset="0"/>
              </a:rPr>
              <a:t> </a:t>
            </a:r>
            <a:r>
              <a:rPr lang="cs-CZ" sz="2400" dirty="0" err="1">
                <a:latin typeface="Tahoma" pitchFamily="34" charset="0"/>
              </a:rPr>
              <a:t>into</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organism</a:t>
            </a:r>
            <a:r>
              <a:rPr lang="cs-CZ" sz="2400" dirty="0">
                <a:latin typeface="Tahoma" pitchFamily="34" charset="0"/>
              </a:rPr>
              <a:t> (</a:t>
            </a:r>
            <a:r>
              <a:rPr lang="cs-CZ" sz="2400" dirty="0" err="1">
                <a:latin typeface="Tahoma" pitchFamily="34" charset="0"/>
              </a:rPr>
              <a:t>particularly</a:t>
            </a:r>
            <a:r>
              <a:rPr lang="cs-CZ" sz="2400" dirty="0">
                <a:latin typeface="Tahoma" pitchFamily="34" charset="0"/>
              </a:rPr>
              <a:t> bone </a:t>
            </a:r>
            <a:r>
              <a:rPr lang="cs-CZ" sz="2400" dirty="0" err="1">
                <a:latin typeface="Tahoma" pitchFamily="34" charset="0"/>
              </a:rPr>
              <a:t>marrow</a:t>
            </a:r>
            <a:r>
              <a:rPr lang="cs-CZ" sz="2400" dirty="0">
                <a:latin typeface="Tahoma" pitchFamily="34" charset="0"/>
              </a:rPr>
              <a:t>)</a:t>
            </a:r>
          </a:p>
          <a:p>
            <a:pPr>
              <a:lnSpc>
                <a:spcPct val="115000"/>
              </a:lnSpc>
              <a:buClr>
                <a:srgbClr val="00FF00"/>
              </a:buClr>
              <a:buFont typeface="Wingdings" pitchFamily="2" charset="2"/>
              <a:buChar char="§"/>
            </a:pPr>
            <a:endParaRPr lang="cs-CZ" sz="2400" dirty="0">
              <a:latin typeface="Tahoma" pitchFamily="34" charset="0"/>
            </a:endParaRPr>
          </a:p>
          <a:p>
            <a:pPr>
              <a:lnSpc>
                <a:spcPct val="115000"/>
              </a:lnSpc>
              <a:buClr>
                <a:srgbClr val="00FF00"/>
              </a:buClr>
              <a:buFont typeface="Wingdings" pitchFamily="2" charset="2"/>
              <a:buChar char="§"/>
            </a:pPr>
            <a:r>
              <a:rPr lang="cs-CZ" sz="2400" dirty="0" err="1">
                <a:latin typeface="Tahoma" pitchFamily="34" charset="0"/>
              </a:rPr>
              <a:t>Antibodies</a:t>
            </a:r>
            <a:r>
              <a:rPr lang="cs-CZ" sz="2400" dirty="0">
                <a:latin typeface="Tahoma" pitchFamily="34" charset="0"/>
              </a:rPr>
              <a:t> </a:t>
            </a:r>
            <a:r>
              <a:rPr lang="cs-CZ" sz="2400" dirty="0" err="1">
                <a:latin typeface="Tahoma" pitchFamily="34" charset="0"/>
              </a:rPr>
              <a:t>produced</a:t>
            </a:r>
            <a:r>
              <a:rPr lang="cs-CZ" sz="2400" dirty="0">
                <a:latin typeface="Tahoma" pitchFamily="34" charset="0"/>
              </a:rPr>
              <a:t> in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primary</a:t>
            </a:r>
            <a:r>
              <a:rPr lang="cs-CZ" sz="2400" dirty="0">
                <a:latin typeface="Tahoma" pitchFamily="34" charset="0"/>
              </a:rPr>
              <a:t> </a:t>
            </a:r>
            <a:r>
              <a:rPr lang="cs-CZ" sz="2400" dirty="0" err="1" smtClean="0">
                <a:latin typeface="Tahoma" pitchFamily="34" charset="0"/>
              </a:rPr>
              <a:t>phase</a:t>
            </a:r>
            <a:r>
              <a:rPr lang="cs-CZ" sz="2400" dirty="0" smtClean="0">
                <a:latin typeface="Tahoma" pitchFamily="34" charset="0"/>
              </a:rPr>
              <a:t> </a:t>
            </a:r>
            <a:r>
              <a:rPr lang="cs-CZ" sz="2400" dirty="0">
                <a:latin typeface="Tahoma" pitchFamily="34" charset="0"/>
              </a:rPr>
              <a:t>(3-4 </a:t>
            </a:r>
            <a:r>
              <a:rPr lang="cs-CZ" sz="2400" dirty="0" err="1">
                <a:latin typeface="Tahoma" pitchFamily="34" charset="0"/>
              </a:rPr>
              <a:t>days</a:t>
            </a:r>
            <a:r>
              <a:rPr lang="cs-CZ" sz="2400" dirty="0">
                <a:latin typeface="Tahoma" pitchFamily="34" charset="0"/>
              </a:rPr>
              <a:t>) are </a:t>
            </a:r>
            <a:r>
              <a:rPr lang="cs-CZ" sz="2400" dirty="0" err="1">
                <a:latin typeface="Tahoma" pitchFamily="34" charset="0"/>
              </a:rPr>
              <a:t>IgM</a:t>
            </a:r>
            <a:r>
              <a:rPr lang="cs-CZ" sz="2400" dirty="0">
                <a:latin typeface="Tahoma" pitchFamily="34" charset="0"/>
              </a:rPr>
              <a:t> </a:t>
            </a:r>
            <a:r>
              <a:rPr lang="cs-CZ" sz="2400" dirty="0" err="1">
                <a:latin typeface="Tahoma" pitchFamily="34" charset="0"/>
              </a:rPr>
              <a:t>and</a:t>
            </a:r>
            <a:r>
              <a:rPr lang="cs-CZ" sz="2400" dirty="0">
                <a:latin typeface="Tahoma" pitchFamily="34" charset="0"/>
              </a:rPr>
              <a:t> </a:t>
            </a:r>
            <a:r>
              <a:rPr lang="cs-CZ" sz="2400" dirty="0" err="1">
                <a:latin typeface="Tahoma" pitchFamily="34" charset="0"/>
              </a:rPr>
              <a:t>have</a:t>
            </a:r>
            <a:r>
              <a:rPr lang="cs-CZ" sz="2400" dirty="0">
                <a:latin typeface="Tahoma" pitchFamily="34" charset="0"/>
              </a:rPr>
              <a:t> a </a:t>
            </a:r>
            <a:r>
              <a:rPr lang="cs-CZ" sz="2400" dirty="0" err="1">
                <a:latin typeface="Tahoma" pitchFamily="34" charset="0"/>
              </a:rPr>
              <a:t>low</a:t>
            </a:r>
            <a:r>
              <a:rPr lang="cs-CZ" sz="2400" dirty="0">
                <a:latin typeface="Tahoma" pitchFamily="34" charset="0"/>
              </a:rPr>
              <a:t> </a:t>
            </a:r>
            <a:r>
              <a:rPr lang="cs-CZ" sz="2400" dirty="0" err="1">
                <a:latin typeface="Tahoma" pitchFamily="34" charset="0"/>
              </a:rPr>
              <a:t>affinity</a:t>
            </a:r>
            <a:r>
              <a:rPr lang="cs-CZ" sz="2400" dirty="0">
                <a:latin typeface="Tahoma" pitchFamily="34" charset="0"/>
              </a:rPr>
              <a:t> </a:t>
            </a:r>
            <a:r>
              <a:rPr lang="cs-CZ" sz="2400" dirty="0" err="1">
                <a:latin typeface="Tahoma" pitchFamily="34" charset="0"/>
              </a:rPr>
              <a:t>for</a:t>
            </a:r>
            <a:r>
              <a:rPr lang="cs-CZ" sz="2400" dirty="0">
                <a:latin typeface="Tahoma" pitchFamily="34" charset="0"/>
              </a:rPr>
              <a:t> </a:t>
            </a:r>
            <a:r>
              <a:rPr lang="cs-CZ" sz="2400" dirty="0" err="1">
                <a:latin typeface="Tahoma" pitchFamily="34" charset="0"/>
              </a:rPr>
              <a:t>Ag</a:t>
            </a:r>
            <a:r>
              <a:rPr lang="cs-CZ" sz="2400" dirty="0">
                <a:latin typeface="Tahoma" pitchFamily="34" charset="0"/>
              </a:rPr>
              <a:t>, </a:t>
            </a:r>
            <a:r>
              <a:rPr lang="cs-CZ" sz="2400" dirty="0" err="1">
                <a:latin typeface="Tahoma" pitchFamily="34" charset="0"/>
              </a:rPr>
              <a:t>create</a:t>
            </a:r>
            <a:r>
              <a:rPr lang="cs-CZ" sz="2400" dirty="0">
                <a:latin typeface="Tahoma" pitchFamily="34" charset="0"/>
              </a:rPr>
              <a:t> </a:t>
            </a:r>
            <a:r>
              <a:rPr lang="cs-CZ" sz="2400" dirty="0" err="1">
                <a:latin typeface="Tahoma" pitchFamily="34" charset="0"/>
              </a:rPr>
              <a:t>with</a:t>
            </a:r>
            <a:r>
              <a:rPr lang="cs-CZ" sz="2400" dirty="0">
                <a:latin typeface="Tahoma" pitchFamily="34" charset="0"/>
              </a:rPr>
              <a:t> </a:t>
            </a:r>
            <a:r>
              <a:rPr lang="cs-CZ" sz="2400" dirty="0" err="1">
                <a:latin typeface="Tahoma" pitchFamily="34" charset="0"/>
              </a:rPr>
              <a:t>Ag</a:t>
            </a:r>
            <a:r>
              <a:rPr lang="cs-CZ" sz="2400" dirty="0">
                <a:latin typeface="Tahoma" pitchFamily="34" charset="0"/>
              </a:rPr>
              <a:t> </a:t>
            </a:r>
            <a:r>
              <a:rPr lang="cs-CZ" sz="2400" dirty="0" err="1">
                <a:latin typeface="Tahoma" pitchFamily="34" charset="0"/>
              </a:rPr>
              <a:t>immune</a:t>
            </a:r>
            <a:r>
              <a:rPr lang="cs-CZ" sz="2400" dirty="0">
                <a:latin typeface="Tahoma" pitchFamily="34" charset="0"/>
              </a:rPr>
              <a:t> </a:t>
            </a:r>
            <a:r>
              <a:rPr lang="cs-CZ" sz="2400" dirty="0" err="1">
                <a:latin typeface="Tahoma" pitchFamily="34" charset="0"/>
              </a:rPr>
              <a:t>complexes</a:t>
            </a:r>
            <a:endParaRPr lang="cs-CZ" sz="2400" dirty="0">
              <a:latin typeface="Tahoma" pitchFamily="34" charset="0"/>
            </a:endParaRPr>
          </a:p>
          <a:p>
            <a:pPr>
              <a:lnSpc>
                <a:spcPct val="115000"/>
              </a:lnSpc>
              <a:buClr>
                <a:srgbClr val="00FF00"/>
              </a:buClr>
              <a:buFont typeface="Wingdings" pitchFamily="2" charset="2"/>
              <a:buChar char="§"/>
            </a:pPr>
            <a:endParaRPr lang="cs-CZ" sz="2400" dirty="0">
              <a:latin typeface="Tahoma" pitchFamily="34" charset="0"/>
            </a:endParaRPr>
          </a:p>
          <a:p>
            <a:pPr>
              <a:lnSpc>
                <a:spcPct val="115000"/>
              </a:lnSpc>
              <a:buClr>
                <a:srgbClr val="00FF00"/>
              </a:buClr>
              <a:buFont typeface="Wingdings" pitchFamily="2" charset="2"/>
              <a:buChar char="§"/>
            </a:pPr>
            <a:r>
              <a:rPr lang="cs-CZ" sz="2400" dirty="0" err="1">
                <a:latin typeface="Tahoma" pitchFamily="34" charset="0"/>
              </a:rPr>
              <a:t>Immune</a:t>
            </a:r>
            <a:r>
              <a:rPr lang="cs-CZ" sz="2400" dirty="0">
                <a:latin typeface="Tahoma" pitchFamily="34" charset="0"/>
              </a:rPr>
              <a:t> </a:t>
            </a:r>
            <a:r>
              <a:rPr lang="cs-CZ" sz="2400" dirty="0" err="1">
                <a:latin typeface="Tahoma" pitchFamily="34" charset="0"/>
              </a:rPr>
              <a:t>complexes</a:t>
            </a:r>
            <a:r>
              <a:rPr lang="cs-CZ" sz="2400" dirty="0">
                <a:latin typeface="Tahoma" pitchFamily="34" charset="0"/>
              </a:rPr>
              <a:t> are </a:t>
            </a:r>
            <a:r>
              <a:rPr lang="cs-CZ" sz="2400" dirty="0" err="1">
                <a:latin typeface="Tahoma" pitchFamily="34" charset="0"/>
              </a:rPr>
              <a:t>captured</a:t>
            </a:r>
            <a:r>
              <a:rPr lang="cs-CZ" sz="2400" dirty="0">
                <a:latin typeface="Tahoma" pitchFamily="34" charset="0"/>
              </a:rPr>
              <a:t> in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secondary</a:t>
            </a:r>
            <a:r>
              <a:rPr lang="cs-CZ" sz="2400" dirty="0">
                <a:latin typeface="Tahoma" pitchFamily="34" charset="0"/>
              </a:rPr>
              <a:t> </a:t>
            </a:r>
            <a:r>
              <a:rPr lang="cs-CZ" sz="2400" dirty="0" err="1">
                <a:latin typeface="Tahoma" pitchFamily="34" charset="0"/>
              </a:rPr>
              <a:t>lymphoid</a:t>
            </a:r>
            <a:r>
              <a:rPr lang="cs-CZ" sz="2400" dirty="0">
                <a:latin typeface="Tahoma" pitchFamily="34" charset="0"/>
              </a:rPr>
              <a:t> </a:t>
            </a:r>
            <a:r>
              <a:rPr lang="cs-CZ" sz="2400" dirty="0" err="1">
                <a:latin typeface="Tahoma" pitchFamily="34" charset="0"/>
              </a:rPr>
              <a:t>organs</a:t>
            </a:r>
            <a:r>
              <a:rPr lang="cs-CZ" sz="2400" dirty="0">
                <a:latin typeface="Tahoma" pitchFamily="34" charset="0"/>
              </a:rPr>
              <a:t> on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surface</a:t>
            </a:r>
            <a:r>
              <a:rPr lang="cs-CZ" sz="2400" dirty="0">
                <a:latin typeface="Tahoma" pitchFamily="34" charset="0"/>
              </a:rPr>
              <a:t> </a:t>
            </a:r>
            <a:r>
              <a:rPr lang="cs-CZ" sz="2400" dirty="0" err="1">
                <a:latin typeface="Tahoma" pitchFamily="34" charset="0"/>
              </a:rPr>
              <a:t>of</a:t>
            </a:r>
            <a:r>
              <a:rPr lang="cs-CZ" sz="2400" dirty="0">
                <a:latin typeface="Tahoma" pitchFamily="34" charset="0"/>
              </a:rPr>
              <a:t> FDC (</a:t>
            </a:r>
            <a:r>
              <a:rPr lang="cs-CZ" sz="2400" dirty="0" err="1">
                <a:latin typeface="Tahoma" pitchFamily="34" charset="0"/>
              </a:rPr>
              <a:t>follicular</a:t>
            </a:r>
            <a:r>
              <a:rPr lang="cs-CZ" sz="2400" dirty="0">
                <a:latin typeface="Tahoma" pitchFamily="34" charset="0"/>
              </a:rPr>
              <a:t> </a:t>
            </a:r>
            <a:r>
              <a:rPr lang="cs-CZ" sz="2400" dirty="0" err="1">
                <a:latin typeface="Tahoma" pitchFamily="34" charset="0"/>
              </a:rPr>
              <a:t>dendritic</a:t>
            </a:r>
            <a:r>
              <a:rPr lang="cs-CZ" sz="2400" dirty="0">
                <a:latin typeface="Tahoma" pitchFamily="34" charset="0"/>
              </a:rPr>
              <a:t> </a:t>
            </a:r>
            <a:r>
              <a:rPr lang="cs-CZ" sz="2400" dirty="0" err="1">
                <a:latin typeface="Tahoma" pitchFamily="34" charset="0"/>
              </a:rPr>
              <a:t>cells</a:t>
            </a:r>
            <a:r>
              <a:rPr lang="cs-CZ" sz="2400" dirty="0">
                <a:latin typeface="Tahoma" pitchFamily="34" charset="0"/>
              </a:rPr>
              <a:t>) - </a:t>
            </a:r>
            <a:r>
              <a:rPr lang="cs-CZ" sz="2400" dirty="0" err="1">
                <a:latin typeface="Tahoma" pitchFamily="34" charset="0"/>
              </a:rPr>
              <a:t>Ag</a:t>
            </a:r>
            <a:r>
              <a:rPr lang="cs-CZ" sz="2400" dirty="0">
                <a:latin typeface="Tahoma" pitchFamily="34" charset="0"/>
              </a:rPr>
              <a:t> </a:t>
            </a:r>
            <a:r>
              <a:rPr lang="cs-CZ" sz="2400" dirty="0" err="1">
                <a:latin typeface="Tahoma" pitchFamily="34" charset="0"/>
              </a:rPr>
              <a:t>presenting</a:t>
            </a:r>
            <a:r>
              <a:rPr lang="cs-CZ" sz="2400" dirty="0">
                <a:latin typeface="Tahoma" pitchFamily="34" charset="0"/>
              </a:rPr>
              <a:t> </a:t>
            </a:r>
            <a:r>
              <a:rPr lang="cs-CZ" sz="2400" dirty="0" err="1">
                <a:latin typeface="Tahoma" pitchFamily="34" charset="0"/>
              </a:rPr>
              <a:t>cells</a:t>
            </a:r>
            <a:r>
              <a:rPr lang="cs-CZ" sz="2400" dirty="0">
                <a:latin typeface="Tahoma" pitchFamily="34" charset="0"/>
              </a:rPr>
              <a:t> to B </a:t>
            </a:r>
            <a:r>
              <a:rPr lang="cs-CZ" sz="2400" dirty="0" err="1">
                <a:latin typeface="Tahoma" pitchFamily="34" charset="0"/>
              </a:rPr>
              <a:t>lymphocytes</a:t>
            </a:r>
            <a:r>
              <a:rPr lang="cs-CZ" sz="2400" dirty="0">
                <a:latin typeface="Tahoma" pitchFamily="34" charset="0"/>
              </a:rPr>
              <a:t> </a:t>
            </a:r>
            <a:br>
              <a:rPr lang="cs-CZ" sz="2400" dirty="0">
                <a:latin typeface="Tahoma" pitchFamily="34" charset="0"/>
              </a:rPr>
            </a:br>
            <a:endParaRPr lang="cs-CZ" sz="2400" dirty="0">
              <a:latin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body" idx="1"/>
          </p:nvPr>
        </p:nvSpPr>
        <p:spPr>
          <a:xfrm>
            <a:off x="457200" y="260350"/>
            <a:ext cx="8229600" cy="6264275"/>
          </a:xfrm>
        </p:spPr>
        <p:txBody>
          <a:bodyPr>
            <a:normAutofit fontScale="85000" lnSpcReduction="10000"/>
          </a:bodyPr>
          <a:lstStyle/>
          <a:p>
            <a:pPr>
              <a:buFont typeface="Wingdings" pitchFamily="2" charset="2"/>
              <a:buNone/>
            </a:pPr>
            <a:r>
              <a:rPr lang="cs-CZ" sz="2800" b="1" dirty="0">
                <a:solidFill>
                  <a:schemeClr val="folHlink"/>
                </a:solidFill>
                <a:effectLst>
                  <a:outerShdw blurRad="38100" dist="38100" dir="2700000" algn="tl">
                    <a:srgbClr val="000000"/>
                  </a:outerShdw>
                </a:effectLst>
                <a:latin typeface="Tahoma" pitchFamily="34" charset="0"/>
              </a:rPr>
              <a:t>   </a:t>
            </a:r>
            <a:endParaRPr lang="cs-CZ" sz="2800" b="1" dirty="0" smtClean="0">
              <a:solidFill>
                <a:schemeClr val="folHlink"/>
              </a:solidFill>
              <a:effectLst>
                <a:outerShdw blurRad="38100" dist="38100" dir="2700000" algn="tl">
                  <a:srgbClr val="000000"/>
                </a:outerShdw>
              </a:effectLst>
              <a:latin typeface="Tahoma" pitchFamily="34" charset="0"/>
            </a:endParaRPr>
          </a:p>
          <a:p>
            <a:pPr>
              <a:buFont typeface="Wingdings" pitchFamily="2" charset="2"/>
              <a:buNone/>
            </a:pPr>
            <a:r>
              <a:rPr lang="cs-CZ" sz="2800" b="1" u="sng" dirty="0" err="1" smtClean="0">
                <a:latin typeface="Tahoma" pitchFamily="34" charset="0"/>
              </a:rPr>
              <a:t>Secondary</a:t>
            </a:r>
            <a:r>
              <a:rPr lang="cs-CZ" sz="2800" b="1" u="sng" dirty="0" smtClean="0">
                <a:latin typeface="Tahoma" pitchFamily="34" charset="0"/>
              </a:rPr>
              <a:t> </a:t>
            </a:r>
            <a:r>
              <a:rPr lang="cs-CZ" sz="2800" b="1" u="sng" dirty="0" err="1">
                <a:latin typeface="Tahoma" pitchFamily="34" charset="0"/>
              </a:rPr>
              <a:t>phase</a:t>
            </a:r>
            <a:r>
              <a:rPr lang="cs-CZ" sz="2800" b="1" u="sng" dirty="0">
                <a:latin typeface="Tahoma" pitchFamily="34" charset="0"/>
              </a:rPr>
              <a:t> </a:t>
            </a:r>
            <a:r>
              <a:rPr lang="cs-CZ" sz="2800" b="1" u="sng" dirty="0" err="1">
                <a:latin typeface="Tahoma" pitchFamily="34" charset="0"/>
              </a:rPr>
              <a:t>of</a:t>
            </a:r>
            <a:r>
              <a:rPr lang="cs-CZ" sz="2800" b="1" u="sng" dirty="0">
                <a:latin typeface="Tahoma" pitchFamily="34" charset="0"/>
              </a:rPr>
              <a:t> </a:t>
            </a:r>
            <a:r>
              <a:rPr lang="cs-CZ" sz="2800" b="1" u="sng" dirty="0" err="1" smtClean="0">
                <a:latin typeface="Tahoma" pitchFamily="34" charset="0"/>
              </a:rPr>
              <a:t>antibody</a:t>
            </a:r>
            <a:r>
              <a:rPr lang="cs-CZ" sz="2800" b="1" u="sng" dirty="0" smtClean="0">
                <a:latin typeface="Tahoma" pitchFamily="34" charset="0"/>
              </a:rPr>
              <a:t> </a:t>
            </a:r>
            <a:r>
              <a:rPr lang="cs-CZ" sz="2800" b="1" u="sng" dirty="0">
                <a:latin typeface="Tahoma" pitchFamily="34" charset="0"/>
              </a:rPr>
              <a:t>response</a:t>
            </a:r>
          </a:p>
          <a:p>
            <a:pP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2400" dirty="0" err="1" smtClean="0">
                <a:latin typeface="Tahoma" pitchFamily="34" charset="0"/>
              </a:rPr>
              <a:t>Begins</a:t>
            </a:r>
            <a:r>
              <a:rPr lang="cs-CZ" sz="2400" dirty="0" smtClean="0">
                <a:latin typeface="Tahoma" pitchFamily="34" charset="0"/>
              </a:rPr>
              <a:t> </a:t>
            </a:r>
            <a:r>
              <a:rPr lang="cs-CZ" sz="2400" dirty="0" err="1" smtClean="0">
                <a:latin typeface="Tahoma" pitchFamily="34" charset="0"/>
              </a:rPr>
              <a:t>when</a:t>
            </a:r>
            <a:r>
              <a:rPr lang="cs-CZ" sz="2400" dirty="0" smtClean="0">
                <a:latin typeface="Tahoma" pitchFamily="34" charset="0"/>
              </a:rPr>
              <a:t> </a:t>
            </a:r>
            <a:r>
              <a:rPr lang="cs-CZ" sz="2400" dirty="0" err="1" smtClean="0">
                <a:latin typeface="Tahoma" pitchFamily="34" charset="0"/>
              </a:rPr>
              <a:t>sufficient</a:t>
            </a:r>
            <a:r>
              <a:rPr lang="cs-CZ" sz="2400" dirty="0" smtClean="0">
                <a:latin typeface="Tahoma" pitchFamily="34" charset="0"/>
              </a:rPr>
              <a:t> </a:t>
            </a:r>
            <a:r>
              <a:rPr lang="cs-CZ" sz="2400" dirty="0" err="1" smtClean="0">
                <a:latin typeface="Tahoma" pitchFamily="34" charset="0"/>
              </a:rPr>
              <a:t>amount</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immune</a:t>
            </a:r>
            <a:r>
              <a:rPr lang="cs-CZ" sz="2400" dirty="0" smtClean="0">
                <a:latin typeface="Tahoma" pitchFamily="34" charset="0"/>
              </a:rPr>
              <a:t> </a:t>
            </a:r>
            <a:r>
              <a:rPr lang="cs-CZ" sz="2400" dirty="0" err="1" smtClean="0">
                <a:latin typeface="Tahoma" pitchFamily="34" charset="0"/>
              </a:rPr>
              <a:t>complexes</a:t>
            </a:r>
            <a:r>
              <a:rPr lang="cs-CZ" sz="2400" dirty="0" smtClean="0">
                <a:latin typeface="Tahoma" pitchFamily="34" charset="0"/>
              </a:rPr>
              <a:t> on </a:t>
            </a:r>
            <a:r>
              <a:rPr lang="cs-CZ" sz="2400" dirty="0" err="1" smtClean="0">
                <a:latin typeface="Tahoma" pitchFamily="34" charset="0"/>
              </a:rPr>
              <a:t>FDCs</a:t>
            </a:r>
            <a:r>
              <a:rPr lang="cs-CZ" sz="2400" dirty="0" smtClean="0">
                <a:latin typeface="Tahoma" pitchFamily="34" charset="0"/>
              </a:rPr>
              <a:t> </a:t>
            </a:r>
            <a:r>
              <a:rPr lang="cs-CZ" sz="2400" dirty="0" err="1" smtClean="0">
                <a:latin typeface="Tahoma" pitchFamily="34" charset="0"/>
              </a:rPr>
              <a:t>is</a:t>
            </a:r>
            <a:r>
              <a:rPr lang="cs-CZ" sz="2400" dirty="0" smtClean="0">
                <a:latin typeface="Tahoma" pitchFamily="34" charset="0"/>
              </a:rPr>
              <a:t> </a:t>
            </a:r>
            <a:r>
              <a:rPr lang="cs-CZ" sz="2400" dirty="0" err="1" smtClean="0">
                <a:latin typeface="Tahoma" pitchFamily="34" charset="0"/>
              </a:rPr>
              <a:t>catched</a:t>
            </a:r>
            <a:r>
              <a:rPr lang="cs-CZ" sz="2400" dirty="0" smtClean="0">
                <a:latin typeface="Tahoma" pitchFamily="34" charset="0"/>
              </a:rPr>
              <a:t> </a:t>
            </a:r>
            <a:r>
              <a:rPr lang="cs-CZ" sz="2400" dirty="0" err="1" smtClean="0">
                <a:latin typeface="Tahoma" pitchFamily="34" charset="0"/>
              </a:rPr>
              <a:t>and</a:t>
            </a:r>
            <a:r>
              <a:rPr lang="cs-CZ" sz="2400" dirty="0" smtClean="0">
                <a:latin typeface="Tahoma" pitchFamily="34" charset="0"/>
              </a:rPr>
              <a:t> </a:t>
            </a:r>
            <a:r>
              <a:rPr lang="cs-CZ" sz="2400" dirty="0" err="1" smtClean="0">
                <a:latin typeface="Tahoma" pitchFamily="34" charset="0"/>
              </a:rPr>
              <a:t>when</a:t>
            </a:r>
            <a:r>
              <a:rPr lang="cs-CZ" sz="2400" dirty="0" smtClean="0">
                <a:latin typeface="Tahoma" pitchFamily="34" charset="0"/>
              </a:rPr>
              <a:t> </a:t>
            </a:r>
            <a:r>
              <a:rPr lang="cs-CZ" sz="2400" dirty="0" err="1" smtClean="0">
                <a:latin typeface="Tahoma" pitchFamily="34" charset="0"/>
              </a:rPr>
              <a:t>Ag</a:t>
            </a:r>
            <a:r>
              <a:rPr lang="cs-CZ" sz="2400" dirty="0" smtClean="0">
                <a:latin typeface="Tahoma" pitchFamily="34" charset="0"/>
              </a:rPr>
              <a:t> in </a:t>
            </a:r>
            <a:r>
              <a:rPr lang="cs-CZ" sz="2400" dirty="0" err="1" smtClean="0">
                <a:latin typeface="Tahoma" pitchFamily="34" charset="0"/>
              </a:rPr>
              <a:t>immune</a:t>
            </a:r>
            <a:r>
              <a:rPr lang="cs-CZ" sz="2400" dirty="0" smtClean="0">
                <a:latin typeface="Tahoma" pitchFamily="34" charset="0"/>
              </a:rPr>
              <a:t> </a:t>
            </a:r>
            <a:r>
              <a:rPr lang="cs-CZ" sz="2400" dirty="0" err="1" smtClean="0">
                <a:latin typeface="Tahoma" pitchFamily="34" charset="0"/>
              </a:rPr>
              <a:t>complexes</a:t>
            </a:r>
            <a:r>
              <a:rPr lang="cs-CZ" sz="2400" dirty="0" smtClean="0">
                <a:latin typeface="Tahoma" pitchFamily="34" charset="0"/>
              </a:rPr>
              <a:t> are </a:t>
            </a:r>
            <a:r>
              <a:rPr lang="cs-CZ" sz="2400" dirty="0" err="1" smtClean="0">
                <a:latin typeface="Tahoma" pitchFamily="34" charset="0"/>
              </a:rPr>
              <a:t>recognized</a:t>
            </a:r>
            <a:r>
              <a:rPr lang="cs-CZ" sz="2400" dirty="0" smtClean="0">
                <a:latin typeface="Tahoma" pitchFamily="34" charset="0"/>
              </a:rPr>
              <a:t> by B </a:t>
            </a:r>
            <a:r>
              <a:rPr lang="cs-CZ" sz="2400" dirty="0" err="1" smtClean="0">
                <a:latin typeface="Tahoma" pitchFamily="34" charset="0"/>
              </a:rPr>
              <a:t>cells</a:t>
            </a:r>
            <a:r>
              <a:rPr lang="cs-CZ" sz="2400" dirty="0" smtClean="0">
                <a:latin typeface="Tahoma" pitchFamily="34" charset="0"/>
              </a:rPr>
              <a:t> </a:t>
            </a:r>
            <a:endParaRPr lang="cs-CZ" sz="2400" dirty="0">
              <a:latin typeface="Tahoma" pitchFamily="34" charset="0"/>
            </a:endParaRPr>
          </a:p>
          <a:p>
            <a:pPr>
              <a:lnSpc>
                <a:spcPct val="150000"/>
              </a:lnSpc>
              <a:buClr>
                <a:srgbClr val="00FF00"/>
              </a:buClr>
              <a:buNone/>
            </a:pPr>
            <a:r>
              <a:rPr lang="cs-CZ" sz="2400" dirty="0" smtClean="0">
                <a:latin typeface="Tahoma" pitchFamily="34" charset="0"/>
              </a:rPr>
              <a:t>    </a:t>
            </a:r>
          </a:p>
          <a:p>
            <a:pPr>
              <a:lnSpc>
                <a:spcPct val="150000"/>
              </a:lnSpc>
              <a:buClr>
                <a:srgbClr val="00FF00"/>
              </a:buClr>
              <a:buFont typeface="Wingdings" pitchFamily="2" charset="2"/>
              <a:buChar char="§"/>
            </a:pPr>
            <a:r>
              <a:rPr lang="cs-CZ" sz="2400" u="sng" dirty="0" err="1" smtClean="0">
                <a:latin typeface="Tahoma" pitchFamily="34" charset="0"/>
              </a:rPr>
              <a:t>Germinal</a:t>
            </a:r>
            <a:r>
              <a:rPr lang="cs-CZ" sz="2400" u="sng" dirty="0" smtClean="0">
                <a:latin typeface="Tahoma" pitchFamily="34" charset="0"/>
              </a:rPr>
              <a:t> center </a:t>
            </a:r>
            <a:r>
              <a:rPr lang="cs-CZ" sz="2400" u="sng" dirty="0" err="1" smtClean="0">
                <a:latin typeface="Tahoma" pitchFamily="34" charset="0"/>
              </a:rPr>
              <a:t>reaction</a:t>
            </a:r>
            <a:r>
              <a:rPr lang="cs-CZ" sz="2400" dirty="0" smtClean="0">
                <a:latin typeface="Tahoma" pitchFamily="34" charset="0"/>
              </a:rPr>
              <a:t>: </a:t>
            </a:r>
            <a:r>
              <a:rPr lang="cs-CZ" sz="2400" dirty="0" err="1" smtClean="0">
                <a:latin typeface="Tahoma" pitchFamily="34" charset="0"/>
              </a:rPr>
              <a:t>under</a:t>
            </a:r>
            <a:r>
              <a:rPr lang="cs-CZ" sz="2400" dirty="0" smtClean="0">
                <a:latin typeface="Tahoma" pitchFamily="34" charset="0"/>
              </a:rPr>
              <a:t> </a:t>
            </a:r>
            <a:r>
              <a:rPr lang="cs-CZ" sz="2400" dirty="0" err="1" smtClean="0">
                <a:latin typeface="Tahoma" pitchFamily="34" charset="0"/>
              </a:rPr>
              <a:t>the</a:t>
            </a:r>
            <a:r>
              <a:rPr lang="cs-CZ" sz="2400" dirty="0" smtClean="0">
                <a:latin typeface="Tahoma" pitchFamily="34" charset="0"/>
              </a:rPr>
              <a:t> influence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signals</a:t>
            </a:r>
            <a:r>
              <a:rPr lang="cs-CZ" sz="2400" dirty="0" smtClean="0">
                <a:latin typeface="Tahoma" pitchFamily="34" charset="0"/>
              </a:rPr>
              <a:t> </a:t>
            </a:r>
            <a:r>
              <a:rPr lang="cs-CZ" sz="2400" dirty="0" err="1" smtClean="0">
                <a:latin typeface="Tahoma" pitchFamily="34" charset="0"/>
              </a:rPr>
              <a:t>from</a:t>
            </a:r>
            <a:r>
              <a:rPr lang="cs-CZ" sz="2400" dirty="0" smtClean="0">
                <a:latin typeface="Tahoma" pitchFamily="34" charset="0"/>
              </a:rPr>
              <a:t> </a:t>
            </a:r>
            <a:r>
              <a:rPr lang="cs-CZ" sz="2400" dirty="0" err="1" smtClean="0">
                <a:latin typeface="Tahoma" pitchFamily="34" charset="0"/>
              </a:rPr>
              <a:t>the</a:t>
            </a:r>
            <a:r>
              <a:rPr lang="cs-CZ" sz="2400" dirty="0" smtClean="0">
                <a:latin typeface="Tahoma" pitchFamily="34" charset="0"/>
              </a:rPr>
              <a:t> FDC (</a:t>
            </a:r>
            <a:r>
              <a:rPr lang="cs-CZ" sz="2400" dirty="0" err="1" smtClean="0">
                <a:latin typeface="Tahoma" pitchFamily="34" charset="0"/>
              </a:rPr>
              <a:t>Ag</a:t>
            </a:r>
            <a:r>
              <a:rPr lang="cs-CZ" sz="2400" dirty="0" smtClean="0">
                <a:latin typeface="Tahoma" pitchFamily="34" charset="0"/>
              </a:rPr>
              <a:t>) </a:t>
            </a:r>
            <a:r>
              <a:rPr lang="cs-CZ" sz="2400" dirty="0" err="1" smtClean="0">
                <a:latin typeface="Tahoma" pitchFamily="34" charset="0"/>
              </a:rPr>
              <a:t>and</a:t>
            </a:r>
            <a:r>
              <a:rPr lang="cs-CZ" sz="2400" dirty="0" smtClean="0">
                <a:latin typeface="Tahoma" pitchFamily="34" charset="0"/>
              </a:rPr>
              <a:t> T</a:t>
            </a:r>
            <a:r>
              <a:rPr lang="cs-CZ" sz="2400" baseline="-25000" dirty="0" smtClean="0">
                <a:latin typeface="Tahoma" pitchFamily="34" charset="0"/>
              </a:rPr>
              <a:t>H</a:t>
            </a:r>
            <a:r>
              <a:rPr lang="cs-CZ" sz="2400" dirty="0" smtClean="0">
                <a:latin typeface="Tahoma" pitchFamily="34" charset="0"/>
              </a:rPr>
              <a:t>2 </a:t>
            </a:r>
            <a:r>
              <a:rPr lang="cs-CZ" sz="2400" dirty="0" err="1" smtClean="0">
                <a:latin typeface="Tahoma" pitchFamily="34" charset="0"/>
              </a:rPr>
              <a:t>cells</a:t>
            </a:r>
            <a:r>
              <a:rPr lang="cs-CZ" sz="2400" dirty="0" smtClean="0">
                <a:latin typeface="Tahoma" pitchFamily="34" charset="0"/>
              </a:rPr>
              <a:t> (CD40L, </a:t>
            </a:r>
            <a:r>
              <a:rPr lang="cs-CZ" sz="2400" dirty="0" err="1" smtClean="0">
                <a:latin typeface="Tahoma" pitchFamily="34" charset="0"/>
              </a:rPr>
              <a:t>cytokines</a:t>
            </a:r>
            <a:r>
              <a:rPr lang="cs-CZ" sz="2400" dirty="0" smtClean="0">
                <a:latin typeface="Tahoma" pitchFamily="34" charset="0"/>
              </a:rPr>
              <a:t>) </a:t>
            </a:r>
            <a:r>
              <a:rPr lang="cs-CZ" sz="2400" dirty="0" err="1" smtClean="0">
                <a:latin typeface="Tahoma" pitchFamily="34" charset="0"/>
              </a:rPr>
              <a:t>is</a:t>
            </a:r>
            <a:r>
              <a:rPr lang="cs-CZ" sz="2400" dirty="0" smtClean="0">
                <a:latin typeface="Tahoma" pitchFamily="34" charset="0"/>
              </a:rPr>
              <a:t> </a:t>
            </a:r>
            <a:r>
              <a:rPr lang="cs-CZ" sz="2400" dirty="0" err="1" smtClean="0">
                <a:latin typeface="Tahoma" pitchFamily="34" charset="0"/>
              </a:rPr>
              <a:t>again</a:t>
            </a:r>
            <a:r>
              <a:rPr lang="cs-CZ" sz="2400" dirty="0" smtClean="0">
                <a:latin typeface="Tahoma" pitchFamily="34" charset="0"/>
              </a:rPr>
              <a:t> </a:t>
            </a:r>
            <a:r>
              <a:rPr lang="cs-CZ" sz="2400" dirty="0" err="1" smtClean="0">
                <a:latin typeface="Tahoma" pitchFamily="34" charset="0"/>
              </a:rPr>
              <a:t>started</a:t>
            </a:r>
            <a:r>
              <a:rPr lang="cs-CZ" sz="2400" dirty="0" smtClean="0">
                <a:latin typeface="Tahoma" pitchFamily="34" charset="0"/>
              </a:rPr>
              <a:t> </a:t>
            </a: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proliferation</a:t>
            </a:r>
            <a:r>
              <a:rPr lang="cs-CZ" sz="2400" dirty="0" smtClean="0">
                <a:latin typeface="Tahoma" pitchFamily="34" charset="0"/>
              </a:rPr>
              <a:t> </a:t>
            </a:r>
            <a:r>
              <a:rPr lang="cs-CZ" sz="2400" dirty="0" err="1" smtClean="0">
                <a:latin typeface="Tahoma" pitchFamily="34" charset="0"/>
              </a:rPr>
              <a:t>and</a:t>
            </a:r>
            <a:r>
              <a:rPr lang="cs-CZ" sz="2400" dirty="0" smtClean="0">
                <a:latin typeface="Tahoma" pitchFamily="34" charset="0"/>
              </a:rPr>
              <a:t> </a:t>
            </a:r>
            <a:r>
              <a:rPr lang="cs-CZ" sz="2400" dirty="0" err="1" smtClean="0">
                <a:latin typeface="Tahoma" pitchFamily="34" charset="0"/>
              </a:rPr>
              <a:t>differentiation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B </a:t>
            </a:r>
            <a:r>
              <a:rPr lang="cs-CZ" sz="2400" dirty="0" err="1" smtClean="0">
                <a:latin typeface="Tahoma" pitchFamily="34" charset="0"/>
              </a:rPr>
              <a:t>cells</a:t>
            </a:r>
            <a:r>
              <a:rPr lang="cs-CZ" sz="2400" dirty="0" smtClean="0">
                <a:latin typeface="Tahoma" pitchFamily="34" charset="0"/>
              </a:rPr>
              <a:t> </a:t>
            </a:r>
            <a:r>
              <a:rPr lang="cs-CZ" sz="2400" dirty="0" err="1" smtClean="0">
                <a:latin typeface="Tahoma" pitchFamily="34" charset="0"/>
              </a:rPr>
              <a:t>accompanied</a:t>
            </a:r>
            <a:r>
              <a:rPr lang="cs-CZ" sz="2400" dirty="0" smtClean="0">
                <a:latin typeface="Tahoma" pitchFamily="34" charset="0"/>
              </a:rPr>
              <a:t> </a:t>
            </a:r>
            <a:r>
              <a:rPr lang="cs-CZ" sz="2400" dirty="0" err="1" smtClean="0">
                <a:latin typeface="Tahoma" pitchFamily="34" charset="0"/>
              </a:rPr>
              <a:t>with</a:t>
            </a:r>
            <a:r>
              <a:rPr lang="cs-CZ" sz="2400" dirty="0" smtClean="0">
                <a:latin typeface="Tahoma" pitchFamily="34" charset="0"/>
              </a:rPr>
              <a:t> </a:t>
            </a:r>
            <a:r>
              <a:rPr lang="cs-CZ" sz="2400" u="sng" dirty="0" err="1" smtClean="0">
                <a:latin typeface="Tahoma" pitchFamily="34" charset="0"/>
              </a:rPr>
              <a:t>somatic</a:t>
            </a:r>
            <a:r>
              <a:rPr lang="cs-CZ" sz="2400" u="sng" dirty="0" smtClean="0">
                <a:latin typeface="Tahoma" pitchFamily="34" charset="0"/>
              </a:rPr>
              <a:t> </a:t>
            </a:r>
            <a:r>
              <a:rPr lang="cs-CZ" sz="2400" u="sng" dirty="0" err="1" smtClean="0">
                <a:latin typeface="Tahoma" pitchFamily="34" charset="0"/>
              </a:rPr>
              <a:t>mutations</a:t>
            </a:r>
            <a:r>
              <a:rPr lang="cs-CZ" sz="2400" u="sng" dirty="0" smtClean="0">
                <a:latin typeface="Tahoma" pitchFamily="34" charset="0"/>
              </a:rPr>
              <a:t> </a:t>
            </a:r>
            <a:r>
              <a:rPr lang="cs-CZ" sz="2400" dirty="0" smtClean="0">
                <a:latin typeface="Tahoma" pitchFamily="34" charset="0"/>
              </a:rPr>
              <a:t>→ </a:t>
            </a:r>
            <a:r>
              <a:rPr lang="cs-CZ" sz="2400" dirty="0" err="1" smtClean="0">
                <a:latin typeface="Tahoma" pitchFamily="34" charset="0"/>
              </a:rPr>
              <a:t>formation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clones</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B </a:t>
            </a:r>
            <a:r>
              <a:rPr lang="cs-CZ" sz="2400" dirty="0" err="1" smtClean="0">
                <a:latin typeface="Tahoma" pitchFamily="34" charset="0"/>
              </a:rPr>
              <a:t>cells</a:t>
            </a:r>
            <a:r>
              <a:rPr lang="cs-CZ" sz="2400" dirty="0" smtClean="0">
                <a:latin typeface="Tahoma" pitchFamily="34" charset="0"/>
              </a:rPr>
              <a:t> </a:t>
            </a:r>
            <a:r>
              <a:rPr lang="cs-CZ" sz="2400" dirty="0" err="1" smtClean="0">
                <a:latin typeface="Tahoma" pitchFamily="34" charset="0"/>
              </a:rPr>
              <a:t>with</a:t>
            </a:r>
            <a:r>
              <a:rPr lang="cs-CZ" sz="2400" dirty="0" smtClean="0">
                <a:latin typeface="Tahoma" pitchFamily="34" charset="0"/>
              </a:rPr>
              <a:t> </a:t>
            </a:r>
            <a:r>
              <a:rPr lang="cs-CZ" sz="2400" dirty="0" err="1" smtClean="0">
                <a:latin typeface="Tahoma" pitchFamily="34" charset="0"/>
              </a:rPr>
              <a:t>new</a:t>
            </a:r>
            <a:r>
              <a:rPr lang="cs-CZ" sz="2400" dirty="0" smtClean="0">
                <a:latin typeface="Tahoma" pitchFamily="34" charset="0"/>
              </a:rPr>
              <a:t> BCR → </a:t>
            </a:r>
            <a:r>
              <a:rPr lang="cs-CZ" sz="2400" dirty="0" err="1" smtClean="0">
                <a:latin typeface="Tahoma" pitchFamily="34" charset="0"/>
              </a:rPr>
              <a:t>survive</a:t>
            </a:r>
            <a:r>
              <a:rPr lang="cs-CZ" sz="2400" dirty="0" smtClean="0">
                <a:latin typeface="Tahoma" pitchFamily="34" charset="0"/>
              </a:rPr>
              <a:t> </a:t>
            </a:r>
            <a:r>
              <a:rPr lang="cs-CZ" sz="2400" dirty="0" err="1" smtClean="0">
                <a:latin typeface="Tahoma" pitchFamily="34" charset="0"/>
              </a:rPr>
              <a:t>only</a:t>
            </a:r>
            <a:r>
              <a:rPr lang="cs-CZ" sz="2400" dirty="0" smtClean="0">
                <a:latin typeface="Tahoma" pitchFamily="34" charset="0"/>
              </a:rPr>
              <a:t> B </a:t>
            </a:r>
            <a:r>
              <a:rPr lang="cs-CZ" sz="2400" dirty="0" err="1" smtClean="0">
                <a:latin typeface="Tahoma" pitchFamily="34" charset="0"/>
              </a:rPr>
              <a:t>cells</a:t>
            </a:r>
            <a:r>
              <a:rPr lang="cs-CZ" sz="2400" dirty="0" smtClean="0">
                <a:latin typeface="Tahoma" pitchFamily="34" charset="0"/>
              </a:rPr>
              <a:t> </a:t>
            </a:r>
            <a:r>
              <a:rPr lang="cs-CZ" sz="2400" dirty="0" err="1" smtClean="0">
                <a:latin typeface="Tahoma" pitchFamily="34" charset="0"/>
              </a:rPr>
              <a:t>with</a:t>
            </a:r>
            <a:r>
              <a:rPr lang="cs-CZ" sz="2400" dirty="0" smtClean="0">
                <a:latin typeface="Tahoma" pitchFamily="34" charset="0"/>
              </a:rPr>
              <a:t> a BCR </a:t>
            </a:r>
            <a:r>
              <a:rPr lang="cs-CZ" sz="2400" dirty="0" err="1" smtClean="0">
                <a:latin typeface="Tahoma" pitchFamily="34" charset="0"/>
              </a:rPr>
              <a:t>with</a:t>
            </a:r>
            <a:r>
              <a:rPr lang="cs-CZ" sz="2400" dirty="0" smtClean="0">
                <a:latin typeface="Tahoma" pitchFamily="34" charset="0"/>
              </a:rPr>
              <a:t> </a:t>
            </a: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highest</a:t>
            </a:r>
            <a:r>
              <a:rPr lang="cs-CZ" sz="2400" dirty="0" smtClean="0">
                <a:latin typeface="Tahoma" pitchFamily="34" charset="0"/>
              </a:rPr>
              <a:t> </a:t>
            </a:r>
            <a:r>
              <a:rPr lang="cs-CZ" sz="2400" dirty="0" err="1" smtClean="0">
                <a:latin typeface="Tahoma" pitchFamily="34" charset="0"/>
              </a:rPr>
              <a:t>affinity</a:t>
            </a:r>
            <a:r>
              <a:rPr lang="cs-CZ" sz="2400" dirty="0" smtClean="0">
                <a:latin typeface="Tahoma" pitchFamily="34" charset="0"/>
              </a:rPr>
              <a:t> to </a:t>
            </a:r>
            <a:r>
              <a:rPr lang="cs-CZ" sz="2400" dirty="0" err="1" smtClean="0">
                <a:latin typeface="Tahoma" pitchFamily="34" charset="0"/>
              </a:rPr>
              <a:t>Ag</a:t>
            </a:r>
            <a:r>
              <a:rPr lang="cs-CZ" sz="2400" dirty="0" smtClean="0">
                <a:latin typeface="Tahoma" pitchFamily="34" charset="0"/>
              </a:rPr>
              <a:t> = </a:t>
            </a:r>
            <a:r>
              <a:rPr lang="cs-CZ" sz="2400" u="sng" dirty="0" err="1" smtClean="0">
                <a:latin typeface="Tahoma" pitchFamily="34" charset="0"/>
              </a:rPr>
              <a:t>affinity</a:t>
            </a:r>
            <a:r>
              <a:rPr lang="cs-CZ" sz="2400" u="sng" dirty="0" smtClean="0">
                <a:latin typeface="Tahoma" pitchFamily="34" charset="0"/>
              </a:rPr>
              <a:t> </a:t>
            </a:r>
            <a:r>
              <a:rPr lang="cs-CZ" sz="2400" u="sng" dirty="0" err="1" smtClean="0">
                <a:latin typeface="Tahoma" pitchFamily="34" charset="0"/>
              </a:rPr>
              <a:t>maturation</a:t>
            </a:r>
            <a:r>
              <a:rPr lang="cs-CZ" sz="2400" u="sng" dirty="0" smtClean="0">
                <a:latin typeface="Tahoma" pitchFamily="34" charset="0"/>
              </a:rPr>
              <a:t> </a:t>
            </a:r>
            <a:r>
              <a:rPr lang="cs-CZ" sz="2400" u="sng" dirty="0" err="1" smtClean="0">
                <a:latin typeface="Tahoma" pitchFamily="34" charset="0"/>
              </a:rPr>
              <a:t>of</a:t>
            </a:r>
            <a:r>
              <a:rPr lang="cs-CZ" sz="2400" u="sng" dirty="0" smtClean="0">
                <a:latin typeface="Tahoma" pitchFamily="34" charset="0"/>
              </a:rPr>
              <a:t> </a:t>
            </a:r>
            <a:r>
              <a:rPr lang="cs-CZ" sz="2400" u="sng" dirty="0" err="1" smtClean="0">
                <a:latin typeface="Tahoma" pitchFamily="34" charset="0"/>
              </a:rPr>
              <a:t>antibodie</a:t>
            </a:r>
            <a:r>
              <a:rPr lang="cs-CZ" sz="2400" dirty="0" err="1" smtClean="0">
                <a:latin typeface="Tahoma" pitchFamily="34" charset="0"/>
              </a:rPr>
              <a:t>s</a:t>
            </a:r>
            <a:r>
              <a:rPr lang="cs-CZ" sz="2400" dirty="0" smtClean="0">
                <a:latin typeface="Tahoma" pitchFamily="34" charset="0"/>
              </a:rPr>
              <a:t> (4-6 x </a:t>
            </a:r>
            <a:r>
              <a:rPr lang="cs-CZ" sz="2400" dirty="0" err="1" smtClean="0">
                <a:latin typeface="Tahoma" pitchFamily="34" charset="0"/>
              </a:rPr>
              <a:t>higher</a:t>
            </a:r>
            <a:r>
              <a:rPr lang="cs-CZ" sz="2400" dirty="0" smtClean="0">
                <a:latin typeface="Tahoma" pitchFamily="34" charset="0"/>
              </a:rPr>
              <a:t> afinity to </a:t>
            </a:r>
            <a:r>
              <a:rPr lang="cs-CZ" sz="2400" dirty="0" err="1" smtClean="0">
                <a:latin typeface="Tahoma" pitchFamily="34" charset="0"/>
              </a:rPr>
              <a:t>Ag</a:t>
            </a:r>
            <a:r>
              <a:rPr lang="cs-CZ" sz="2400" dirty="0" smtClean="0">
                <a:latin typeface="Tahoma" pitchFamily="34" charset="0"/>
              </a:rPr>
              <a:t>)</a:t>
            </a:r>
            <a:br>
              <a:rPr lang="cs-CZ" sz="2400" dirty="0" smtClean="0">
                <a:latin typeface="Tahoma" pitchFamily="34" charset="0"/>
              </a:rPr>
            </a:br>
            <a:endParaRPr lang="cs-CZ" sz="2400" dirty="0">
              <a:latin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body" idx="1"/>
          </p:nvPr>
        </p:nvSpPr>
        <p:spPr>
          <a:xfrm>
            <a:off x="457200" y="260350"/>
            <a:ext cx="8229600" cy="6264275"/>
          </a:xfrm>
        </p:spPr>
        <p:txBody>
          <a:bodyPr>
            <a:normAutofit/>
          </a:bodyPr>
          <a:lstStyle/>
          <a:p>
            <a:pPr>
              <a:buFont typeface="Wingdings" pitchFamily="2" charset="2"/>
              <a:buNone/>
            </a:pPr>
            <a:r>
              <a:rPr lang="cs-CZ" sz="2800" b="1" dirty="0">
                <a:solidFill>
                  <a:schemeClr val="folHlink"/>
                </a:solidFill>
                <a:effectLst>
                  <a:outerShdw blurRad="38100" dist="38100" dir="2700000" algn="tl">
                    <a:srgbClr val="000000"/>
                  </a:outerShdw>
                </a:effectLst>
                <a:latin typeface="Tahoma" pitchFamily="34" charset="0"/>
              </a:rPr>
              <a:t>   </a:t>
            </a:r>
            <a:endParaRPr lang="cs-CZ" sz="2800" b="1" dirty="0" smtClean="0">
              <a:solidFill>
                <a:schemeClr val="folHlink"/>
              </a:solidFill>
              <a:effectLst>
                <a:outerShdw blurRad="38100" dist="38100" dir="2700000" algn="tl">
                  <a:srgbClr val="000000"/>
                </a:outerShdw>
              </a:effectLst>
              <a:latin typeface="Tahoma" pitchFamily="34" charset="0"/>
            </a:endParaRPr>
          </a:p>
          <a:p>
            <a:pPr>
              <a:buFont typeface="Wingdings" pitchFamily="2" charset="2"/>
              <a:buNone/>
            </a:pPr>
            <a:r>
              <a:rPr lang="cs-CZ" sz="2800" b="1" u="sng" dirty="0" err="1" smtClean="0">
                <a:latin typeface="Tahoma" pitchFamily="34" charset="0"/>
              </a:rPr>
              <a:t>Secondary</a:t>
            </a:r>
            <a:r>
              <a:rPr lang="cs-CZ" sz="2800" b="1" u="sng" dirty="0" smtClean="0">
                <a:latin typeface="Tahoma" pitchFamily="34" charset="0"/>
              </a:rPr>
              <a:t> </a:t>
            </a:r>
            <a:r>
              <a:rPr lang="cs-CZ" sz="2800" b="1" u="sng" dirty="0" err="1">
                <a:latin typeface="Tahoma" pitchFamily="34" charset="0"/>
              </a:rPr>
              <a:t>phase</a:t>
            </a:r>
            <a:r>
              <a:rPr lang="cs-CZ" sz="2800" b="1" u="sng" dirty="0">
                <a:latin typeface="Tahoma" pitchFamily="34" charset="0"/>
              </a:rPr>
              <a:t> </a:t>
            </a:r>
            <a:r>
              <a:rPr lang="cs-CZ" sz="2800" b="1" u="sng" dirty="0" err="1">
                <a:latin typeface="Tahoma" pitchFamily="34" charset="0"/>
              </a:rPr>
              <a:t>of</a:t>
            </a:r>
            <a:r>
              <a:rPr lang="cs-CZ" sz="2800" b="1" u="sng" dirty="0">
                <a:latin typeface="Tahoma" pitchFamily="34" charset="0"/>
              </a:rPr>
              <a:t> </a:t>
            </a:r>
            <a:r>
              <a:rPr lang="cs-CZ" sz="2800" b="1" u="sng" dirty="0" err="1" smtClean="0">
                <a:latin typeface="Tahoma" pitchFamily="34" charset="0"/>
              </a:rPr>
              <a:t>antibody</a:t>
            </a:r>
            <a:r>
              <a:rPr lang="cs-CZ" sz="2800" b="1" u="sng" dirty="0" smtClean="0">
                <a:latin typeface="Tahoma" pitchFamily="34" charset="0"/>
              </a:rPr>
              <a:t> </a:t>
            </a:r>
            <a:r>
              <a:rPr lang="cs-CZ" sz="2800" b="1" u="sng" dirty="0">
                <a:latin typeface="Tahoma" pitchFamily="34" charset="0"/>
              </a:rPr>
              <a:t>response</a:t>
            </a:r>
          </a:p>
          <a:p>
            <a:pP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2000" dirty="0" err="1" smtClean="0">
                <a:latin typeface="Tahoma" pitchFamily="34" charset="0"/>
              </a:rPr>
              <a:t>Besides</a:t>
            </a:r>
            <a:r>
              <a:rPr lang="cs-CZ" sz="2000" dirty="0" smtClean="0">
                <a:latin typeface="Tahoma" pitchFamily="34" charset="0"/>
              </a:rPr>
              <a:t> </a:t>
            </a:r>
            <a:r>
              <a:rPr lang="cs-CZ" sz="2000" dirty="0" err="1" smtClean="0">
                <a:latin typeface="Tahoma" pitchFamily="34" charset="0"/>
              </a:rPr>
              <a:t>somatic</a:t>
            </a:r>
            <a:r>
              <a:rPr lang="cs-CZ" sz="2000" dirty="0" smtClean="0">
                <a:latin typeface="Tahoma" pitchFamily="34" charset="0"/>
              </a:rPr>
              <a:t> </a:t>
            </a:r>
            <a:r>
              <a:rPr lang="cs-CZ" sz="2000" dirty="0" err="1" smtClean="0">
                <a:latin typeface="Tahoma" pitchFamily="34" charset="0"/>
              </a:rPr>
              <a:t>mutations</a:t>
            </a:r>
            <a:r>
              <a:rPr lang="cs-CZ" sz="2000" dirty="0" smtClean="0">
                <a:latin typeface="Tahoma" pitchFamily="34" charset="0"/>
              </a:rPr>
              <a:t> </a:t>
            </a:r>
            <a:r>
              <a:rPr lang="cs-CZ" sz="2000" dirty="0" err="1" smtClean="0">
                <a:latin typeface="Tahoma" pitchFamily="34" charset="0"/>
              </a:rPr>
              <a:t>also</a:t>
            </a:r>
            <a:r>
              <a:rPr lang="cs-CZ" sz="2000" dirty="0" smtClean="0">
                <a:latin typeface="Tahoma" pitchFamily="34" charset="0"/>
              </a:rPr>
              <a:t> </a:t>
            </a:r>
            <a:r>
              <a:rPr lang="cs-CZ" sz="2000" dirty="0" err="1">
                <a:latin typeface="Tahoma" pitchFamily="34" charset="0"/>
              </a:rPr>
              <a:t>isotype</a:t>
            </a:r>
            <a:r>
              <a:rPr lang="cs-CZ" sz="2000" dirty="0">
                <a:latin typeface="Tahoma" pitchFamily="34" charset="0"/>
              </a:rPr>
              <a:t> </a:t>
            </a:r>
            <a:r>
              <a:rPr lang="cs-CZ" sz="2000" dirty="0" err="1" smtClean="0">
                <a:latin typeface="Tahoma" pitchFamily="34" charset="0"/>
              </a:rPr>
              <a:t>switching</a:t>
            </a:r>
            <a:r>
              <a:rPr lang="cs-CZ" sz="2000" dirty="0" smtClean="0">
                <a:latin typeface="Tahoma" pitchFamily="34" charset="0"/>
              </a:rPr>
              <a:t> </a:t>
            </a:r>
            <a:r>
              <a:rPr lang="cs-CZ" sz="2000" dirty="0" err="1" smtClean="0">
                <a:latin typeface="Tahoma" pitchFamily="34" charset="0"/>
              </a:rPr>
              <a:t>starts</a:t>
            </a:r>
            <a:r>
              <a:rPr lang="cs-CZ" sz="2000" dirty="0" smtClean="0">
                <a:latin typeface="Tahoma" pitchFamily="34" charset="0"/>
              </a:rPr>
              <a:t>- </a:t>
            </a:r>
            <a:r>
              <a:rPr lang="cs-CZ" sz="2000" dirty="0" err="1" smtClean="0">
                <a:latin typeface="Tahoma" pitchFamily="34" charset="0"/>
              </a:rPr>
              <a:t>instead</a:t>
            </a:r>
            <a:r>
              <a:rPr lang="cs-CZ" sz="2000" dirty="0" smtClean="0">
                <a:latin typeface="Tahoma" pitchFamily="34" charset="0"/>
              </a:rPr>
              <a:t> </a:t>
            </a:r>
            <a:r>
              <a:rPr lang="cs-CZ" sz="2000" dirty="0" err="1" smtClean="0">
                <a:latin typeface="Tahoma" pitchFamily="34" charset="0"/>
              </a:rPr>
              <a:t>of</a:t>
            </a:r>
            <a:r>
              <a:rPr lang="cs-CZ" sz="2000" dirty="0" smtClean="0">
                <a:latin typeface="Tahoma" pitchFamily="34" charset="0"/>
              </a:rPr>
              <a:t> </a:t>
            </a:r>
            <a:r>
              <a:rPr lang="cs-CZ" sz="2000" dirty="0" err="1" smtClean="0">
                <a:latin typeface="Tahoma" pitchFamily="34" charset="0"/>
              </a:rPr>
              <a:t>IgM</a:t>
            </a:r>
            <a:r>
              <a:rPr lang="cs-CZ" sz="2000" dirty="0" smtClean="0">
                <a:latin typeface="Tahoma" pitchFamily="34" charset="0"/>
              </a:rPr>
              <a:t> </a:t>
            </a:r>
            <a:r>
              <a:rPr lang="cs-CZ" sz="2000" dirty="0" err="1" smtClean="0">
                <a:latin typeface="Tahoma" pitchFamily="34" charset="0"/>
              </a:rPr>
              <a:t>other</a:t>
            </a:r>
            <a:r>
              <a:rPr lang="cs-CZ" sz="2000" dirty="0" smtClean="0">
                <a:latin typeface="Tahoma" pitchFamily="34" charset="0"/>
              </a:rPr>
              <a:t> </a:t>
            </a:r>
            <a:r>
              <a:rPr lang="cs-CZ" sz="2000" dirty="0" err="1" smtClean="0">
                <a:latin typeface="Tahoma" pitchFamily="34" charset="0"/>
              </a:rPr>
              <a:t>isotypes</a:t>
            </a:r>
            <a:r>
              <a:rPr lang="cs-CZ" sz="2000" dirty="0" smtClean="0">
                <a:latin typeface="Tahoma" pitchFamily="34" charset="0"/>
              </a:rPr>
              <a:t> </a:t>
            </a:r>
            <a:r>
              <a:rPr lang="cs-CZ" sz="2000" dirty="0" err="1" smtClean="0">
                <a:latin typeface="Tahoma" pitchFamily="34" charset="0"/>
              </a:rPr>
              <a:t>of</a:t>
            </a:r>
            <a:r>
              <a:rPr lang="cs-CZ" sz="2000" dirty="0" smtClean="0">
                <a:latin typeface="Tahoma" pitchFamily="34" charset="0"/>
              </a:rPr>
              <a:t> </a:t>
            </a:r>
            <a:r>
              <a:rPr lang="cs-CZ" sz="2000" dirty="0" err="1" smtClean="0">
                <a:latin typeface="Tahoma" pitchFamily="34" charset="0"/>
              </a:rPr>
              <a:t>immunoglobulins</a:t>
            </a:r>
            <a:r>
              <a:rPr lang="cs-CZ" sz="2000" dirty="0" smtClean="0">
                <a:latin typeface="Tahoma" pitchFamily="34" charset="0"/>
              </a:rPr>
              <a:t> are </a:t>
            </a:r>
            <a:r>
              <a:rPr lang="cs-CZ" sz="2000" dirty="0" err="1" smtClean="0">
                <a:latin typeface="Tahoma" pitchFamily="34" charset="0"/>
              </a:rPr>
              <a:t>produced</a:t>
            </a:r>
            <a:r>
              <a:rPr lang="cs-CZ" sz="2000" dirty="0" smtClean="0">
                <a:latin typeface="Tahoma" pitchFamily="34" charset="0"/>
              </a:rPr>
              <a:t>, </a:t>
            </a:r>
            <a:r>
              <a:rPr lang="cs-CZ" sz="2000" dirty="0" err="1">
                <a:latin typeface="Tahoma" pitchFamily="34" charset="0"/>
              </a:rPr>
              <a:t>which</a:t>
            </a:r>
            <a:r>
              <a:rPr lang="cs-CZ" sz="2000" dirty="0">
                <a:latin typeface="Tahoma" pitchFamily="34" charset="0"/>
              </a:rPr>
              <a:t> </a:t>
            </a:r>
            <a:r>
              <a:rPr lang="cs-CZ" sz="2000" dirty="0" err="1">
                <a:latin typeface="Tahoma" pitchFamily="34" charset="0"/>
              </a:rPr>
              <a:t>isotypes</a:t>
            </a:r>
            <a:r>
              <a:rPr lang="cs-CZ" sz="2000" dirty="0">
                <a:latin typeface="Tahoma" pitchFamily="34" charset="0"/>
              </a:rPr>
              <a:t> </a:t>
            </a:r>
            <a:r>
              <a:rPr lang="cs-CZ" sz="2000" dirty="0" smtClean="0">
                <a:latin typeface="Tahoma" pitchFamily="34" charset="0"/>
              </a:rPr>
              <a:t>(</a:t>
            </a:r>
            <a:r>
              <a:rPr lang="cs-CZ" sz="2000" dirty="0" err="1" smtClean="0">
                <a:latin typeface="Tahoma" pitchFamily="34" charset="0"/>
              </a:rPr>
              <a:t>IgG</a:t>
            </a:r>
            <a:r>
              <a:rPr lang="cs-CZ" sz="2000" dirty="0" smtClean="0">
                <a:latin typeface="Tahoma" pitchFamily="34" charset="0"/>
              </a:rPr>
              <a:t>, A, E) </a:t>
            </a:r>
            <a:r>
              <a:rPr lang="cs-CZ" sz="2000" dirty="0" err="1" smtClean="0">
                <a:latin typeface="Tahoma" pitchFamily="34" charset="0"/>
              </a:rPr>
              <a:t>arise</a:t>
            </a:r>
            <a:r>
              <a:rPr lang="cs-CZ" sz="2000" dirty="0" smtClean="0">
                <a:latin typeface="Tahoma" pitchFamily="34" charset="0"/>
              </a:rPr>
              <a:t> </a:t>
            </a:r>
            <a:r>
              <a:rPr lang="cs-CZ" sz="2000" dirty="0" err="1">
                <a:latin typeface="Tahoma" pitchFamily="34" charset="0"/>
              </a:rPr>
              <a:t>determines</a:t>
            </a:r>
            <a:r>
              <a:rPr lang="cs-CZ" sz="2000" dirty="0">
                <a:latin typeface="Tahoma" pitchFamily="34" charset="0"/>
              </a:rPr>
              <a:t> </a:t>
            </a:r>
            <a:r>
              <a:rPr lang="cs-CZ" sz="2000" dirty="0" err="1">
                <a:latin typeface="Tahoma" pitchFamily="34" charset="0"/>
              </a:rPr>
              <a:t>cytokine</a:t>
            </a:r>
            <a:r>
              <a:rPr lang="cs-CZ" sz="2000" dirty="0">
                <a:latin typeface="Tahoma" pitchFamily="34" charset="0"/>
              </a:rPr>
              <a:t> </a:t>
            </a:r>
            <a:r>
              <a:rPr lang="cs-CZ" sz="2000" dirty="0" err="1" smtClean="0">
                <a:latin typeface="Tahoma" pitchFamily="34" charset="0"/>
              </a:rPr>
              <a:t>enviroment</a:t>
            </a:r>
            <a:r>
              <a:rPr lang="cs-CZ" sz="2000" dirty="0" smtClean="0">
                <a:latin typeface="Tahoma" pitchFamily="34" charset="0"/>
              </a:rPr>
              <a:t> </a:t>
            </a:r>
            <a:endParaRPr lang="en-US" sz="2000" dirty="0" smtClean="0">
              <a:latin typeface="Tahoma" pitchFamily="34" charset="0"/>
            </a:endParaRPr>
          </a:p>
          <a:p>
            <a:pPr>
              <a:lnSpc>
                <a:spcPct val="150000"/>
              </a:lnSpc>
              <a:buClr>
                <a:srgbClr val="00FF00"/>
              </a:buClr>
              <a:buFont typeface="Wingdings" pitchFamily="2" charset="2"/>
              <a:buChar char="§"/>
            </a:pPr>
            <a:endParaRPr lang="en-US" sz="2000" dirty="0" smtClean="0">
              <a:latin typeface="Tahoma" pitchFamily="34" charset="0"/>
            </a:endParaRPr>
          </a:p>
          <a:p>
            <a:pPr>
              <a:lnSpc>
                <a:spcPct val="150000"/>
              </a:lnSpc>
              <a:buClr>
                <a:srgbClr val="00FF00"/>
              </a:buClr>
              <a:buFont typeface="Wingdings" pitchFamily="2" charset="2"/>
              <a:buChar char="§"/>
            </a:pPr>
            <a:r>
              <a:rPr lang="cs-CZ" sz="2000" dirty="0" err="1" smtClean="0">
                <a:latin typeface="Tahoma" pitchFamily="34" charset="0"/>
              </a:rPr>
              <a:t>Contact</a:t>
            </a:r>
            <a:r>
              <a:rPr lang="cs-CZ" sz="2000" dirty="0" smtClean="0">
                <a:latin typeface="Tahoma" pitchFamily="34" charset="0"/>
              </a:rPr>
              <a:t> </a:t>
            </a:r>
            <a:r>
              <a:rPr lang="cs-CZ" sz="2000" dirty="0" err="1" smtClean="0">
                <a:latin typeface="Tahoma" pitchFamily="34" charset="0"/>
              </a:rPr>
              <a:t>between</a:t>
            </a:r>
            <a:r>
              <a:rPr lang="cs-CZ" sz="2000" dirty="0" smtClean="0">
                <a:latin typeface="Tahoma" pitchFamily="34" charset="0"/>
              </a:rPr>
              <a:t> CD40 (B </a:t>
            </a:r>
            <a:r>
              <a:rPr lang="cs-CZ" sz="2000" dirty="0" err="1" smtClean="0">
                <a:latin typeface="Tahoma" pitchFamily="34" charset="0"/>
              </a:rPr>
              <a:t>lymphocytes</a:t>
            </a:r>
            <a:r>
              <a:rPr lang="cs-CZ" sz="2000" dirty="0" smtClean="0">
                <a:latin typeface="Tahoma" pitchFamily="34" charset="0"/>
              </a:rPr>
              <a:t>) </a:t>
            </a:r>
            <a:r>
              <a:rPr lang="cs-CZ" sz="2000" dirty="0" err="1" smtClean="0">
                <a:latin typeface="Tahoma" pitchFamily="34" charset="0"/>
              </a:rPr>
              <a:t>and</a:t>
            </a:r>
            <a:r>
              <a:rPr lang="cs-CZ" sz="2000" dirty="0" smtClean="0">
                <a:latin typeface="Tahoma" pitchFamily="34" charset="0"/>
              </a:rPr>
              <a:t> CD40L (T</a:t>
            </a:r>
            <a:r>
              <a:rPr lang="cs-CZ" sz="2000" baseline="-25000" dirty="0" smtClean="0">
                <a:latin typeface="Tahoma" pitchFamily="34" charset="0"/>
              </a:rPr>
              <a:t>H</a:t>
            </a:r>
            <a:r>
              <a:rPr lang="cs-CZ" sz="2000" dirty="0" smtClean="0">
                <a:latin typeface="Tahoma" pitchFamily="34" charset="0"/>
              </a:rPr>
              <a:t>2 </a:t>
            </a:r>
            <a:r>
              <a:rPr lang="cs-CZ" sz="2000" dirty="0" err="1" smtClean="0">
                <a:latin typeface="Tahoma" pitchFamily="34" charset="0"/>
              </a:rPr>
              <a:t>lymphocytes</a:t>
            </a:r>
            <a:r>
              <a:rPr lang="cs-CZ" sz="2000" dirty="0" smtClean="0">
                <a:latin typeface="Tahoma" pitchFamily="34" charset="0"/>
              </a:rPr>
              <a:t>) </a:t>
            </a:r>
            <a:r>
              <a:rPr lang="cs-CZ" sz="2000" dirty="0" err="1" smtClean="0">
                <a:latin typeface="Tahoma" pitchFamily="34" charset="0"/>
              </a:rPr>
              <a:t>is</a:t>
            </a:r>
            <a:r>
              <a:rPr lang="cs-CZ" sz="2000" dirty="0" smtClean="0">
                <a:latin typeface="Tahoma" pitchFamily="34" charset="0"/>
              </a:rPr>
              <a:t> </a:t>
            </a:r>
            <a:r>
              <a:rPr lang="cs-CZ" sz="2000" dirty="0" err="1" smtClean="0">
                <a:latin typeface="Tahoma" pitchFamily="34" charset="0"/>
              </a:rPr>
              <a:t>essential</a:t>
            </a:r>
            <a:r>
              <a:rPr lang="cs-CZ" sz="2000" dirty="0" smtClean="0">
                <a:latin typeface="Tahoma" pitchFamily="34" charset="0"/>
              </a:rPr>
              <a:t> </a:t>
            </a:r>
            <a:r>
              <a:rPr lang="cs-CZ" sz="2000" dirty="0" err="1" smtClean="0">
                <a:latin typeface="Tahoma" pitchFamily="34" charset="0"/>
              </a:rPr>
              <a:t>for</a:t>
            </a:r>
            <a:r>
              <a:rPr lang="cs-CZ" sz="2000" dirty="0" smtClean="0">
                <a:latin typeface="Tahoma" pitchFamily="34" charset="0"/>
              </a:rPr>
              <a:t> </a:t>
            </a:r>
            <a:r>
              <a:rPr lang="cs-CZ" sz="2000" dirty="0" err="1" smtClean="0">
                <a:latin typeface="Tahoma" pitchFamily="34" charset="0"/>
              </a:rPr>
              <a:t>the</a:t>
            </a:r>
            <a:r>
              <a:rPr lang="cs-CZ" sz="2000" dirty="0" smtClean="0">
                <a:latin typeface="Tahoma" pitchFamily="34" charset="0"/>
              </a:rPr>
              <a:t> </a:t>
            </a:r>
            <a:r>
              <a:rPr lang="cs-CZ" sz="2000" dirty="0" err="1" smtClean="0">
                <a:latin typeface="Tahoma" pitchFamily="34" charset="0"/>
              </a:rPr>
              <a:t>initiation</a:t>
            </a:r>
            <a:r>
              <a:rPr lang="cs-CZ" sz="2000" dirty="0" smtClean="0">
                <a:latin typeface="Tahoma" pitchFamily="34" charset="0"/>
              </a:rPr>
              <a:t> </a:t>
            </a:r>
            <a:r>
              <a:rPr lang="cs-CZ" sz="2000" dirty="0" err="1" smtClean="0">
                <a:latin typeface="Tahoma" pitchFamily="34" charset="0"/>
              </a:rPr>
              <a:t>of</a:t>
            </a:r>
            <a:r>
              <a:rPr lang="cs-CZ" sz="2000" dirty="0" smtClean="0">
                <a:latin typeface="Tahoma" pitchFamily="34" charset="0"/>
              </a:rPr>
              <a:t> </a:t>
            </a:r>
            <a:r>
              <a:rPr lang="cs-CZ" sz="2000" dirty="0" err="1" smtClean="0">
                <a:latin typeface="Tahoma" pitchFamily="34" charset="0"/>
              </a:rPr>
              <a:t>somatic</a:t>
            </a:r>
            <a:r>
              <a:rPr lang="cs-CZ" sz="2000" dirty="0" smtClean="0">
                <a:latin typeface="Tahoma" pitchFamily="34" charset="0"/>
              </a:rPr>
              <a:t> </a:t>
            </a:r>
            <a:r>
              <a:rPr lang="cs-CZ" sz="2000" dirty="0" err="1" smtClean="0">
                <a:latin typeface="Tahoma" pitchFamily="34" charset="0"/>
              </a:rPr>
              <a:t>mutations</a:t>
            </a:r>
            <a:r>
              <a:rPr lang="cs-CZ" sz="2000" dirty="0" smtClean="0">
                <a:latin typeface="Tahoma" pitchFamily="34" charset="0"/>
              </a:rPr>
              <a:t>, </a:t>
            </a:r>
            <a:r>
              <a:rPr lang="cs-CZ" sz="2000" dirty="0" err="1" smtClean="0">
                <a:latin typeface="Tahoma" pitchFamily="34" charset="0"/>
              </a:rPr>
              <a:t>isotype</a:t>
            </a:r>
            <a:r>
              <a:rPr lang="cs-CZ" sz="2000" dirty="0" smtClean="0">
                <a:latin typeface="Tahoma" pitchFamily="34" charset="0"/>
              </a:rPr>
              <a:t> </a:t>
            </a:r>
            <a:r>
              <a:rPr lang="cs-CZ" sz="2000" dirty="0" err="1" smtClean="0">
                <a:latin typeface="Tahoma" pitchFamily="34" charset="0"/>
              </a:rPr>
              <a:t>switching</a:t>
            </a:r>
            <a:r>
              <a:rPr lang="cs-CZ" sz="2000" dirty="0" smtClean="0">
                <a:latin typeface="Tahoma" pitchFamily="34" charset="0"/>
              </a:rPr>
              <a:t> </a:t>
            </a:r>
            <a:r>
              <a:rPr lang="cs-CZ" sz="2000" dirty="0" err="1" smtClean="0">
                <a:latin typeface="Tahoma" pitchFamily="34" charset="0"/>
              </a:rPr>
              <a:t>and</a:t>
            </a:r>
            <a:r>
              <a:rPr lang="cs-CZ" sz="2000" dirty="0" smtClean="0">
                <a:latin typeface="Tahoma" pitchFamily="34" charset="0"/>
              </a:rPr>
              <a:t> </a:t>
            </a:r>
            <a:r>
              <a:rPr lang="cs-CZ" sz="2000" dirty="0" err="1" smtClean="0">
                <a:latin typeface="Tahoma" pitchFamily="34" charset="0"/>
              </a:rPr>
              <a:t>formation</a:t>
            </a:r>
            <a:r>
              <a:rPr lang="cs-CZ" sz="2000" dirty="0" smtClean="0">
                <a:latin typeface="Tahoma" pitchFamily="34" charset="0"/>
              </a:rPr>
              <a:t> </a:t>
            </a:r>
            <a:r>
              <a:rPr lang="cs-CZ" sz="2000" dirty="0" err="1" smtClean="0">
                <a:latin typeface="Tahoma" pitchFamily="34" charset="0"/>
              </a:rPr>
              <a:t>of</a:t>
            </a:r>
            <a:r>
              <a:rPr lang="cs-CZ" sz="2000" dirty="0" smtClean="0">
                <a:latin typeface="Tahoma" pitchFamily="34" charset="0"/>
              </a:rPr>
              <a:t> </a:t>
            </a:r>
            <a:r>
              <a:rPr lang="cs-CZ" sz="2000" dirty="0" err="1" smtClean="0">
                <a:latin typeface="Tahoma" pitchFamily="34" charset="0"/>
              </a:rPr>
              <a:t>memory</a:t>
            </a:r>
            <a:r>
              <a:rPr lang="cs-CZ" sz="2000" dirty="0" smtClean="0">
                <a:latin typeface="Tahoma" pitchFamily="34" charset="0"/>
              </a:rPr>
              <a:t> </a:t>
            </a:r>
            <a:r>
              <a:rPr lang="cs-CZ" sz="2000" dirty="0" err="1" smtClean="0">
                <a:latin typeface="Tahoma" pitchFamily="34" charset="0"/>
              </a:rPr>
              <a:t>cells</a:t>
            </a:r>
            <a:endParaRPr lang="cs-CZ" sz="2000" dirty="0" smtClean="0">
              <a:latin typeface="Tahoma" pitchFamily="34" charset="0"/>
            </a:endParaRPr>
          </a:p>
          <a:p>
            <a:pPr>
              <a:lnSpc>
                <a:spcPct val="15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68313" y="836613"/>
            <a:ext cx="8229600" cy="5832475"/>
          </a:xfrm>
        </p:spPr>
        <p:txBody>
          <a:bodyPr>
            <a:normAutofit fontScale="92500" lnSpcReduction="20000"/>
          </a:bodyPr>
          <a:lstStyle/>
          <a:p>
            <a:pPr>
              <a:lnSpc>
                <a:spcPct val="150000"/>
              </a:lnSpc>
              <a:buClr>
                <a:srgbClr val="00FF00"/>
              </a:buClr>
              <a:buFont typeface="Wingdings" pitchFamily="2" charset="2"/>
              <a:buChar char="§"/>
            </a:pPr>
            <a:r>
              <a:rPr lang="cs-CZ" sz="2400" dirty="0">
                <a:latin typeface="Tahoma" pitchFamily="34" charset="0"/>
              </a:rPr>
              <a:t>In </a:t>
            </a:r>
            <a:r>
              <a:rPr lang="cs-CZ" sz="2400" u="sng" dirty="0" err="1">
                <a:latin typeface="Tahoma" pitchFamily="34" charset="0"/>
              </a:rPr>
              <a:t>the</a:t>
            </a:r>
            <a:r>
              <a:rPr lang="cs-CZ" sz="2400" u="sng" dirty="0">
                <a:latin typeface="Tahoma" pitchFamily="34" charset="0"/>
              </a:rPr>
              <a:t> </a:t>
            </a:r>
            <a:r>
              <a:rPr lang="cs-CZ" sz="2400" u="sng" dirty="0" err="1">
                <a:latin typeface="Tahoma" pitchFamily="34" charset="0"/>
              </a:rPr>
              <a:t>secondary</a:t>
            </a:r>
            <a:r>
              <a:rPr lang="cs-CZ" sz="2400" u="sng" dirty="0">
                <a:latin typeface="Tahoma" pitchFamily="34" charset="0"/>
              </a:rPr>
              <a:t> </a:t>
            </a:r>
            <a:r>
              <a:rPr lang="cs-CZ" sz="2400" u="sng" dirty="0" err="1">
                <a:latin typeface="Tahoma" pitchFamily="34" charset="0"/>
              </a:rPr>
              <a:t>phase</a:t>
            </a:r>
            <a:r>
              <a:rPr lang="cs-CZ" sz="2400" u="sng"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immune</a:t>
            </a:r>
            <a:r>
              <a:rPr lang="cs-CZ" sz="2400" dirty="0">
                <a:latin typeface="Tahoma" pitchFamily="34" charset="0"/>
              </a:rPr>
              <a:t> response </a:t>
            </a:r>
            <a:r>
              <a:rPr lang="cs-CZ" sz="2400" dirty="0" err="1" smtClean="0">
                <a:latin typeface="Tahoma" pitchFamily="34" charset="0"/>
              </a:rPr>
              <a:t>there</a:t>
            </a:r>
            <a:r>
              <a:rPr lang="cs-CZ" sz="2400" dirty="0" smtClean="0">
                <a:latin typeface="Tahoma" pitchFamily="34" charset="0"/>
              </a:rPr>
              <a:t> are </a:t>
            </a:r>
            <a:r>
              <a:rPr lang="cs-CZ" sz="2400" dirty="0" err="1" smtClean="0">
                <a:latin typeface="Tahoma" pitchFamily="34" charset="0"/>
              </a:rPr>
              <a:t>generated</a:t>
            </a:r>
            <a:r>
              <a:rPr lang="cs-CZ" sz="2400" dirty="0" smtClean="0">
                <a:latin typeface="Tahoma" pitchFamily="34" charset="0"/>
              </a:rPr>
              <a:t> </a:t>
            </a:r>
            <a:r>
              <a:rPr lang="cs-CZ" sz="2400" dirty="0" err="1">
                <a:latin typeface="Tahoma" pitchFamily="34" charset="0"/>
              </a:rPr>
              <a:t>antibodies</a:t>
            </a:r>
            <a:r>
              <a:rPr lang="cs-CZ" sz="2400" dirty="0">
                <a:latin typeface="Tahoma" pitchFamily="34" charset="0"/>
              </a:rPr>
              <a:t> </a:t>
            </a:r>
            <a:r>
              <a:rPr lang="cs-CZ" sz="2400" dirty="0" err="1">
                <a:latin typeface="Tahoma" pitchFamily="34" charset="0"/>
              </a:rPr>
              <a:t>with</a:t>
            </a:r>
            <a:r>
              <a:rPr lang="cs-CZ" sz="2400" dirty="0">
                <a:latin typeface="Tahoma" pitchFamily="34" charset="0"/>
              </a:rPr>
              <a:t> </a:t>
            </a:r>
            <a:r>
              <a:rPr lang="cs-CZ" sz="2400" u="sng" dirty="0" err="1">
                <a:latin typeface="Tahoma" pitchFamily="34" charset="0"/>
              </a:rPr>
              <a:t>higher</a:t>
            </a:r>
            <a:r>
              <a:rPr lang="cs-CZ" sz="2400" u="sng" dirty="0">
                <a:latin typeface="Tahoma" pitchFamily="34" charset="0"/>
              </a:rPr>
              <a:t> </a:t>
            </a:r>
            <a:r>
              <a:rPr lang="cs-CZ" sz="2400" u="sng" dirty="0" err="1">
                <a:latin typeface="Tahoma" pitchFamily="34" charset="0"/>
              </a:rPr>
              <a:t>affinity</a:t>
            </a:r>
            <a:r>
              <a:rPr lang="cs-CZ" sz="2400" u="sng" dirty="0">
                <a:latin typeface="Tahoma" pitchFamily="34" charset="0"/>
              </a:rPr>
              <a:t> </a:t>
            </a:r>
            <a:r>
              <a:rPr lang="cs-CZ" sz="2400" u="sng" dirty="0" smtClean="0">
                <a:latin typeface="Tahoma" pitchFamily="34" charset="0"/>
              </a:rPr>
              <a:t>to </a:t>
            </a:r>
            <a:r>
              <a:rPr lang="cs-CZ" sz="2400" u="sng" dirty="0" err="1">
                <a:latin typeface="Tahoma" pitchFamily="34" charset="0"/>
              </a:rPr>
              <a:t>Ag</a:t>
            </a:r>
            <a:r>
              <a:rPr lang="cs-CZ" sz="2400" u="sng" dirty="0">
                <a:latin typeface="Tahoma" pitchFamily="34" charset="0"/>
              </a:rPr>
              <a:t> </a:t>
            </a:r>
            <a:r>
              <a:rPr lang="cs-CZ" sz="2400" u="sng" dirty="0" err="1">
                <a:latin typeface="Tahoma" pitchFamily="34" charset="0"/>
              </a:rPr>
              <a:t>and</a:t>
            </a:r>
            <a:r>
              <a:rPr lang="cs-CZ" sz="2400" u="sng" dirty="0">
                <a:latin typeface="Tahoma" pitchFamily="34" charset="0"/>
              </a:rPr>
              <a:t> </a:t>
            </a:r>
            <a:r>
              <a:rPr lang="cs-CZ" sz="2400" u="sng" dirty="0" err="1" smtClean="0">
                <a:latin typeface="Tahoma" pitchFamily="34" charset="0"/>
              </a:rPr>
              <a:t>with</a:t>
            </a:r>
            <a:r>
              <a:rPr lang="cs-CZ" sz="2400" u="sng" dirty="0" smtClean="0">
                <a:latin typeface="Tahoma" pitchFamily="34" charset="0"/>
              </a:rPr>
              <a:t> </a:t>
            </a:r>
            <a:r>
              <a:rPr lang="cs-CZ" sz="2400" u="sng" dirty="0" err="1" smtClean="0">
                <a:latin typeface="Tahoma" pitchFamily="34" charset="0"/>
              </a:rPr>
              <a:t>other</a:t>
            </a:r>
            <a:r>
              <a:rPr lang="cs-CZ" sz="2400" u="sng" dirty="0" smtClean="0">
                <a:latin typeface="Tahoma" pitchFamily="34" charset="0"/>
              </a:rPr>
              <a:t> </a:t>
            </a:r>
            <a:r>
              <a:rPr lang="cs-CZ" sz="2400" u="sng" dirty="0" err="1">
                <a:latin typeface="Tahoma" pitchFamily="34" charset="0"/>
              </a:rPr>
              <a:t>effector</a:t>
            </a:r>
            <a:r>
              <a:rPr lang="cs-CZ" sz="2400" u="sng" dirty="0">
                <a:latin typeface="Tahoma" pitchFamily="34" charset="0"/>
              </a:rPr>
              <a:t> </a:t>
            </a:r>
            <a:r>
              <a:rPr lang="cs-CZ" sz="2400" u="sng" dirty="0" err="1">
                <a:latin typeface="Tahoma" pitchFamily="34" charset="0"/>
              </a:rPr>
              <a:t>characteristics</a:t>
            </a:r>
            <a:r>
              <a:rPr lang="cs-CZ" sz="2400" dirty="0">
                <a:latin typeface="Tahoma" pitchFamily="34" charset="0"/>
              </a:rPr>
              <a:t> </a:t>
            </a:r>
            <a:r>
              <a:rPr lang="cs-CZ" sz="2400" dirty="0" smtClean="0">
                <a:latin typeface="Tahoma" pitchFamily="34" charset="0"/>
              </a:rPr>
              <a:t>, </a:t>
            </a:r>
            <a:r>
              <a:rPr lang="cs-CZ" sz="2400" dirty="0" err="1" smtClean="0">
                <a:latin typeface="Tahoma" pitchFamily="34" charset="0"/>
              </a:rPr>
              <a:t>which</a:t>
            </a:r>
            <a:r>
              <a:rPr lang="cs-CZ" sz="2400" dirty="0" smtClean="0">
                <a:latin typeface="Tahoma" pitchFamily="34" charset="0"/>
              </a:rPr>
              <a:t> are </a:t>
            </a:r>
            <a:r>
              <a:rPr lang="cs-CZ" sz="2400" dirty="0" err="1" smtClean="0">
                <a:latin typeface="Tahoma" pitchFamily="34" charset="0"/>
              </a:rPr>
              <a:t>dependent</a:t>
            </a:r>
            <a:r>
              <a:rPr lang="cs-CZ" sz="2400" dirty="0" smtClean="0">
                <a:latin typeface="Tahoma" pitchFamily="34" charset="0"/>
              </a:rPr>
              <a:t> </a:t>
            </a:r>
            <a:r>
              <a:rPr lang="cs-CZ" sz="2400" dirty="0">
                <a:latin typeface="Tahoma" pitchFamily="34" charset="0"/>
              </a:rPr>
              <a:t>on </a:t>
            </a:r>
            <a:r>
              <a:rPr lang="cs-CZ" sz="2400" dirty="0" err="1" smtClean="0">
                <a:latin typeface="Tahoma" pitchFamily="34" charset="0"/>
              </a:rPr>
              <a:t>isotype</a:t>
            </a:r>
            <a:r>
              <a:rPr lang="cs-CZ" sz="2400" dirty="0" smtClean="0">
                <a:latin typeface="Tahoma" pitchFamily="34" charset="0"/>
              </a:rPr>
              <a:t>. </a:t>
            </a:r>
            <a:r>
              <a:rPr lang="cs-CZ" sz="2400" dirty="0" err="1" smtClean="0">
                <a:latin typeface="Tahoma" pitchFamily="34" charset="0"/>
              </a:rPr>
              <a:t>During</a:t>
            </a:r>
            <a:r>
              <a:rPr lang="cs-CZ" sz="2400" dirty="0" smtClean="0">
                <a:latin typeface="Tahoma" pitchFamily="34" charset="0"/>
              </a:rPr>
              <a:t> </a:t>
            </a:r>
            <a:r>
              <a:rPr lang="cs-CZ" sz="2400" dirty="0" err="1" smtClean="0">
                <a:latin typeface="Tahoma" pitchFamily="34" charset="0"/>
              </a:rPr>
              <a:t>this</a:t>
            </a:r>
            <a:r>
              <a:rPr lang="cs-CZ" sz="2400" dirty="0" smtClean="0">
                <a:latin typeface="Tahoma" pitchFamily="34" charset="0"/>
              </a:rPr>
              <a:t> </a:t>
            </a:r>
            <a:r>
              <a:rPr lang="cs-CZ" sz="2400" dirty="0" err="1" smtClean="0">
                <a:latin typeface="Tahoma" pitchFamily="34" charset="0"/>
              </a:rPr>
              <a:t>phase</a:t>
            </a:r>
            <a:r>
              <a:rPr lang="cs-CZ" sz="2400" dirty="0" smtClean="0">
                <a:latin typeface="Tahoma" pitchFamily="34" charset="0"/>
              </a:rPr>
              <a:t> </a:t>
            </a:r>
            <a:r>
              <a:rPr lang="cs-CZ" sz="2400" dirty="0" err="1" smtClean="0">
                <a:latin typeface="Tahoma" pitchFamily="34" charset="0"/>
              </a:rPr>
              <a:t>also</a:t>
            </a:r>
            <a:r>
              <a:rPr lang="cs-CZ" sz="2400" dirty="0" smtClean="0">
                <a:latin typeface="Tahoma" pitchFamily="34" charset="0"/>
              </a:rPr>
              <a:t> </a:t>
            </a:r>
            <a:r>
              <a:rPr lang="cs-CZ" sz="2400" u="sng" dirty="0" err="1" smtClean="0">
                <a:latin typeface="Tahoma" pitchFamily="34" charset="0"/>
              </a:rPr>
              <a:t>memory</a:t>
            </a:r>
            <a:r>
              <a:rPr lang="cs-CZ" sz="2400" u="sng" dirty="0" smtClean="0">
                <a:latin typeface="Tahoma" pitchFamily="34" charset="0"/>
              </a:rPr>
              <a:t> </a:t>
            </a:r>
            <a:r>
              <a:rPr lang="cs-CZ" sz="2400" u="sng" dirty="0" err="1" smtClean="0">
                <a:latin typeface="Tahoma" pitchFamily="34" charset="0"/>
              </a:rPr>
              <a:t>cells</a:t>
            </a:r>
            <a:r>
              <a:rPr lang="cs-CZ" sz="2400" u="sng" dirty="0" smtClean="0">
                <a:latin typeface="Tahoma" pitchFamily="34" charset="0"/>
              </a:rPr>
              <a:t> </a:t>
            </a:r>
            <a:r>
              <a:rPr lang="cs-CZ" sz="2400" dirty="0" smtClean="0">
                <a:latin typeface="Tahoma" pitchFamily="34" charset="0"/>
              </a:rPr>
              <a:t>are </a:t>
            </a:r>
            <a:r>
              <a:rPr lang="cs-CZ" sz="2400" dirty="0" err="1" smtClean="0">
                <a:latin typeface="Tahoma" pitchFamily="34" charset="0"/>
              </a:rPr>
              <a:t>formed</a:t>
            </a:r>
            <a:r>
              <a:rPr lang="cs-CZ" sz="2400" dirty="0" smtClean="0">
                <a:latin typeface="Tahoma" pitchFamily="34" charset="0"/>
              </a:rPr>
              <a:t>, </a:t>
            </a:r>
            <a:r>
              <a:rPr lang="cs-CZ" sz="2400" dirty="0" err="1" smtClean="0">
                <a:latin typeface="Tahoma" pitchFamily="34" charset="0"/>
              </a:rPr>
              <a:t>prepared</a:t>
            </a:r>
            <a:r>
              <a:rPr lang="cs-CZ" sz="2400" dirty="0" smtClean="0">
                <a:latin typeface="Tahoma" pitchFamily="34" charset="0"/>
              </a:rPr>
              <a:t> </a:t>
            </a:r>
            <a:r>
              <a:rPr lang="cs-CZ" sz="2400" dirty="0" err="1">
                <a:latin typeface="Tahoma" pitchFamily="34" charset="0"/>
              </a:rPr>
              <a:t>for</a:t>
            </a:r>
            <a:r>
              <a:rPr lang="cs-CZ" sz="2400" dirty="0">
                <a:latin typeface="Tahoma" pitchFamily="34" charset="0"/>
              </a:rPr>
              <a:t> </a:t>
            </a:r>
            <a:r>
              <a:rPr lang="cs-CZ" sz="2400" dirty="0" err="1">
                <a:latin typeface="Tahoma" pitchFamily="34" charset="0"/>
              </a:rPr>
              <a:t>next</a:t>
            </a:r>
            <a:r>
              <a:rPr lang="cs-CZ" sz="2400" dirty="0">
                <a:latin typeface="Tahoma" pitchFamily="34" charset="0"/>
              </a:rPr>
              <a:t> meeting </a:t>
            </a:r>
            <a:r>
              <a:rPr lang="cs-CZ" sz="2400" dirty="0" err="1">
                <a:latin typeface="Tahoma" pitchFamily="34" charset="0"/>
              </a:rPr>
              <a:t>with</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Ag</a:t>
            </a:r>
            <a:r>
              <a:rPr lang="cs-CZ" sz="2400" dirty="0">
                <a:latin typeface="Tahoma" pitchFamily="34" charset="0"/>
              </a:rPr>
              <a:t> </a:t>
            </a:r>
          </a:p>
          <a:p>
            <a:pPr>
              <a:lnSpc>
                <a:spcPct val="150000"/>
              </a:lnSpc>
              <a:buClr>
                <a:srgbClr val="00FF00"/>
              </a:buClr>
              <a:buFont typeface="Wingdings" pitchFamily="2" charset="2"/>
              <a:buChar char="§"/>
            </a:pPr>
            <a:endParaRPr lang="cs-CZ" sz="2400" dirty="0">
              <a:latin typeface="Tahoma" pitchFamily="34" charset="0"/>
            </a:endParaRPr>
          </a:p>
          <a:p>
            <a:pPr>
              <a:lnSpc>
                <a:spcPct val="150000"/>
              </a:lnSpc>
              <a:buClr>
                <a:srgbClr val="00FF00"/>
              </a:buClr>
              <a:buFont typeface="Wingdings" pitchFamily="2" charset="2"/>
              <a:buChar char="§"/>
            </a:pPr>
            <a:r>
              <a:rPr lang="cs-CZ" sz="2400" dirty="0" err="1">
                <a:latin typeface="Tahoma" pitchFamily="34" charset="0"/>
              </a:rPr>
              <a:t>Antibodies</a:t>
            </a:r>
            <a:r>
              <a:rPr lang="cs-CZ" sz="2400" dirty="0">
                <a:latin typeface="Tahoma" pitchFamily="34" charset="0"/>
              </a:rPr>
              <a:t> in </a:t>
            </a:r>
            <a:r>
              <a:rPr lang="cs-CZ" sz="2400" dirty="0" err="1">
                <a:latin typeface="Tahoma" pitchFamily="34" charset="0"/>
              </a:rPr>
              <a:t>the</a:t>
            </a:r>
            <a:r>
              <a:rPr lang="cs-CZ" sz="2400" dirty="0">
                <a:latin typeface="Tahoma" pitchFamily="34" charset="0"/>
              </a:rPr>
              <a:t> body </a:t>
            </a:r>
            <a:r>
              <a:rPr lang="cs-CZ" sz="2400" dirty="0" err="1" smtClean="0">
                <a:latin typeface="Tahoma" pitchFamily="34" charset="0"/>
              </a:rPr>
              <a:t>persist</a:t>
            </a:r>
            <a:r>
              <a:rPr lang="cs-CZ" sz="2400" dirty="0" smtClean="0">
                <a:latin typeface="Tahoma" pitchFamily="34" charset="0"/>
              </a:rPr>
              <a:t> </a:t>
            </a:r>
            <a:r>
              <a:rPr lang="cs-CZ" sz="2400" dirty="0" err="1">
                <a:latin typeface="Tahoma" pitchFamily="34" charset="0"/>
              </a:rPr>
              <a:t>for</a:t>
            </a:r>
            <a:r>
              <a:rPr lang="cs-CZ" sz="2400" dirty="0">
                <a:latin typeface="Tahoma" pitchFamily="34" charset="0"/>
              </a:rPr>
              <a:t> a </a:t>
            </a:r>
            <a:r>
              <a:rPr lang="cs-CZ" sz="2400" dirty="0" err="1">
                <a:latin typeface="Tahoma" pitchFamily="34" charset="0"/>
              </a:rPr>
              <a:t>long</a:t>
            </a:r>
            <a:r>
              <a:rPr lang="cs-CZ" sz="2400" dirty="0">
                <a:latin typeface="Tahoma" pitchFamily="34" charset="0"/>
              </a:rPr>
              <a:t> </a:t>
            </a:r>
            <a:r>
              <a:rPr lang="cs-CZ" sz="2400" dirty="0" err="1">
                <a:latin typeface="Tahoma" pitchFamily="34" charset="0"/>
              </a:rPr>
              <a:t>time</a:t>
            </a:r>
            <a:r>
              <a:rPr lang="cs-CZ" sz="2400" dirty="0">
                <a:latin typeface="Tahoma" pitchFamily="34" charset="0"/>
              </a:rPr>
              <a:t> </a:t>
            </a:r>
            <a:r>
              <a:rPr lang="cs-CZ" sz="2400" dirty="0" err="1" smtClean="0">
                <a:latin typeface="Tahoma" pitchFamily="34" charset="0"/>
              </a:rPr>
              <a:t>after</a:t>
            </a:r>
            <a:r>
              <a:rPr lang="cs-CZ" sz="2400" dirty="0" smtClean="0">
                <a:latin typeface="Tahoma" pitchFamily="34" charset="0"/>
              </a:rPr>
              <a:t> </a:t>
            </a:r>
            <a:r>
              <a:rPr lang="cs-CZ" sz="2400" dirty="0" err="1" smtClean="0">
                <a:latin typeface="Tahoma" pitchFamily="34" charset="0"/>
              </a:rPr>
              <a:t>primary</a:t>
            </a:r>
            <a:r>
              <a:rPr lang="cs-CZ" sz="2400" dirty="0" smtClean="0">
                <a:latin typeface="Tahoma" pitchFamily="34" charset="0"/>
              </a:rPr>
              <a:t> </a:t>
            </a:r>
            <a:r>
              <a:rPr lang="cs-CZ" sz="2400" dirty="0" err="1" smtClean="0">
                <a:latin typeface="Tahoma" pitchFamily="34" charset="0"/>
              </a:rPr>
              <a:t>infection</a:t>
            </a:r>
            <a:r>
              <a:rPr lang="cs-CZ" sz="2400" dirty="0" smtClean="0">
                <a:latin typeface="Tahoma" pitchFamily="34" charset="0"/>
              </a:rPr>
              <a:t> </a:t>
            </a:r>
            <a:r>
              <a:rPr lang="cs-CZ" sz="2400" dirty="0">
                <a:latin typeface="Tahoma" pitchFamily="34" charset="0"/>
              </a:rPr>
              <a:t/>
            </a:r>
            <a:br>
              <a:rPr lang="cs-CZ" sz="2400" dirty="0">
                <a:latin typeface="Tahoma" pitchFamily="34" charset="0"/>
              </a:rPr>
            </a:br>
            <a:endParaRPr lang="cs-CZ" sz="2400" dirty="0">
              <a:latin typeface="Tahoma" pitchFamily="34" charset="0"/>
            </a:endParaRPr>
          </a:p>
          <a:p>
            <a:pPr>
              <a:lnSpc>
                <a:spcPct val="150000"/>
              </a:lnSpc>
              <a:buClr>
                <a:srgbClr val="00FF00"/>
              </a:buClr>
              <a:buNone/>
            </a:pP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endParaRPr lang="cs-CZ" sz="24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https://www.youtube.com/watch?v=jPqb1_pE41g&amp;list=PLNMRM8YNM-urW9d6KrbkeW2nakXFm0zI9&amp;index=1</a:t>
            </a: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a:bodyPr>
          <a:lstStyle/>
          <a:p>
            <a:r>
              <a:rPr lang="cs-CZ" sz="3200" b="1" dirty="0" err="1"/>
              <a:t>Primary</a:t>
            </a:r>
            <a:r>
              <a:rPr lang="cs-CZ" sz="3200" b="1" dirty="0"/>
              <a:t> </a:t>
            </a:r>
            <a:r>
              <a:rPr lang="cs-CZ" sz="3200" b="1" dirty="0" err="1"/>
              <a:t>and</a:t>
            </a:r>
            <a:r>
              <a:rPr lang="cs-CZ" sz="3200" b="1" dirty="0"/>
              <a:t> </a:t>
            </a:r>
            <a:r>
              <a:rPr lang="cs-CZ" sz="3200" b="1" dirty="0" err="1"/>
              <a:t>secondary</a:t>
            </a:r>
            <a:r>
              <a:rPr lang="cs-CZ" sz="3200" b="1" dirty="0"/>
              <a:t> </a:t>
            </a:r>
            <a:r>
              <a:rPr lang="cs-CZ" sz="3200" b="1" dirty="0" err="1"/>
              <a:t>immune</a:t>
            </a:r>
            <a:r>
              <a:rPr lang="cs-CZ" sz="3200" b="1" dirty="0"/>
              <a:t> </a:t>
            </a:r>
            <a:r>
              <a:rPr lang="cs-CZ" sz="3200" b="1" dirty="0" smtClean="0"/>
              <a:t>response</a:t>
            </a:r>
            <a:endParaRPr lang="cs-CZ" sz="3200" b="1" dirty="0"/>
          </a:p>
        </p:txBody>
      </p:sp>
      <p:sp>
        <p:nvSpPr>
          <p:cNvPr id="164867" name="Rectangle 3"/>
          <p:cNvSpPr>
            <a:spLocks noGrp="1" noChangeArrowheads="1"/>
          </p:cNvSpPr>
          <p:nvPr>
            <p:ph type="body" idx="1"/>
          </p:nvPr>
        </p:nvSpPr>
        <p:spPr/>
        <p:txBody>
          <a:bodyPr/>
          <a:lstStyle/>
          <a:p>
            <a:r>
              <a:rPr lang="cs-CZ" sz="2400" dirty="0" err="1">
                <a:latin typeface="Tahoma" pitchFamily="34" charset="0"/>
                <a:ea typeface="Tahoma" pitchFamily="34" charset="0"/>
                <a:cs typeface="Tahoma" pitchFamily="34" charset="0"/>
              </a:rPr>
              <a:t>Primary</a:t>
            </a:r>
            <a:r>
              <a:rPr lang="cs-CZ" sz="2400" dirty="0">
                <a:latin typeface="Tahoma" pitchFamily="34" charset="0"/>
                <a:ea typeface="Tahoma" pitchFamily="34" charset="0"/>
                <a:cs typeface="Tahoma" pitchFamily="34" charset="0"/>
              </a:rPr>
              <a:t> </a:t>
            </a:r>
            <a:r>
              <a:rPr lang="cs-CZ" sz="2400" dirty="0" err="1">
                <a:latin typeface="Tahoma" pitchFamily="34" charset="0"/>
                <a:ea typeface="Tahoma" pitchFamily="34" charset="0"/>
                <a:cs typeface="Tahoma" pitchFamily="34" charset="0"/>
              </a:rPr>
              <a:t>immune</a:t>
            </a:r>
            <a:r>
              <a:rPr lang="cs-CZ" sz="2400" dirty="0">
                <a:latin typeface="Tahoma" pitchFamily="34" charset="0"/>
                <a:ea typeface="Tahoma" pitchFamily="34" charset="0"/>
                <a:cs typeface="Tahoma" pitchFamily="34" charset="0"/>
              </a:rPr>
              <a:t> </a:t>
            </a:r>
            <a:r>
              <a:rPr lang="cs-CZ" sz="2400" dirty="0" smtClean="0">
                <a:latin typeface="Tahoma" pitchFamily="34" charset="0"/>
                <a:ea typeface="Tahoma" pitchFamily="34" charset="0"/>
                <a:cs typeface="Tahoma" pitchFamily="34" charset="0"/>
              </a:rPr>
              <a:t>response – </a:t>
            </a:r>
            <a:r>
              <a:rPr lang="cs-CZ" sz="2400" dirty="0" err="1">
                <a:latin typeface="Tahoma" pitchFamily="34" charset="0"/>
                <a:ea typeface="Tahoma" pitchFamily="34" charset="0"/>
                <a:cs typeface="Tahoma" pitchFamily="34" charset="0"/>
              </a:rPr>
              <a:t>occurs</a:t>
            </a:r>
            <a:r>
              <a:rPr lang="cs-CZ" sz="2400" dirty="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after</a:t>
            </a:r>
            <a:r>
              <a:rPr lang="cs-CZ" sz="2400" dirty="0" smtClean="0">
                <a:latin typeface="Tahoma" pitchFamily="34" charset="0"/>
                <a:ea typeface="Tahoma" pitchFamily="34" charset="0"/>
                <a:cs typeface="Tahoma" pitchFamily="34" charset="0"/>
              </a:rPr>
              <a:t> </a:t>
            </a:r>
            <a:r>
              <a:rPr lang="cs-CZ" sz="2400" dirty="0" err="1">
                <a:latin typeface="Tahoma" pitchFamily="34" charset="0"/>
                <a:ea typeface="Tahoma" pitchFamily="34" charset="0"/>
                <a:cs typeface="Tahoma" pitchFamily="34" charset="0"/>
              </a:rPr>
              <a:t>the</a:t>
            </a:r>
            <a:r>
              <a:rPr lang="cs-CZ" sz="2400" dirty="0">
                <a:latin typeface="Tahoma" pitchFamily="34" charset="0"/>
                <a:ea typeface="Tahoma" pitchFamily="34" charset="0"/>
                <a:cs typeface="Tahoma" pitchFamily="34" charset="0"/>
              </a:rPr>
              <a:t> </a:t>
            </a:r>
            <a:r>
              <a:rPr lang="cs-CZ" sz="2400" dirty="0" err="1" smtClean="0">
                <a:latin typeface="Tahoma" pitchFamily="34" charset="0"/>
                <a:ea typeface="Tahoma" pitchFamily="34" charset="0"/>
                <a:cs typeface="Tahoma" pitchFamily="34" charset="0"/>
              </a:rPr>
              <a:t>first</a:t>
            </a:r>
            <a:r>
              <a:rPr lang="cs-CZ" sz="2400" dirty="0" smtClean="0">
                <a:latin typeface="Tahoma" pitchFamily="34" charset="0"/>
                <a:ea typeface="Tahoma" pitchFamily="34" charset="0"/>
                <a:cs typeface="Tahoma" pitchFamily="34" charset="0"/>
              </a:rPr>
              <a:t> </a:t>
            </a:r>
            <a:r>
              <a:rPr lang="cs-CZ" sz="2400" dirty="0" err="1">
                <a:latin typeface="Tahoma" pitchFamily="34" charset="0"/>
                <a:ea typeface="Tahoma" pitchFamily="34" charset="0"/>
                <a:cs typeface="Tahoma" pitchFamily="34" charset="0"/>
              </a:rPr>
              <a:t>exposure</a:t>
            </a:r>
            <a:r>
              <a:rPr lang="cs-CZ" sz="2400" dirty="0">
                <a:latin typeface="Tahoma" pitchFamily="34" charset="0"/>
                <a:ea typeface="Tahoma" pitchFamily="34" charset="0"/>
                <a:cs typeface="Tahoma" pitchFamily="34" charset="0"/>
              </a:rPr>
              <a:t> to </a:t>
            </a:r>
            <a:r>
              <a:rPr lang="cs-CZ" sz="2400" dirty="0" smtClean="0">
                <a:latin typeface="Tahoma" pitchFamily="34" charset="0"/>
                <a:ea typeface="Tahoma" pitchFamily="34" charset="0"/>
                <a:cs typeface="Tahoma" pitchFamily="34" charset="0"/>
              </a:rPr>
              <a:t>antigen</a:t>
            </a:r>
            <a:endParaRPr lang="cs-CZ" sz="2400" dirty="0">
              <a:latin typeface="Tahoma" pitchFamily="34" charset="0"/>
              <a:ea typeface="Tahoma" pitchFamily="34" charset="0"/>
              <a:cs typeface="Tahoma" pitchFamily="34" charset="0"/>
            </a:endParaRPr>
          </a:p>
          <a:p>
            <a:endParaRPr lang="cs-CZ" sz="2400" dirty="0">
              <a:latin typeface="Tahoma" pitchFamily="34" charset="0"/>
              <a:ea typeface="Tahoma" pitchFamily="34" charset="0"/>
              <a:cs typeface="Tahoma" pitchFamily="34" charset="0"/>
            </a:endParaRPr>
          </a:p>
          <a:p>
            <a:endParaRPr lang="cs-CZ" sz="2400" dirty="0">
              <a:latin typeface="Tahoma" pitchFamily="34" charset="0"/>
              <a:ea typeface="Tahoma" pitchFamily="34" charset="0"/>
              <a:cs typeface="Tahoma" pitchFamily="34" charset="0"/>
            </a:endParaRPr>
          </a:p>
          <a:p>
            <a:r>
              <a:rPr lang="cs-CZ" sz="2400" dirty="0" err="1">
                <a:latin typeface="Tahoma" pitchFamily="34" charset="0"/>
                <a:ea typeface="Tahoma" pitchFamily="34" charset="0"/>
                <a:cs typeface="Tahoma" pitchFamily="34" charset="0"/>
              </a:rPr>
              <a:t>Secondary</a:t>
            </a:r>
            <a:r>
              <a:rPr lang="cs-CZ" sz="2400" dirty="0">
                <a:latin typeface="Tahoma" pitchFamily="34" charset="0"/>
                <a:ea typeface="Tahoma" pitchFamily="34" charset="0"/>
                <a:cs typeface="Tahoma" pitchFamily="34" charset="0"/>
              </a:rPr>
              <a:t> </a:t>
            </a:r>
            <a:r>
              <a:rPr lang="cs-CZ" sz="2400" dirty="0" err="1">
                <a:latin typeface="Tahoma" pitchFamily="34" charset="0"/>
                <a:ea typeface="Tahoma" pitchFamily="34" charset="0"/>
                <a:cs typeface="Tahoma" pitchFamily="34" charset="0"/>
              </a:rPr>
              <a:t>immune</a:t>
            </a:r>
            <a:r>
              <a:rPr lang="cs-CZ" sz="2400" dirty="0">
                <a:latin typeface="Tahoma" pitchFamily="34" charset="0"/>
                <a:ea typeface="Tahoma" pitchFamily="34" charset="0"/>
                <a:cs typeface="Tahoma" pitchFamily="34" charset="0"/>
              </a:rPr>
              <a:t> </a:t>
            </a:r>
            <a:r>
              <a:rPr lang="cs-CZ" sz="2400" dirty="0" smtClean="0">
                <a:latin typeface="Tahoma" pitchFamily="34" charset="0"/>
                <a:ea typeface="Tahoma" pitchFamily="34" charset="0"/>
                <a:cs typeface="Tahoma" pitchFamily="34" charset="0"/>
              </a:rPr>
              <a:t>response –</a:t>
            </a:r>
            <a:r>
              <a:rPr lang="cs-CZ" sz="2400" dirty="0" err="1" smtClean="0">
                <a:latin typeface="Tahoma" pitchFamily="34" charset="0"/>
                <a:ea typeface="Tahoma" pitchFamily="34" charset="0"/>
                <a:cs typeface="Tahoma" pitchFamily="34" charset="0"/>
              </a:rPr>
              <a:t>occurs</a:t>
            </a:r>
            <a:r>
              <a:rPr lang="cs-CZ" sz="2400" dirty="0" smtClean="0">
                <a:latin typeface="Tahoma" pitchFamily="34" charset="0"/>
                <a:ea typeface="Tahoma" pitchFamily="34" charset="0"/>
                <a:cs typeface="Tahoma" pitchFamily="34" charset="0"/>
              </a:rPr>
              <a:t> </a:t>
            </a:r>
            <a:r>
              <a:rPr lang="cs-CZ" sz="2400" dirty="0" err="1">
                <a:latin typeface="Tahoma" pitchFamily="34" charset="0"/>
                <a:ea typeface="Tahoma" pitchFamily="34" charset="0"/>
                <a:cs typeface="Tahoma" pitchFamily="34" charset="0"/>
              </a:rPr>
              <a:t>after</a:t>
            </a:r>
            <a:r>
              <a:rPr lang="cs-CZ" sz="2400" dirty="0">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subsequent encounter with the same antigen and is more rapid leading to the activation of previously generated memory cells</a:t>
            </a:r>
            <a:endParaRPr lang="cs-CZ"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5148064" y="274638"/>
            <a:ext cx="3538736" cy="1143000"/>
          </a:xfrm>
        </p:spPr>
        <p:txBody>
          <a:bodyPr>
            <a:normAutofit fontScale="90000"/>
          </a:bodyPr>
          <a:lstStyle/>
          <a:p>
            <a:r>
              <a:rPr lang="cs-CZ" sz="2800" b="1" dirty="0" err="1"/>
              <a:t>Primary</a:t>
            </a:r>
            <a:r>
              <a:rPr lang="cs-CZ" sz="2800" b="1" dirty="0"/>
              <a:t> </a:t>
            </a:r>
            <a:r>
              <a:rPr lang="cs-CZ" sz="2800" b="1" dirty="0" err="1"/>
              <a:t>and</a:t>
            </a:r>
            <a:r>
              <a:rPr lang="cs-CZ" sz="2800" b="1" dirty="0"/>
              <a:t> </a:t>
            </a:r>
            <a:r>
              <a:rPr lang="cs-CZ" sz="2800" b="1" dirty="0" err="1"/>
              <a:t>secondary</a:t>
            </a:r>
            <a:r>
              <a:rPr lang="cs-CZ" sz="2800" b="1" dirty="0"/>
              <a:t> </a:t>
            </a:r>
            <a:r>
              <a:rPr lang="cs-CZ" sz="2800" b="1" dirty="0" err="1"/>
              <a:t>immune</a:t>
            </a:r>
            <a:r>
              <a:rPr lang="cs-CZ" sz="2800" b="1" dirty="0"/>
              <a:t> </a:t>
            </a:r>
            <a:r>
              <a:rPr lang="cs-CZ" sz="2800" b="1" dirty="0" smtClean="0"/>
              <a:t>response</a:t>
            </a:r>
            <a:endParaRPr lang="cs-CZ" sz="2800" b="1" dirty="0"/>
          </a:p>
        </p:txBody>
      </p:sp>
      <p:pic>
        <p:nvPicPr>
          <p:cNvPr id="3074" name="Picture 2" descr="C:\Users\vachovam\Desktop\immune-response-7-638.jpg"/>
          <p:cNvPicPr>
            <a:picLocks noChangeAspect="1" noChangeArrowheads="1"/>
          </p:cNvPicPr>
          <p:nvPr/>
        </p:nvPicPr>
        <p:blipFill>
          <a:blip r:embed="rId2" cstate="print"/>
          <a:srcRect/>
          <a:stretch>
            <a:fillRect/>
          </a:stretch>
        </p:blipFill>
        <p:spPr bwMode="auto">
          <a:xfrm>
            <a:off x="0" y="0"/>
            <a:ext cx="4861560" cy="3756660"/>
          </a:xfrm>
          <a:prstGeom prst="rect">
            <a:avLst/>
          </a:prstGeom>
          <a:noFill/>
        </p:spPr>
      </p:pic>
      <p:pic>
        <p:nvPicPr>
          <p:cNvPr id="163845" name="Picture 5" descr="17-10_ImmuneResponse_1"/>
          <p:cNvPicPr>
            <a:picLocks noChangeAspect="1" noChangeArrowheads="1"/>
          </p:cNvPicPr>
          <p:nvPr/>
        </p:nvPicPr>
        <p:blipFill>
          <a:blip r:embed="rId3" cstate="print"/>
          <a:srcRect/>
          <a:stretch>
            <a:fillRect/>
          </a:stretch>
        </p:blipFill>
        <p:spPr bwMode="auto">
          <a:xfrm>
            <a:off x="3888499" y="2708920"/>
            <a:ext cx="5255501" cy="414908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750" y="2708275"/>
            <a:ext cx="8229600" cy="1143000"/>
          </a:xfrm>
        </p:spPr>
        <p:txBody>
          <a:bodyPr>
            <a:noAutofit/>
          </a:bodyPr>
          <a:lstStyle/>
          <a:p>
            <a:r>
              <a:rPr lang="cs-CZ" sz="4000" b="1" dirty="0" err="1">
                <a:latin typeface="Tahoma" pitchFamily="34" charset="0"/>
              </a:rPr>
              <a:t>Mucosal</a:t>
            </a:r>
            <a:r>
              <a:rPr lang="cs-CZ" sz="4000" b="1" dirty="0">
                <a:latin typeface="Tahoma" pitchFamily="34" charset="0"/>
              </a:rPr>
              <a:t> </a:t>
            </a:r>
            <a:r>
              <a:rPr lang="cs-CZ" sz="4000" b="1" dirty="0" err="1">
                <a:latin typeface="Tahoma" pitchFamily="34" charset="0"/>
              </a:rPr>
              <a:t>and</a:t>
            </a:r>
            <a:r>
              <a:rPr lang="cs-CZ" sz="4000" b="1" dirty="0">
                <a:latin typeface="Tahoma" pitchFamily="34" charset="0"/>
              </a:rPr>
              <a:t> skin </a:t>
            </a:r>
            <a:br>
              <a:rPr lang="cs-CZ" sz="4000" b="1" dirty="0">
                <a:latin typeface="Tahoma" pitchFamily="34" charset="0"/>
              </a:rPr>
            </a:br>
            <a:r>
              <a:rPr lang="cs-CZ" sz="4000" b="1" dirty="0">
                <a:latin typeface="Tahoma" pitchFamily="34" charset="0"/>
              </a:rPr>
              <a:t/>
            </a:r>
            <a:br>
              <a:rPr lang="cs-CZ" sz="4000" b="1" dirty="0">
                <a:latin typeface="Tahoma" pitchFamily="34" charset="0"/>
              </a:rPr>
            </a:br>
            <a:r>
              <a:rPr lang="cs-CZ" sz="4000" b="1" dirty="0" err="1">
                <a:latin typeface="Tahoma" pitchFamily="34" charset="0"/>
              </a:rPr>
              <a:t>immune</a:t>
            </a:r>
            <a:r>
              <a:rPr lang="cs-CZ" sz="4000" b="1" dirty="0">
                <a:latin typeface="Tahoma" pitchFamily="34" charset="0"/>
              </a:rPr>
              <a:t> </a:t>
            </a:r>
            <a:r>
              <a:rPr lang="cs-CZ" sz="4000" b="1" dirty="0" err="1">
                <a:latin typeface="Tahoma" pitchFamily="34" charset="0"/>
              </a:rPr>
              <a:t>system</a:t>
            </a:r>
            <a:endParaRPr lang="cs-CZ" sz="4000" b="1" dirty="0">
              <a:latin typeface="Tahom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2565400"/>
            <a:ext cx="8229600" cy="1143000"/>
          </a:xfrm>
        </p:spPr>
        <p:txBody>
          <a:bodyPr>
            <a:normAutofit fontScale="90000"/>
          </a:bodyPr>
          <a:lstStyle/>
          <a:p>
            <a:pPr algn="l"/>
            <a:r>
              <a:rPr lang="cs-CZ" sz="3200" b="1" dirty="0" err="1">
                <a:latin typeface="Tahoma" pitchFamily="34" charset="0"/>
              </a:rPr>
              <a:t>Function</a:t>
            </a:r>
            <a:r>
              <a:rPr lang="cs-CZ" sz="3200" b="1" dirty="0">
                <a:latin typeface="Tahoma" pitchFamily="34" charset="0"/>
              </a:rPr>
              <a:t> and </a:t>
            </a:r>
            <a:r>
              <a:rPr lang="cs-CZ" sz="3200" b="1" dirty="0" err="1">
                <a:latin typeface="Tahoma" pitchFamily="34" charset="0"/>
              </a:rPr>
              <a:t>structure</a:t>
            </a:r>
            <a:r>
              <a:rPr lang="cs-CZ" sz="3200" b="1" dirty="0">
                <a:latin typeface="Tahoma" pitchFamily="34" charset="0"/>
              </a:rPr>
              <a:t> </a:t>
            </a:r>
            <a:r>
              <a:rPr lang="cs-CZ" sz="3200" b="1" dirty="0" err="1">
                <a:latin typeface="Tahoma" pitchFamily="34" charset="0"/>
              </a:rPr>
              <a:t>of</a:t>
            </a:r>
            <a:r>
              <a:rPr lang="cs-CZ" sz="3200" b="1" dirty="0">
                <a:latin typeface="Tahoma" pitchFamily="34" charset="0"/>
              </a:rPr>
              <a:t> </a:t>
            </a:r>
            <a:r>
              <a:rPr lang="cs-CZ" sz="3200" b="1" dirty="0" err="1">
                <a:latin typeface="Tahoma" pitchFamily="34" charset="0"/>
              </a:rPr>
              <a:t>the</a:t>
            </a:r>
            <a:r>
              <a:rPr lang="cs-CZ" sz="3200" b="1" dirty="0">
                <a:latin typeface="Tahoma" pitchFamily="34" charset="0"/>
              </a:rPr>
              <a:t> </a:t>
            </a:r>
            <a:r>
              <a:rPr lang="cs-CZ" sz="3200" b="1" dirty="0" err="1">
                <a:latin typeface="Tahoma" pitchFamily="34" charset="0"/>
              </a:rPr>
              <a:t>mucosal</a:t>
            </a:r>
            <a:r>
              <a:rPr lang="cs-CZ" sz="3200" b="1" dirty="0">
                <a:latin typeface="Tahoma" pitchFamily="34" charset="0"/>
              </a:rPr>
              <a:t> and skin </a:t>
            </a:r>
            <a:r>
              <a:rPr lang="cs-CZ" sz="3200" b="1" dirty="0" err="1">
                <a:latin typeface="Tahoma" pitchFamily="34" charset="0"/>
              </a:rPr>
              <a:t>immune</a:t>
            </a:r>
            <a:r>
              <a:rPr lang="cs-CZ" sz="3200" b="1" dirty="0">
                <a:latin typeface="Tahoma" pitchFamily="34" charset="0"/>
              </a:rPr>
              <a:t> </a:t>
            </a:r>
            <a:r>
              <a:rPr lang="cs-CZ" sz="3200" b="1" dirty="0" err="1">
                <a:latin typeface="Tahoma" pitchFamily="34" charset="0"/>
              </a:rPr>
              <a:t>system</a:t>
            </a:r>
            <a:r>
              <a:rPr lang="cs-CZ" sz="3200" b="1" dirty="0">
                <a:solidFill>
                  <a:schemeClr val="bg1"/>
                </a:solidFill>
                <a:effectLst>
                  <a:outerShdw blurRad="38100" dist="38100" dir="2700000" algn="tl">
                    <a:srgbClr val="000000"/>
                  </a:outerShdw>
                </a:effectLst>
                <a:latin typeface="Tahoma" pitchFamily="34" charset="0"/>
              </a:rPr>
              <a:t/>
            </a:r>
            <a:br>
              <a:rPr lang="cs-CZ" sz="3200" b="1" dirty="0">
                <a:solidFill>
                  <a:schemeClr val="bg1"/>
                </a:solidFill>
                <a:effectLst>
                  <a:outerShdw blurRad="38100" dist="38100" dir="2700000" algn="tl">
                    <a:srgbClr val="000000"/>
                  </a:outerShdw>
                </a:effectLst>
                <a:latin typeface="Tahoma" pitchFamily="34" charset="0"/>
              </a:rPr>
            </a:br>
            <a:r>
              <a:rPr lang="cs-CZ" sz="2400" dirty="0" err="1"/>
              <a:t>Mucous</a:t>
            </a:r>
            <a:r>
              <a:rPr lang="cs-CZ" sz="2400" dirty="0"/>
              <a:t> </a:t>
            </a:r>
            <a:r>
              <a:rPr lang="cs-CZ" sz="2400" dirty="0" err="1"/>
              <a:t>membranes</a:t>
            </a:r>
            <a:r>
              <a:rPr lang="cs-CZ" sz="2400" dirty="0"/>
              <a:t> and skin are in </a:t>
            </a:r>
            <a:r>
              <a:rPr lang="cs-CZ" sz="2400" dirty="0" err="1"/>
              <a:t>constant</a:t>
            </a:r>
            <a:r>
              <a:rPr lang="cs-CZ" sz="2400" dirty="0"/>
              <a:t> </a:t>
            </a:r>
            <a:r>
              <a:rPr lang="cs-CZ" sz="2400" dirty="0" err="1"/>
              <a:t>contact</a:t>
            </a:r>
            <a:r>
              <a:rPr lang="cs-CZ" sz="2400" dirty="0"/>
              <a:t> </a:t>
            </a:r>
            <a:r>
              <a:rPr lang="cs-CZ" sz="2400" dirty="0" err="1"/>
              <a:t>with</a:t>
            </a:r>
            <a:r>
              <a:rPr lang="cs-CZ" sz="2400" dirty="0"/>
              <a:t> </a:t>
            </a:r>
            <a:r>
              <a:rPr lang="cs-CZ" sz="2400" dirty="0" err="1"/>
              <a:t>the</a:t>
            </a:r>
            <a:r>
              <a:rPr lang="cs-CZ" sz="2400" dirty="0"/>
              <a:t> </a:t>
            </a:r>
            <a:r>
              <a:rPr lang="cs-CZ" sz="2400" dirty="0" err="1"/>
              <a:t>outside</a:t>
            </a:r>
            <a:r>
              <a:rPr lang="cs-CZ" sz="2400" dirty="0"/>
              <a:t> </a:t>
            </a:r>
            <a:r>
              <a:rPr lang="cs-CZ" sz="2400" dirty="0" err="1"/>
              <a:t>environment</a:t>
            </a:r>
            <a:r>
              <a:rPr lang="cs-CZ" sz="2400" dirty="0"/>
              <a:t>, </a:t>
            </a:r>
            <a:r>
              <a:rPr lang="cs-CZ" sz="2400" dirty="0" err="1"/>
              <a:t>there</a:t>
            </a:r>
            <a:r>
              <a:rPr lang="cs-CZ" sz="2400" dirty="0"/>
              <a:t> </a:t>
            </a:r>
            <a:r>
              <a:rPr lang="cs-CZ" sz="2400" dirty="0" err="1"/>
              <a:t>is</a:t>
            </a:r>
            <a:r>
              <a:rPr lang="cs-CZ" sz="2400" dirty="0"/>
              <a:t> </a:t>
            </a:r>
            <a:r>
              <a:rPr lang="cs-CZ" sz="2400" dirty="0" err="1"/>
              <a:t>concentrated</a:t>
            </a:r>
            <a:r>
              <a:rPr lang="cs-CZ" sz="2400" dirty="0"/>
              <a:t> </a:t>
            </a:r>
            <a:r>
              <a:rPr lang="cs-CZ" sz="2400" dirty="0" err="1"/>
              <a:t>about</a:t>
            </a:r>
            <a:r>
              <a:rPr lang="cs-CZ" sz="2400" dirty="0"/>
              <a:t> </a:t>
            </a:r>
            <a:r>
              <a:rPr lang="cs-CZ" sz="2400" dirty="0" smtClean="0"/>
              <a:t>80</a:t>
            </a:r>
            <a:r>
              <a:rPr lang="cs-CZ" sz="2400" dirty="0"/>
              <a:t>% </a:t>
            </a:r>
            <a:r>
              <a:rPr lang="cs-CZ" sz="2400" dirty="0" err="1"/>
              <a:t>of</a:t>
            </a:r>
            <a:r>
              <a:rPr lang="cs-CZ" sz="2400" dirty="0"/>
              <a:t> </a:t>
            </a:r>
            <a:r>
              <a:rPr lang="cs-CZ" sz="2400" dirty="0" err="1"/>
              <a:t>immunocompetent</a:t>
            </a:r>
            <a:r>
              <a:rPr lang="cs-CZ" sz="2400" dirty="0"/>
              <a:t> </a:t>
            </a:r>
            <a:r>
              <a:rPr lang="cs-CZ" sz="2400" dirty="0" err="1"/>
              <a:t>cells</a:t>
            </a:r>
            <a:r>
              <a:rPr lang="cs-CZ" sz="2400" dirty="0"/>
              <a:t>.</a:t>
            </a:r>
            <a:br>
              <a:rPr lang="cs-CZ" sz="2400" dirty="0"/>
            </a:br>
            <a:r>
              <a:rPr lang="cs-CZ" sz="2400" dirty="0"/>
              <a:t/>
            </a:r>
            <a:br>
              <a:rPr lang="cs-CZ" sz="2400" dirty="0"/>
            </a:br>
            <a:r>
              <a:rPr lang="cs-CZ" sz="2400" b="1" u="sng" dirty="0"/>
              <a:t>Skin </a:t>
            </a:r>
            <a:r>
              <a:rPr lang="cs-CZ" sz="2400" dirty="0"/>
              <a:t>- </a:t>
            </a:r>
            <a:r>
              <a:rPr lang="cs-CZ" sz="2400" dirty="0" err="1"/>
              <a:t>barrier</a:t>
            </a:r>
            <a:r>
              <a:rPr lang="cs-CZ" sz="2400" dirty="0"/>
              <a:t> </a:t>
            </a:r>
            <a:r>
              <a:rPr lang="cs-CZ" sz="2400" dirty="0" err="1"/>
              <a:t>against</a:t>
            </a:r>
            <a:r>
              <a:rPr lang="cs-CZ" sz="2400" dirty="0"/>
              <a:t> </a:t>
            </a:r>
            <a:r>
              <a:rPr lang="cs-CZ" sz="2400" dirty="0" err="1"/>
              <a:t>mechanical</a:t>
            </a:r>
            <a:r>
              <a:rPr lang="cs-CZ" sz="2400" dirty="0"/>
              <a:t>, </a:t>
            </a:r>
            <a:r>
              <a:rPr lang="cs-CZ" sz="2400" dirty="0" err="1"/>
              <a:t>physical</a:t>
            </a:r>
            <a:r>
              <a:rPr lang="cs-CZ" sz="2400" dirty="0"/>
              <a:t> and </a:t>
            </a:r>
            <a:r>
              <a:rPr lang="cs-CZ" sz="2400" dirty="0" err="1"/>
              <a:t>chemical</a:t>
            </a:r>
            <a:r>
              <a:rPr lang="cs-CZ" sz="2400" dirty="0"/>
              <a:t> </a:t>
            </a:r>
            <a:r>
              <a:rPr lang="cs-CZ" sz="2400" dirty="0" err="1"/>
              <a:t>damage</a:t>
            </a:r>
            <a:r>
              <a:rPr lang="cs-CZ" sz="2400" dirty="0"/>
              <a:t>, and </a:t>
            </a:r>
            <a:r>
              <a:rPr lang="cs-CZ" sz="2400" dirty="0" err="1"/>
              <a:t>against</a:t>
            </a:r>
            <a:r>
              <a:rPr lang="cs-CZ" sz="2400" dirty="0"/>
              <a:t> </a:t>
            </a:r>
            <a:r>
              <a:rPr lang="cs-CZ" sz="2400" dirty="0" err="1"/>
              <a:t>the</a:t>
            </a:r>
            <a:r>
              <a:rPr lang="cs-CZ" sz="2400" dirty="0"/>
              <a:t> </a:t>
            </a:r>
            <a:r>
              <a:rPr lang="cs-CZ" sz="2400" dirty="0" err="1"/>
              <a:t>penetration</a:t>
            </a:r>
            <a:r>
              <a:rPr lang="cs-CZ" sz="2400" dirty="0"/>
              <a:t> </a:t>
            </a:r>
            <a:r>
              <a:rPr lang="cs-CZ" sz="2400" dirty="0" err="1"/>
              <a:t>of</a:t>
            </a:r>
            <a:r>
              <a:rPr lang="cs-CZ" sz="2400" dirty="0"/>
              <a:t> </a:t>
            </a:r>
            <a:r>
              <a:rPr lang="cs-CZ" sz="2400" dirty="0" err="1"/>
              <a:t>microorganisms</a:t>
            </a:r>
            <a:r>
              <a:rPr lang="cs-CZ" sz="2400" dirty="0"/>
              <a:t>, </a:t>
            </a:r>
            <a:r>
              <a:rPr lang="cs-CZ" sz="2400" dirty="0" err="1"/>
              <a:t>humans</a:t>
            </a:r>
            <a:r>
              <a:rPr lang="cs-CZ" sz="2400" dirty="0"/>
              <a:t>  </a:t>
            </a:r>
            <a:r>
              <a:rPr lang="cs-CZ" sz="2400" dirty="0" err="1"/>
              <a:t>surface</a:t>
            </a:r>
            <a:r>
              <a:rPr lang="cs-CZ" sz="2400" dirty="0"/>
              <a:t> </a:t>
            </a:r>
            <a:r>
              <a:rPr lang="cs-CZ" sz="2400" dirty="0" err="1"/>
              <a:t>about</a:t>
            </a:r>
            <a:r>
              <a:rPr lang="cs-CZ" sz="2400" dirty="0"/>
              <a:t> </a:t>
            </a:r>
            <a:r>
              <a:rPr lang="cs-CZ" sz="2400" dirty="0" smtClean="0"/>
              <a:t/>
            </a:r>
            <a:br>
              <a:rPr lang="cs-CZ" sz="2400" dirty="0" smtClean="0"/>
            </a:br>
            <a:r>
              <a:rPr lang="cs-CZ" sz="2400" dirty="0" smtClean="0"/>
              <a:t>1,5 </a:t>
            </a:r>
            <a:r>
              <a:rPr lang="cs-CZ" sz="2400" dirty="0"/>
              <a:t>m</a:t>
            </a:r>
            <a:r>
              <a:rPr lang="cs-CZ" sz="2400" baseline="30000" dirty="0"/>
              <a:t>2</a:t>
            </a:r>
            <a:r>
              <a:rPr lang="cs-CZ" sz="2400" dirty="0"/>
              <a:t> </a:t>
            </a:r>
            <a:br>
              <a:rPr lang="cs-CZ" sz="2400" dirty="0"/>
            </a:br>
            <a:r>
              <a:rPr lang="cs-CZ" sz="2400" dirty="0"/>
              <a:t/>
            </a:r>
            <a:br>
              <a:rPr lang="cs-CZ" sz="2400" dirty="0"/>
            </a:br>
            <a:r>
              <a:rPr lang="cs-CZ" sz="2400" b="1" u="sng" dirty="0" err="1"/>
              <a:t>Mucosal</a:t>
            </a:r>
            <a:r>
              <a:rPr lang="cs-CZ" sz="2400" b="1" u="sng" dirty="0"/>
              <a:t> </a:t>
            </a:r>
            <a:r>
              <a:rPr lang="cs-CZ" sz="2400" b="1" u="sng" dirty="0" err="1"/>
              <a:t>immune</a:t>
            </a:r>
            <a:r>
              <a:rPr lang="cs-CZ" sz="2400" b="1" u="sng" dirty="0"/>
              <a:t> </a:t>
            </a:r>
            <a:r>
              <a:rPr lang="cs-CZ" sz="2400" b="1" u="sng" dirty="0" err="1"/>
              <a:t>system</a:t>
            </a:r>
            <a:r>
              <a:rPr lang="cs-CZ" sz="2400" u="sng" dirty="0"/>
              <a:t> </a:t>
            </a:r>
            <a:r>
              <a:rPr lang="cs-CZ" sz="2400" dirty="0"/>
              <a:t>- </a:t>
            </a:r>
            <a:r>
              <a:rPr lang="cs-CZ" sz="2400" dirty="0" err="1"/>
              <a:t>prevents</a:t>
            </a:r>
            <a:r>
              <a:rPr lang="cs-CZ" sz="2400" dirty="0"/>
              <a:t> </a:t>
            </a:r>
            <a:r>
              <a:rPr lang="cs-CZ" sz="2400" dirty="0" err="1"/>
              <a:t>the</a:t>
            </a:r>
            <a:r>
              <a:rPr lang="cs-CZ" sz="2400" dirty="0"/>
              <a:t> </a:t>
            </a:r>
            <a:r>
              <a:rPr lang="cs-CZ" sz="2400" dirty="0" err="1"/>
              <a:t>penetration</a:t>
            </a:r>
            <a:r>
              <a:rPr lang="cs-CZ" sz="2400" dirty="0"/>
              <a:t> </a:t>
            </a:r>
            <a:r>
              <a:rPr lang="cs-CZ" sz="2400" dirty="0" err="1"/>
              <a:t>of</a:t>
            </a:r>
            <a:r>
              <a:rPr lang="cs-CZ" sz="2400" dirty="0"/>
              <a:t> </a:t>
            </a:r>
            <a:r>
              <a:rPr lang="cs-CZ" sz="2400" dirty="0" err="1"/>
              <a:t>pathogenic</a:t>
            </a:r>
            <a:r>
              <a:rPr lang="cs-CZ" sz="2400" dirty="0"/>
              <a:t> </a:t>
            </a:r>
            <a:r>
              <a:rPr lang="cs-CZ" sz="2400" dirty="0" err="1"/>
              <a:t>microorganisms</a:t>
            </a:r>
            <a:r>
              <a:rPr lang="cs-CZ" sz="2400" dirty="0"/>
              <a:t>, </a:t>
            </a:r>
            <a:r>
              <a:rPr lang="cs-CZ" sz="2400" dirty="0" err="1"/>
              <a:t>prevents</a:t>
            </a:r>
            <a:r>
              <a:rPr lang="cs-CZ" sz="2400" dirty="0"/>
              <a:t> </a:t>
            </a:r>
            <a:r>
              <a:rPr lang="cs-CZ" sz="2400" dirty="0" err="1"/>
              <a:t>the</a:t>
            </a:r>
            <a:r>
              <a:rPr lang="cs-CZ" sz="2400" dirty="0"/>
              <a:t> </a:t>
            </a:r>
            <a:r>
              <a:rPr lang="cs-CZ" sz="2400" dirty="0" err="1"/>
              <a:t>development</a:t>
            </a:r>
            <a:r>
              <a:rPr lang="cs-CZ" sz="2400" dirty="0"/>
              <a:t> </a:t>
            </a:r>
            <a:r>
              <a:rPr lang="cs-CZ" sz="2400" dirty="0" err="1"/>
              <a:t>of</a:t>
            </a:r>
            <a:r>
              <a:rPr lang="cs-CZ" sz="2400" dirty="0"/>
              <a:t> </a:t>
            </a:r>
            <a:r>
              <a:rPr lang="cs-CZ" sz="2400" dirty="0" err="1"/>
              <a:t>self-harm</a:t>
            </a:r>
            <a:r>
              <a:rPr lang="cs-CZ" sz="2400" dirty="0"/>
              <a:t> </a:t>
            </a:r>
            <a:r>
              <a:rPr lang="cs-CZ" sz="2400" dirty="0" err="1"/>
              <a:t>inflammatory</a:t>
            </a:r>
            <a:r>
              <a:rPr lang="cs-CZ" sz="2400" dirty="0"/>
              <a:t> </a:t>
            </a:r>
            <a:r>
              <a:rPr lang="cs-CZ" sz="2400" dirty="0" err="1"/>
              <a:t>immune</a:t>
            </a:r>
            <a:r>
              <a:rPr lang="cs-CZ" sz="2400" dirty="0"/>
              <a:t> </a:t>
            </a:r>
            <a:r>
              <a:rPr lang="cs-CZ" sz="2400" dirty="0" err="1"/>
              <a:t>responses</a:t>
            </a:r>
            <a:r>
              <a:rPr lang="cs-CZ" sz="2400" dirty="0"/>
              <a:t> </a:t>
            </a:r>
            <a:r>
              <a:rPr lang="cs-CZ" sz="2400" dirty="0" err="1"/>
              <a:t>against</a:t>
            </a:r>
            <a:r>
              <a:rPr lang="cs-CZ" sz="2400" dirty="0"/>
              <a:t> </a:t>
            </a:r>
            <a:r>
              <a:rPr lang="cs-CZ" sz="2400" dirty="0" err="1"/>
              <a:t>pathogens</a:t>
            </a:r>
            <a:r>
              <a:rPr lang="cs-CZ" sz="2400" dirty="0"/>
              <a:t> and </a:t>
            </a:r>
            <a:r>
              <a:rPr lang="cs-CZ" sz="2400" dirty="0" err="1"/>
              <a:t>harmless</a:t>
            </a:r>
            <a:r>
              <a:rPr lang="cs-CZ" sz="2400" dirty="0"/>
              <a:t> </a:t>
            </a:r>
            <a:r>
              <a:rPr lang="cs-CZ" sz="2400" dirty="0" err="1"/>
              <a:t>antigens</a:t>
            </a:r>
            <a:r>
              <a:rPr lang="cs-CZ" sz="2400" dirty="0"/>
              <a:t> </a:t>
            </a:r>
            <a:r>
              <a:rPr lang="cs-CZ" sz="2400" dirty="0" err="1"/>
              <a:t>from</a:t>
            </a:r>
            <a:r>
              <a:rPr lang="cs-CZ" sz="2400" dirty="0"/>
              <a:t> </a:t>
            </a:r>
            <a:r>
              <a:rPr lang="cs-CZ" sz="2400" dirty="0" err="1"/>
              <a:t>the</a:t>
            </a:r>
            <a:r>
              <a:rPr lang="cs-CZ" sz="2400" dirty="0"/>
              <a:t> </a:t>
            </a:r>
            <a:r>
              <a:rPr lang="cs-CZ" sz="2400" dirty="0" err="1"/>
              <a:t>external</a:t>
            </a:r>
            <a:r>
              <a:rPr lang="cs-CZ" sz="2400" dirty="0"/>
              <a:t> </a:t>
            </a:r>
            <a:r>
              <a:rPr lang="cs-CZ" sz="2400" dirty="0" err="1"/>
              <a:t>environment</a:t>
            </a:r>
            <a:r>
              <a:rPr lang="cs-CZ" sz="2400" dirty="0"/>
              <a:t>, </a:t>
            </a:r>
            <a:r>
              <a:rPr lang="cs-CZ" sz="2400" dirty="0" err="1"/>
              <a:t>mucosal</a:t>
            </a:r>
            <a:r>
              <a:rPr lang="cs-CZ" sz="2400" dirty="0"/>
              <a:t> </a:t>
            </a:r>
            <a:r>
              <a:rPr lang="cs-CZ" sz="2400" dirty="0" err="1"/>
              <a:t>surface</a:t>
            </a:r>
            <a:r>
              <a:rPr lang="cs-CZ" sz="2400" dirty="0"/>
              <a:t> </a:t>
            </a:r>
            <a:r>
              <a:rPr lang="cs-CZ" sz="2400" dirty="0" err="1"/>
              <a:t>about</a:t>
            </a:r>
            <a:r>
              <a:rPr lang="cs-CZ" sz="2400" dirty="0"/>
              <a:t> 400 m</a:t>
            </a:r>
            <a:r>
              <a:rPr lang="cs-CZ" sz="2400" baseline="30000" dirty="0"/>
              <a:t>2</a:t>
            </a:r>
            <a:r>
              <a:rPr lang="cs-CZ" sz="2400" dirty="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850" y="2708275"/>
            <a:ext cx="8229600" cy="1143000"/>
          </a:xfrm>
        </p:spPr>
        <p:txBody>
          <a:bodyPr>
            <a:normAutofit fontScale="90000"/>
          </a:bodyPr>
          <a:lstStyle/>
          <a:p>
            <a:pPr algn="l"/>
            <a:r>
              <a:rPr lang="cs-CZ" sz="2400" dirty="0">
                <a:effectLst>
                  <a:outerShdw blurRad="38100" dist="38100" dir="2700000" algn="tl">
                    <a:srgbClr val="FFFFFF"/>
                  </a:outerShdw>
                </a:effectLst>
              </a:rPr>
              <a:t/>
            </a:r>
            <a:br>
              <a:rPr lang="cs-CZ" sz="2400" dirty="0">
                <a:effectLst>
                  <a:outerShdw blurRad="38100" dist="38100" dir="2700000" algn="tl">
                    <a:srgbClr val="FFFFFF"/>
                  </a:outerShdw>
                </a:effectLst>
              </a:rPr>
            </a:br>
            <a:r>
              <a:rPr lang="cs-CZ" sz="3200" b="1" dirty="0" err="1">
                <a:effectLst>
                  <a:outerShdw blurRad="38100" dist="38100" dir="2700000" algn="tl">
                    <a:srgbClr val="000000"/>
                  </a:outerShdw>
                </a:effectLst>
              </a:rPr>
              <a:t>Barrier</a:t>
            </a:r>
            <a:r>
              <a:rPr lang="cs-CZ" sz="3200" b="1" dirty="0">
                <a:effectLst>
                  <a:outerShdw blurRad="38100" dist="38100" dir="2700000" algn="tl">
                    <a:srgbClr val="000000"/>
                  </a:outerShdw>
                </a:effectLst>
              </a:rPr>
              <a:t> </a:t>
            </a:r>
            <a:r>
              <a:rPr lang="cs-CZ" sz="3200" b="1" dirty="0" err="1">
                <a:effectLst>
                  <a:outerShdw blurRad="38100" dist="38100" dir="2700000" algn="tl">
                    <a:srgbClr val="000000"/>
                  </a:outerShdw>
                </a:effectLst>
              </a:rPr>
              <a:t>functions</a:t>
            </a:r>
            <a:r>
              <a:rPr lang="cs-CZ" sz="3200" b="1" dirty="0">
                <a:effectLst>
                  <a:outerShdw blurRad="38100" dist="38100" dir="2700000" algn="tl">
                    <a:srgbClr val="000000"/>
                  </a:outerShdw>
                </a:effectLst>
              </a:rPr>
              <a:t> </a:t>
            </a:r>
            <a:r>
              <a:rPr lang="cs-CZ" sz="3200" b="1" dirty="0" err="1">
                <a:effectLst>
                  <a:outerShdw blurRad="38100" dist="38100" dir="2700000" algn="tl">
                    <a:srgbClr val="000000"/>
                  </a:outerShdw>
                </a:effectLst>
              </a:rPr>
              <a:t>of</a:t>
            </a:r>
            <a:r>
              <a:rPr lang="cs-CZ" sz="3200" b="1" dirty="0">
                <a:effectLst>
                  <a:outerShdw blurRad="38100" dist="38100" dir="2700000" algn="tl">
                    <a:srgbClr val="000000"/>
                  </a:outerShdw>
                </a:effectLst>
              </a:rPr>
              <a:t> </a:t>
            </a:r>
            <a:r>
              <a:rPr lang="cs-CZ" sz="3200" b="1" dirty="0" err="1">
                <a:effectLst>
                  <a:outerShdw blurRad="38100" dist="38100" dir="2700000" algn="tl">
                    <a:srgbClr val="000000"/>
                  </a:outerShdw>
                </a:effectLst>
              </a:rPr>
              <a:t>the</a:t>
            </a:r>
            <a:r>
              <a:rPr lang="cs-CZ" sz="3200" b="1" dirty="0">
                <a:effectLst>
                  <a:outerShdw blurRad="38100" dist="38100" dir="2700000" algn="tl">
                    <a:srgbClr val="000000"/>
                  </a:outerShdw>
                </a:effectLst>
              </a:rPr>
              <a:t> </a:t>
            </a:r>
            <a:r>
              <a:rPr lang="cs-CZ" sz="3200" b="1" dirty="0" err="1">
                <a:effectLst>
                  <a:outerShdw blurRad="38100" dist="38100" dir="2700000" algn="tl">
                    <a:srgbClr val="000000"/>
                  </a:outerShdw>
                </a:effectLst>
              </a:rPr>
              <a:t>human</a:t>
            </a:r>
            <a:r>
              <a:rPr lang="cs-CZ" sz="3200" b="1" dirty="0">
                <a:effectLst>
                  <a:outerShdw blurRad="38100" dist="38100" dir="2700000" algn="tl">
                    <a:srgbClr val="000000"/>
                  </a:outerShdw>
                </a:effectLst>
              </a:rPr>
              <a:t> body </a:t>
            </a:r>
            <a:r>
              <a:rPr lang="cs-CZ" sz="3200" b="1" dirty="0" err="1">
                <a:effectLst>
                  <a:outerShdw blurRad="38100" dist="38100" dir="2700000" algn="tl">
                    <a:srgbClr val="000000"/>
                  </a:outerShdw>
                </a:effectLst>
              </a:rPr>
              <a:t>and</a:t>
            </a:r>
            <a:r>
              <a:rPr lang="cs-CZ" sz="3200" b="1" dirty="0">
                <a:effectLst>
                  <a:outerShdw blurRad="38100" dist="38100" dir="2700000" algn="tl">
                    <a:srgbClr val="000000"/>
                  </a:outerShdw>
                </a:effectLst>
              </a:rPr>
              <a:t> </a:t>
            </a:r>
            <a:r>
              <a:rPr lang="cs-CZ" sz="3200" b="1" dirty="0" err="1">
                <a:effectLst>
                  <a:outerShdw blurRad="38100" dist="38100" dir="2700000" algn="tl">
                    <a:srgbClr val="000000"/>
                  </a:outerShdw>
                </a:effectLst>
              </a:rPr>
              <a:t>defence</a:t>
            </a:r>
            <a:r>
              <a:rPr lang="cs-CZ" sz="3200" b="1" dirty="0">
                <a:effectLst>
                  <a:outerShdw blurRad="38100" dist="38100" dir="2700000" algn="tl">
                    <a:srgbClr val="000000"/>
                  </a:outerShdw>
                </a:effectLst>
              </a:rPr>
              <a:t> </a:t>
            </a:r>
            <a:r>
              <a:rPr lang="cs-CZ" sz="3200" b="1" dirty="0" err="1">
                <a:effectLst>
                  <a:outerShdw blurRad="38100" dist="38100" dir="2700000" algn="tl">
                    <a:srgbClr val="000000"/>
                  </a:outerShdw>
                </a:effectLst>
              </a:rPr>
              <a:t>mechanisms</a:t>
            </a:r>
            <a:r>
              <a:rPr lang="cs-CZ" sz="3200" b="1" dirty="0">
                <a:solidFill>
                  <a:schemeClr val="bg1"/>
                </a:solidFill>
                <a:effectLst>
                  <a:outerShdw blurRad="38100" dist="38100" dir="2700000" algn="tl">
                    <a:srgbClr val="000000"/>
                  </a:outerShdw>
                </a:effectLst>
              </a:rPr>
              <a:t/>
            </a:r>
            <a:br>
              <a:rPr lang="cs-CZ" sz="3200" b="1" dirty="0">
                <a:solidFill>
                  <a:schemeClr val="bg1"/>
                </a:solidFill>
                <a:effectLst>
                  <a:outerShdw blurRad="38100" dist="38100" dir="2700000" algn="tl">
                    <a:srgbClr val="000000"/>
                  </a:outerShdw>
                </a:effectLst>
              </a:rPr>
            </a:br>
            <a:r>
              <a:rPr lang="cs-CZ" sz="1000" dirty="0">
                <a:solidFill>
                  <a:schemeClr val="bg1"/>
                </a:solidFill>
                <a:effectLst>
                  <a:outerShdw blurRad="38100" dist="38100" dir="2700000" algn="tl">
                    <a:srgbClr val="000000"/>
                  </a:outerShdw>
                </a:effectLst>
              </a:rPr>
              <a:t/>
            </a:r>
            <a:br>
              <a:rPr lang="cs-CZ" sz="1000" dirty="0">
                <a:solidFill>
                  <a:schemeClr val="bg1"/>
                </a:solidFill>
                <a:effectLst>
                  <a:outerShdw blurRad="38100" dist="38100" dir="2700000" algn="tl">
                    <a:srgbClr val="000000"/>
                  </a:outerShdw>
                </a:effectLst>
              </a:rPr>
            </a:br>
            <a:r>
              <a:rPr lang="cs-CZ" sz="2400" b="1" u="sng" dirty="0" err="1"/>
              <a:t>Mechanical</a:t>
            </a:r>
            <a:r>
              <a:rPr lang="cs-CZ" sz="2400" b="1" u="sng" dirty="0"/>
              <a:t> </a:t>
            </a:r>
            <a:r>
              <a:rPr lang="cs-CZ" sz="2400" b="1" u="sng" dirty="0" err="1"/>
              <a:t>bariers</a:t>
            </a:r>
            <a:r>
              <a:rPr lang="cs-CZ" sz="2400" u="sng" dirty="0"/>
              <a:t> </a:t>
            </a:r>
            <a:r>
              <a:rPr lang="cs-CZ" sz="2400" dirty="0"/>
              <a:t>– </a:t>
            </a:r>
            <a:r>
              <a:rPr lang="cs-CZ" sz="2400" dirty="0" err="1"/>
              <a:t>intact</a:t>
            </a:r>
            <a:r>
              <a:rPr lang="cs-CZ" sz="2400" dirty="0"/>
              <a:t> skin </a:t>
            </a:r>
            <a:r>
              <a:rPr lang="cs-CZ" sz="2400" dirty="0" err="1"/>
              <a:t>and</a:t>
            </a:r>
            <a:r>
              <a:rPr lang="cs-CZ" sz="2400" dirty="0"/>
              <a:t> </a:t>
            </a:r>
            <a:r>
              <a:rPr lang="cs-CZ" sz="2400" dirty="0" err="1"/>
              <a:t>mucus</a:t>
            </a:r>
            <a:r>
              <a:rPr lang="cs-CZ" sz="2400" dirty="0"/>
              <a:t>, </a:t>
            </a:r>
            <a:r>
              <a:rPr lang="cs-CZ" sz="2400" dirty="0" err="1"/>
              <a:t>movement</a:t>
            </a:r>
            <a:r>
              <a:rPr lang="cs-CZ" sz="2400" dirty="0"/>
              <a:t> </a:t>
            </a:r>
            <a:r>
              <a:rPr lang="cs-CZ" sz="2400" dirty="0" err="1"/>
              <a:t>of</a:t>
            </a:r>
            <a:r>
              <a:rPr lang="cs-CZ" sz="2400" dirty="0"/>
              <a:t> </a:t>
            </a:r>
            <a:r>
              <a:rPr lang="cs-CZ" sz="2400" dirty="0" err="1"/>
              <a:t>cilia</a:t>
            </a:r>
            <a:r>
              <a:rPr lang="cs-CZ" sz="2400" dirty="0"/>
              <a:t>, </a:t>
            </a:r>
            <a:r>
              <a:rPr lang="cs-CZ" sz="2400" dirty="0" err="1"/>
              <a:t>coughing</a:t>
            </a:r>
            <a:r>
              <a:rPr lang="cs-CZ" sz="2400" dirty="0"/>
              <a:t>, </a:t>
            </a:r>
            <a:r>
              <a:rPr lang="cs-CZ" sz="2400" dirty="0" err="1"/>
              <a:t>sneezing</a:t>
            </a:r>
            <a:r>
              <a:rPr lang="cs-CZ" sz="2400" dirty="0" smtClean="0"/>
              <a:t>, </a:t>
            </a:r>
            <a:r>
              <a:rPr lang="cs-CZ" sz="2400" dirty="0" err="1" smtClean="0"/>
              <a:t>the</a:t>
            </a:r>
            <a:r>
              <a:rPr lang="cs-CZ" sz="2400" dirty="0" smtClean="0"/>
              <a:t> </a:t>
            </a:r>
            <a:r>
              <a:rPr lang="cs-CZ" sz="2400" dirty="0" err="1"/>
              <a:t>flow</a:t>
            </a:r>
            <a:r>
              <a:rPr lang="cs-CZ" sz="2400" dirty="0"/>
              <a:t> </a:t>
            </a:r>
            <a:r>
              <a:rPr lang="cs-CZ" sz="2400" dirty="0" err="1"/>
              <a:t>of</a:t>
            </a:r>
            <a:r>
              <a:rPr lang="cs-CZ" sz="2400" dirty="0"/>
              <a:t> </a:t>
            </a:r>
            <a:r>
              <a:rPr lang="cs-CZ" sz="2400" dirty="0" err="1"/>
              <a:t>air</a:t>
            </a:r>
            <a:r>
              <a:rPr lang="cs-CZ" sz="2400" dirty="0"/>
              <a:t> </a:t>
            </a:r>
            <a:r>
              <a:rPr lang="cs-CZ" sz="2400" dirty="0" err="1"/>
              <a:t>and</a:t>
            </a:r>
            <a:r>
              <a:rPr lang="cs-CZ" sz="2400" dirty="0"/>
              <a:t> </a:t>
            </a:r>
            <a:r>
              <a:rPr lang="cs-CZ" sz="2400" dirty="0" err="1"/>
              <a:t>fluids</a:t>
            </a:r>
            <a:r>
              <a:rPr lang="cs-CZ" sz="2400" dirty="0"/>
              <a:t>, </a:t>
            </a:r>
            <a:r>
              <a:rPr lang="cs-CZ" sz="2400" dirty="0" err="1"/>
              <a:t>vomiting</a:t>
            </a:r>
            <a:r>
              <a:rPr lang="cs-CZ" sz="2400" dirty="0"/>
              <a:t>, </a:t>
            </a:r>
            <a:r>
              <a:rPr lang="cs-CZ" sz="2400" dirty="0" err="1"/>
              <a:t>diarhea</a:t>
            </a:r>
            <a:r>
              <a:rPr lang="cs-CZ" sz="2400" dirty="0"/>
              <a:t/>
            </a:r>
            <a:br>
              <a:rPr lang="cs-CZ" sz="2400" dirty="0"/>
            </a:br>
            <a:r>
              <a:rPr lang="cs-CZ" sz="2400" dirty="0"/>
              <a:t/>
            </a:r>
            <a:br>
              <a:rPr lang="cs-CZ" sz="2400" dirty="0"/>
            </a:br>
            <a:r>
              <a:rPr lang="cs-CZ" sz="2400" b="1" u="sng" dirty="0" err="1"/>
              <a:t>Chemical</a:t>
            </a:r>
            <a:r>
              <a:rPr lang="cs-CZ" sz="2400" b="1" u="sng" dirty="0"/>
              <a:t> </a:t>
            </a:r>
            <a:r>
              <a:rPr lang="cs-CZ" sz="2400" b="1" u="sng" dirty="0" err="1"/>
              <a:t>inhibitors</a:t>
            </a:r>
            <a:r>
              <a:rPr lang="cs-CZ" sz="2400" u="sng" dirty="0"/>
              <a:t> </a:t>
            </a:r>
            <a:r>
              <a:rPr lang="cs-CZ" sz="2400" dirty="0"/>
              <a:t>- </a:t>
            </a:r>
            <a:r>
              <a:rPr lang="cs-CZ" sz="2400" dirty="0" err="1"/>
              <a:t>secrets</a:t>
            </a:r>
            <a:r>
              <a:rPr lang="cs-CZ" sz="2400" dirty="0"/>
              <a:t> </a:t>
            </a:r>
            <a:r>
              <a:rPr lang="cs-CZ" sz="2400" dirty="0" err="1"/>
              <a:t>of</a:t>
            </a:r>
            <a:r>
              <a:rPr lang="cs-CZ" sz="2400" dirty="0"/>
              <a:t> </a:t>
            </a:r>
            <a:r>
              <a:rPr lang="cs-CZ" sz="2400" dirty="0" err="1"/>
              <a:t>exocrine</a:t>
            </a:r>
            <a:r>
              <a:rPr lang="cs-CZ" sz="2400" dirty="0"/>
              <a:t> </a:t>
            </a:r>
            <a:r>
              <a:rPr lang="cs-CZ" sz="2400" dirty="0" err="1"/>
              <a:t>glands</a:t>
            </a:r>
            <a:r>
              <a:rPr lang="cs-CZ" sz="2400" dirty="0"/>
              <a:t> </a:t>
            </a:r>
            <a:r>
              <a:rPr lang="cs-CZ" sz="2400" dirty="0" err="1"/>
              <a:t>with</a:t>
            </a:r>
            <a:r>
              <a:rPr lang="cs-CZ" sz="2400" dirty="0"/>
              <a:t> </a:t>
            </a:r>
            <a:r>
              <a:rPr lang="cs-CZ" sz="2400" dirty="0" err="1"/>
              <a:t>bactericidal</a:t>
            </a:r>
            <a:r>
              <a:rPr lang="cs-CZ" sz="2400" dirty="0"/>
              <a:t> </a:t>
            </a:r>
            <a:r>
              <a:rPr lang="cs-CZ" sz="2400" dirty="0" err="1"/>
              <a:t>effects</a:t>
            </a:r>
            <a:r>
              <a:rPr lang="cs-CZ" sz="2400" dirty="0"/>
              <a:t> (</a:t>
            </a:r>
            <a:r>
              <a:rPr lang="cs-CZ" sz="2400" dirty="0" err="1"/>
              <a:t>fatty</a:t>
            </a:r>
            <a:r>
              <a:rPr lang="cs-CZ" sz="2400" dirty="0"/>
              <a:t> </a:t>
            </a:r>
            <a:r>
              <a:rPr lang="cs-CZ" sz="2400" dirty="0" err="1"/>
              <a:t>acids</a:t>
            </a:r>
            <a:r>
              <a:rPr lang="cs-CZ" sz="2400" dirty="0"/>
              <a:t> , lysozyme, pepsin, </a:t>
            </a:r>
            <a:r>
              <a:rPr lang="cs-CZ" sz="2400" dirty="0" err="1"/>
              <a:t>defensins</a:t>
            </a:r>
            <a:r>
              <a:rPr lang="cs-CZ" sz="2400" dirty="0"/>
              <a:t>, </a:t>
            </a:r>
            <a:r>
              <a:rPr lang="cs-CZ" sz="2400" dirty="0" err="1"/>
              <a:t>acidic</a:t>
            </a:r>
            <a:r>
              <a:rPr lang="cs-CZ" sz="2400" dirty="0"/>
              <a:t> pH </a:t>
            </a:r>
            <a:r>
              <a:rPr lang="cs-CZ" sz="2400" dirty="0" err="1"/>
              <a:t>of</a:t>
            </a:r>
            <a:r>
              <a:rPr lang="cs-CZ" sz="2400" dirty="0"/>
              <a:t> </a:t>
            </a:r>
            <a:r>
              <a:rPr lang="cs-CZ" sz="2400" dirty="0" err="1"/>
              <a:t>the</a:t>
            </a:r>
            <a:r>
              <a:rPr lang="cs-CZ" sz="2400" dirty="0"/>
              <a:t> </a:t>
            </a:r>
            <a:r>
              <a:rPr lang="cs-CZ" sz="2400" dirty="0" err="1"/>
              <a:t>stomach</a:t>
            </a:r>
            <a:r>
              <a:rPr lang="cs-CZ" sz="2400" dirty="0"/>
              <a:t> </a:t>
            </a:r>
            <a:r>
              <a:rPr lang="cs-CZ" sz="2400" dirty="0" err="1"/>
              <a:t>and</a:t>
            </a:r>
            <a:r>
              <a:rPr lang="cs-CZ" sz="2400" dirty="0"/>
              <a:t> urine)</a:t>
            </a:r>
            <a:br>
              <a:rPr lang="cs-CZ" sz="2400" dirty="0"/>
            </a:br>
            <a:r>
              <a:rPr lang="cs-CZ" sz="2400" dirty="0"/>
              <a:t/>
            </a:r>
            <a:br>
              <a:rPr lang="cs-CZ" sz="2400" dirty="0"/>
            </a:br>
            <a:r>
              <a:rPr lang="cs-CZ" sz="2400" b="1" u="sng" dirty="0" err="1"/>
              <a:t>Other</a:t>
            </a:r>
            <a:r>
              <a:rPr lang="cs-CZ" sz="2400" b="1" u="sng" dirty="0"/>
              <a:t> </a:t>
            </a:r>
            <a:r>
              <a:rPr lang="cs-CZ" sz="2400" b="1" u="sng" dirty="0" err="1"/>
              <a:t>factors</a:t>
            </a:r>
            <a:r>
              <a:rPr lang="cs-CZ" sz="2400" u="sng" dirty="0"/>
              <a:t> </a:t>
            </a:r>
            <a:r>
              <a:rPr lang="cs-CZ" sz="2400" dirty="0"/>
              <a:t>– body </a:t>
            </a:r>
            <a:r>
              <a:rPr lang="cs-CZ" sz="2400" dirty="0" err="1"/>
              <a:t>temperature</a:t>
            </a:r>
            <a:r>
              <a:rPr lang="cs-CZ" sz="2400" dirty="0"/>
              <a:t> (37</a:t>
            </a:r>
            <a:r>
              <a:rPr lang="cs-CZ" sz="2400" baseline="30000" dirty="0"/>
              <a:t>O</a:t>
            </a:r>
            <a:r>
              <a:rPr lang="cs-CZ" sz="2400" dirty="0"/>
              <a:t>C), </a:t>
            </a:r>
            <a:r>
              <a:rPr lang="cs-CZ" sz="2400" dirty="0" err="1"/>
              <a:t>tissue</a:t>
            </a:r>
            <a:r>
              <a:rPr lang="cs-CZ" sz="2400" dirty="0"/>
              <a:t> oxygen </a:t>
            </a:r>
            <a:r>
              <a:rPr lang="cs-CZ" sz="2400" dirty="0" err="1"/>
              <a:t>tension</a:t>
            </a:r>
            <a:r>
              <a:rPr lang="cs-CZ" sz="2400" dirty="0"/>
              <a:t>, </a:t>
            </a:r>
            <a:r>
              <a:rPr lang="cs-CZ" sz="2400" dirty="0" err="1"/>
              <a:t>age</a:t>
            </a:r>
            <a:r>
              <a:rPr lang="cs-CZ" sz="2400" dirty="0"/>
              <a:t>, stress </a:t>
            </a:r>
            <a:r>
              <a:rPr lang="cs-CZ" sz="2400" dirty="0" smtClean="0"/>
              <a:t>, </a:t>
            </a:r>
            <a:r>
              <a:rPr lang="cs-CZ" sz="2400" dirty="0" err="1" smtClean="0"/>
              <a:t>physiological</a:t>
            </a:r>
            <a:r>
              <a:rPr lang="cs-CZ" sz="2400" dirty="0" smtClean="0"/>
              <a:t> </a:t>
            </a:r>
            <a:r>
              <a:rPr lang="cs-CZ" sz="2400" dirty="0" err="1"/>
              <a:t>microflora</a:t>
            </a:r>
            <a:r>
              <a:rPr lang="cs-CZ" sz="2400" dirty="0"/>
              <a:t> </a:t>
            </a:r>
            <a:br>
              <a:rPr lang="cs-CZ" sz="2400" dirty="0"/>
            </a:br>
            <a:r>
              <a:rPr lang="cs-CZ" sz="2400" dirty="0"/>
              <a:t/>
            </a:r>
            <a:br>
              <a:rPr lang="cs-CZ" sz="2400" dirty="0"/>
            </a:br>
            <a:endParaRPr lang="cs-CZ"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rmAutofit/>
          </a:bodyPr>
          <a:lstStyle/>
          <a:p>
            <a:r>
              <a:rPr lang="cs-CZ" sz="3200" b="1" dirty="0" err="1">
                <a:latin typeface="Tahoma" pitchFamily="34" charset="0"/>
              </a:rPr>
              <a:t>Surface</a:t>
            </a:r>
            <a:r>
              <a:rPr lang="cs-CZ" sz="3200" b="1" dirty="0">
                <a:latin typeface="Tahoma" pitchFamily="34" charset="0"/>
              </a:rPr>
              <a:t> </a:t>
            </a:r>
            <a:r>
              <a:rPr lang="cs-CZ" sz="3200" b="1" dirty="0" err="1" smtClean="0">
                <a:latin typeface="Tahoma" pitchFamily="34" charset="0"/>
              </a:rPr>
              <a:t>markers</a:t>
            </a:r>
            <a:r>
              <a:rPr lang="cs-CZ" sz="3200" b="1" dirty="0" smtClean="0">
                <a:latin typeface="Tahoma" pitchFamily="34" charset="0"/>
              </a:rPr>
              <a:t> </a:t>
            </a:r>
            <a:r>
              <a:rPr lang="cs-CZ" sz="3200" b="1" dirty="0" err="1">
                <a:latin typeface="Tahoma" pitchFamily="34" charset="0"/>
              </a:rPr>
              <a:t>of</a:t>
            </a:r>
            <a:r>
              <a:rPr lang="cs-CZ" sz="3200" b="1" dirty="0">
                <a:latin typeface="Tahoma" pitchFamily="34" charset="0"/>
              </a:rPr>
              <a:t> B </a:t>
            </a:r>
            <a:r>
              <a:rPr lang="cs-CZ" sz="3200" b="1" dirty="0" err="1">
                <a:latin typeface="Tahoma" pitchFamily="34" charset="0"/>
              </a:rPr>
              <a:t>lymphocytes</a:t>
            </a:r>
            <a:r>
              <a:rPr lang="cs-CZ" sz="3200" dirty="0"/>
              <a:t> </a:t>
            </a:r>
          </a:p>
        </p:txBody>
      </p:sp>
      <p:sp>
        <p:nvSpPr>
          <p:cNvPr id="154627" name="Rectangle 3"/>
          <p:cNvSpPr>
            <a:spLocks noGrp="1" noChangeArrowheads="1"/>
          </p:cNvSpPr>
          <p:nvPr>
            <p:ph type="body" idx="1"/>
          </p:nvPr>
        </p:nvSpPr>
        <p:spPr/>
        <p:txBody>
          <a:bodyPr>
            <a:normAutofit/>
          </a:bodyPr>
          <a:lstStyle/>
          <a:p>
            <a:pPr>
              <a:lnSpc>
                <a:spcPct val="80000"/>
              </a:lnSpc>
              <a:buClr>
                <a:srgbClr val="00FF00"/>
              </a:buClr>
              <a:buFont typeface="Wingdings" pitchFamily="2" charset="2"/>
              <a:buChar char="§"/>
            </a:pPr>
            <a:r>
              <a:rPr lang="cs-CZ" sz="2400" b="1" dirty="0">
                <a:latin typeface="Tahoma" pitchFamily="34" charset="0"/>
              </a:rPr>
              <a:t>CD 10</a:t>
            </a:r>
            <a:r>
              <a:rPr lang="cs-CZ" sz="2400" dirty="0">
                <a:latin typeface="Tahoma" pitchFamily="34" charset="0"/>
              </a:rPr>
              <a:t> - </a:t>
            </a:r>
            <a:r>
              <a:rPr lang="cs-CZ" sz="2400" dirty="0" err="1">
                <a:latin typeface="Tahoma" pitchFamily="34" charset="0"/>
              </a:rPr>
              <a:t>immature</a:t>
            </a:r>
            <a:r>
              <a:rPr lang="cs-CZ" sz="2400" dirty="0">
                <a:latin typeface="Tahoma" pitchFamily="34" charset="0"/>
              </a:rPr>
              <a:t> B </a:t>
            </a:r>
            <a:r>
              <a:rPr lang="cs-CZ" sz="2400" dirty="0" err="1" smtClean="0">
                <a:latin typeface="Tahoma" pitchFamily="34" charset="0"/>
              </a:rPr>
              <a:t>cells</a:t>
            </a:r>
            <a:endParaRPr lang="cs-CZ" sz="2400" dirty="0">
              <a:latin typeface="Tahoma" pitchFamily="34" charset="0"/>
            </a:endParaRPr>
          </a:p>
          <a:p>
            <a:pPr>
              <a:lnSpc>
                <a:spcPct val="80000"/>
              </a:lnSpc>
              <a:buClr>
                <a:srgbClr val="00FF00"/>
              </a:buClr>
              <a:buFont typeface="Wingdings" pitchFamily="2" charset="2"/>
              <a:buChar char="§"/>
            </a:pPr>
            <a:endParaRPr lang="cs-CZ" sz="2400" dirty="0">
              <a:latin typeface="Tahoma" pitchFamily="34" charset="0"/>
            </a:endParaRPr>
          </a:p>
          <a:p>
            <a:pPr>
              <a:lnSpc>
                <a:spcPct val="80000"/>
              </a:lnSpc>
              <a:buClr>
                <a:srgbClr val="00FF00"/>
              </a:buClr>
              <a:buFont typeface="Wingdings" pitchFamily="2" charset="2"/>
              <a:buChar char="§"/>
            </a:pPr>
            <a:r>
              <a:rPr lang="cs-CZ" sz="2400" b="1" dirty="0">
                <a:latin typeface="Tahoma" pitchFamily="34" charset="0"/>
              </a:rPr>
              <a:t>CD 19</a:t>
            </a:r>
            <a:r>
              <a:rPr lang="cs-CZ" sz="2400" dirty="0">
                <a:latin typeface="Tahoma" pitchFamily="34" charset="0"/>
              </a:rPr>
              <a:t> - </a:t>
            </a:r>
            <a:r>
              <a:rPr lang="cs-CZ" sz="2400" dirty="0" err="1">
                <a:latin typeface="Tahoma" pitchFamily="34" charset="0"/>
              </a:rPr>
              <a:t>characteristic</a:t>
            </a:r>
            <a:r>
              <a:rPr lang="cs-CZ" sz="2400" dirty="0">
                <a:latin typeface="Tahoma" pitchFamily="34" charset="0"/>
              </a:rPr>
              <a:t> </a:t>
            </a:r>
            <a:r>
              <a:rPr lang="cs-CZ" sz="2400" dirty="0" err="1">
                <a:latin typeface="Tahoma" pitchFamily="34" charset="0"/>
              </a:rPr>
              <a:t>surface</a:t>
            </a:r>
            <a:r>
              <a:rPr lang="cs-CZ" sz="2400" dirty="0">
                <a:latin typeface="Tahoma" pitchFamily="34" charset="0"/>
              </a:rPr>
              <a:t> </a:t>
            </a:r>
            <a:r>
              <a:rPr lang="cs-CZ" sz="2400" dirty="0" err="1" smtClean="0">
                <a:latin typeface="Tahoma" pitchFamily="34" charset="0"/>
              </a:rPr>
              <a:t>marker</a:t>
            </a:r>
            <a:r>
              <a:rPr lang="cs-CZ" sz="2400" dirty="0" smtClean="0">
                <a:latin typeface="Tahoma" pitchFamily="34" charset="0"/>
              </a:rPr>
              <a:t> </a:t>
            </a:r>
            <a:r>
              <a:rPr lang="cs-CZ" sz="2400" dirty="0" err="1">
                <a:latin typeface="Tahoma" pitchFamily="34" charset="0"/>
              </a:rPr>
              <a:t>of</a:t>
            </a:r>
            <a:r>
              <a:rPr lang="cs-CZ" sz="2400" dirty="0">
                <a:latin typeface="Tahoma" pitchFamily="34" charset="0"/>
              </a:rPr>
              <a:t> B </a:t>
            </a:r>
            <a:r>
              <a:rPr lang="cs-CZ" sz="2400" dirty="0" err="1" smtClean="0">
                <a:latin typeface="Tahoma" pitchFamily="34" charset="0"/>
              </a:rPr>
              <a:t>cells</a:t>
            </a:r>
            <a:endParaRPr lang="cs-CZ" sz="2400" dirty="0" smtClean="0">
              <a:latin typeface="Tahoma" pitchFamily="34" charset="0"/>
            </a:endParaRPr>
          </a:p>
          <a:p>
            <a:pPr>
              <a:lnSpc>
                <a:spcPct val="80000"/>
              </a:lnSpc>
              <a:buClr>
                <a:srgbClr val="00FF00"/>
              </a:buClr>
              <a:buFont typeface="Wingdings" pitchFamily="2" charset="2"/>
              <a:buChar char="§"/>
            </a:pPr>
            <a:endParaRPr lang="cs-CZ" sz="2400" b="1" dirty="0" smtClean="0">
              <a:latin typeface="Tahoma" pitchFamily="34" charset="0"/>
            </a:endParaRPr>
          </a:p>
          <a:p>
            <a:pPr>
              <a:lnSpc>
                <a:spcPct val="80000"/>
              </a:lnSpc>
              <a:buClr>
                <a:srgbClr val="00FF00"/>
              </a:buClr>
              <a:buFont typeface="Wingdings" pitchFamily="2" charset="2"/>
              <a:buChar char="§"/>
            </a:pPr>
            <a:r>
              <a:rPr lang="cs-CZ" sz="2400" b="1" dirty="0" smtClean="0">
                <a:latin typeface="Tahoma" pitchFamily="34" charset="0"/>
              </a:rPr>
              <a:t>CD </a:t>
            </a:r>
            <a:r>
              <a:rPr lang="cs-CZ" sz="2400" b="1" dirty="0">
                <a:latin typeface="Tahoma" pitchFamily="34" charset="0"/>
              </a:rPr>
              <a:t>20</a:t>
            </a:r>
            <a:r>
              <a:rPr lang="cs-CZ" sz="2400" dirty="0">
                <a:latin typeface="Tahoma" pitchFamily="34" charset="0"/>
              </a:rPr>
              <a:t> - on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surface</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Ig</a:t>
            </a:r>
            <a:r>
              <a:rPr lang="cs-CZ" sz="2400" dirty="0">
                <a:latin typeface="Tahoma" pitchFamily="34" charset="0"/>
              </a:rPr>
              <a:t>-positive B </a:t>
            </a:r>
            <a:r>
              <a:rPr lang="cs-CZ" sz="2400" dirty="0" err="1" smtClean="0">
                <a:latin typeface="Tahoma" pitchFamily="34" charset="0"/>
              </a:rPr>
              <a:t>cells</a:t>
            </a:r>
            <a:endParaRPr lang="cs-CZ" sz="2100" dirty="0" smtClean="0">
              <a:latin typeface="Tahoma" pitchFamily="34" charset="0"/>
            </a:endParaRPr>
          </a:p>
          <a:p>
            <a:pPr>
              <a:lnSpc>
                <a:spcPct val="80000"/>
              </a:lnSpc>
              <a:buClr>
                <a:srgbClr val="00FF00"/>
              </a:buClr>
              <a:buFont typeface="Wingdings" pitchFamily="2" charset="2"/>
              <a:buChar char="§"/>
            </a:pPr>
            <a:endParaRPr lang="cs-CZ" sz="2400" dirty="0" smtClean="0">
              <a:latin typeface="Tahoma" pitchFamily="34" charset="0"/>
            </a:endParaRPr>
          </a:p>
          <a:p>
            <a:pPr>
              <a:lnSpc>
                <a:spcPct val="80000"/>
              </a:lnSpc>
              <a:buClr>
                <a:srgbClr val="00FF00"/>
              </a:buClr>
              <a:buFont typeface="Wingdings" pitchFamily="2" charset="2"/>
              <a:buChar char="§"/>
            </a:pPr>
            <a:r>
              <a:rPr lang="cs-CZ" sz="2400" b="1" dirty="0" err="1" smtClean="0">
                <a:latin typeface="Tahoma" pitchFamily="34" charset="0"/>
              </a:rPr>
              <a:t>IgM</a:t>
            </a:r>
            <a:r>
              <a:rPr lang="cs-CZ" sz="2400" b="1" dirty="0">
                <a:latin typeface="Tahoma" pitchFamily="34" charset="0"/>
              </a:rPr>
              <a:t>, </a:t>
            </a:r>
            <a:r>
              <a:rPr lang="cs-CZ" sz="2400" b="1" dirty="0" err="1">
                <a:latin typeface="Tahoma" pitchFamily="34" charset="0"/>
              </a:rPr>
              <a:t>IgD</a:t>
            </a:r>
            <a:r>
              <a:rPr lang="cs-CZ" sz="2400" dirty="0">
                <a:latin typeface="Tahoma" pitchFamily="34" charset="0"/>
              </a:rPr>
              <a:t> - BCR </a:t>
            </a:r>
            <a:br>
              <a:rPr lang="cs-CZ" sz="2400" dirty="0">
                <a:latin typeface="Tahoma" pitchFamily="34" charset="0"/>
              </a:rPr>
            </a:br>
            <a:endParaRPr lang="cs-CZ" sz="2400" dirty="0">
              <a:latin typeface="Tahoma" pitchFamily="34" charset="0"/>
            </a:endParaRPr>
          </a:p>
          <a:p>
            <a:pPr>
              <a:lnSpc>
                <a:spcPct val="80000"/>
              </a:lnSpc>
              <a:buClr>
                <a:srgbClr val="00FF00"/>
              </a:buClr>
              <a:buFont typeface="Wingdings" pitchFamily="2" charset="2"/>
              <a:buChar char="§"/>
            </a:pPr>
            <a:r>
              <a:rPr lang="cs-CZ" sz="2400" b="1" dirty="0">
                <a:latin typeface="Tahoma" pitchFamily="34" charset="0"/>
              </a:rPr>
              <a:t>MHC </a:t>
            </a:r>
            <a:r>
              <a:rPr lang="cs-CZ" sz="2400" b="1" dirty="0" err="1">
                <a:latin typeface="Tahoma" pitchFamily="34" charset="0"/>
              </a:rPr>
              <a:t>gp</a:t>
            </a:r>
            <a:r>
              <a:rPr lang="cs-CZ" sz="2400" b="1" dirty="0">
                <a:latin typeface="Tahoma" pitchFamily="34" charset="0"/>
              </a:rPr>
              <a:t> II</a:t>
            </a:r>
            <a:r>
              <a:rPr lang="cs-CZ" sz="2400" dirty="0">
                <a:latin typeface="Tahoma" pitchFamily="34" charset="0"/>
              </a:rPr>
              <a:t> - </a:t>
            </a:r>
            <a:r>
              <a:rPr lang="cs-CZ" sz="2400" dirty="0" err="1">
                <a:latin typeface="Tahoma" pitchFamily="34" charset="0"/>
              </a:rPr>
              <a:t>Ag</a:t>
            </a:r>
            <a:r>
              <a:rPr lang="cs-CZ" sz="2400" dirty="0">
                <a:latin typeface="Tahoma" pitchFamily="34" charset="0"/>
              </a:rPr>
              <a:t> </a:t>
            </a:r>
            <a:r>
              <a:rPr lang="cs-CZ" sz="2400" dirty="0" err="1">
                <a:latin typeface="Tahoma" pitchFamily="34" charset="0"/>
              </a:rPr>
              <a:t>presenting</a:t>
            </a:r>
            <a:r>
              <a:rPr lang="cs-CZ" sz="2400" dirty="0">
                <a:latin typeface="Tahoma" pitchFamily="34" charset="0"/>
              </a:rPr>
              <a:t> </a:t>
            </a:r>
            <a:r>
              <a:rPr lang="cs-CZ" sz="2400" dirty="0" err="1">
                <a:latin typeface="Tahoma" pitchFamily="34" charset="0"/>
              </a:rPr>
              <a:t>molecules</a:t>
            </a:r>
            <a:endParaRPr lang="cs-CZ" sz="2400" dirty="0">
              <a:latin typeface="Tahoma" pitchFamily="34" charset="0"/>
            </a:endParaRPr>
          </a:p>
          <a:p>
            <a:pPr>
              <a:lnSpc>
                <a:spcPct val="80000"/>
              </a:lnSpc>
              <a:buClr>
                <a:srgbClr val="00FF00"/>
              </a:buClr>
              <a:buFont typeface="Wingdings" pitchFamily="2" charset="2"/>
              <a:buChar char="§"/>
            </a:pPr>
            <a:endParaRPr lang="cs-CZ" sz="2400" dirty="0">
              <a:latin typeface="Tahoma" pitchFamily="34" charset="0"/>
            </a:endParaRPr>
          </a:p>
          <a:p>
            <a:pPr>
              <a:lnSpc>
                <a:spcPct val="80000"/>
              </a:lnSpc>
              <a:buClr>
                <a:srgbClr val="00FF00"/>
              </a:buClr>
              <a:buFont typeface="Wingdings" pitchFamily="2" charset="2"/>
              <a:buChar char="§"/>
            </a:pPr>
            <a:r>
              <a:rPr lang="cs-CZ" sz="2400" b="1" dirty="0">
                <a:latin typeface="Tahoma" pitchFamily="34" charset="0"/>
              </a:rPr>
              <a:t>CD 40</a:t>
            </a:r>
            <a:r>
              <a:rPr lang="cs-CZ" sz="2400" dirty="0">
                <a:latin typeface="Tahoma" pitchFamily="34" charset="0"/>
              </a:rPr>
              <a:t> – </a:t>
            </a:r>
            <a:r>
              <a:rPr lang="cs-CZ" sz="2400" dirty="0" err="1">
                <a:latin typeface="Tahoma" pitchFamily="34" charset="0"/>
              </a:rPr>
              <a:t>costimulating</a:t>
            </a:r>
            <a:r>
              <a:rPr lang="cs-CZ" sz="2400" dirty="0">
                <a:latin typeface="Tahoma" pitchFamily="34" charset="0"/>
              </a:rPr>
              <a:t> receptor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2781300"/>
            <a:ext cx="8229600" cy="1143000"/>
          </a:xfrm>
        </p:spPr>
        <p:txBody>
          <a:bodyPr>
            <a:normAutofit fontScale="90000"/>
          </a:bodyPr>
          <a:lstStyle/>
          <a:p>
            <a:pPr algn="l"/>
            <a:r>
              <a:rPr lang="cs-CZ" sz="2800" b="1" dirty="0" err="1">
                <a:latin typeface="Tahoma" pitchFamily="34" charset="0"/>
              </a:rPr>
              <a:t>Structure</a:t>
            </a:r>
            <a:r>
              <a:rPr lang="cs-CZ" sz="2800" b="1" dirty="0">
                <a:latin typeface="Tahoma" pitchFamily="34" charset="0"/>
              </a:rPr>
              <a:t> </a:t>
            </a:r>
            <a:r>
              <a:rPr lang="cs-CZ" sz="2800" b="1" dirty="0" err="1">
                <a:latin typeface="Tahoma" pitchFamily="34" charset="0"/>
              </a:rPr>
              <a:t>of</a:t>
            </a:r>
            <a:r>
              <a:rPr lang="cs-CZ" sz="2800" b="1" dirty="0">
                <a:latin typeface="Tahoma" pitchFamily="34" charset="0"/>
              </a:rPr>
              <a:t> </a:t>
            </a:r>
            <a:r>
              <a:rPr lang="cs-CZ" sz="2800" b="1" dirty="0" err="1">
                <a:latin typeface="Tahoma" pitchFamily="34" charset="0"/>
              </a:rPr>
              <a:t>mucosal</a:t>
            </a:r>
            <a:r>
              <a:rPr lang="cs-CZ" sz="2800" b="1" dirty="0">
                <a:latin typeface="Tahoma" pitchFamily="34" charset="0"/>
              </a:rPr>
              <a:t> </a:t>
            </a:r>
            <a:r>
              <a:rPr lang="cs-CZ" sz="2800" b="1" dirty="0" err="1">
                <a:latin typeface="Tahoma" pitchFamily="34" charset="0"/>
              </a:rPr>
              <a:t>immune</a:t>
            </a:r>
            <a:r>
              <a:rPr lang="cs-CZ" sz="2800" b="1" dirty="0">
                <a:latin typeface="Tahoma" pitchFamily="34" charset="0"/>
              </a:rPr>
              <a:t> </a:t>
            </a:r>
            <a:r>
              <a:rPr lang="cs-CZ" sz="2800" b="1" dirty="0" err="1">
                <a:latin typeface="Tahoma" pitchFamily="34" charset="0"/>
              </a:rPr>
              <a:t>system</a:t>
            </a:r>
            <a:r>
              <a:rPr lang="cs-CZ" sz="2800" b="1" dirty="0">
                <a:solidFill>
                  <a:srgbClr val="00FF00"/>
                </a:solidFill>
                <a:effectLst>
                  <a:outerShdw blurRad="38100" dist="38100" dir="2700000" algn="tl">
                    <a:srgbClr val="000000"/>
                  </a:outerShdw>
                </a:effectLst>
                <a:latin typeface="Tahoma" pitchFamily="34" charset="0"/>
              </a:rPr>
              <a:t/>
            </a:r>
            <a:br>
              <a:rPr lang="cs-CZ" sz="2800" b="1" dirty="0">
                <a:solidFill>
                  <a:srgbClr val="00FF00"/>
                </a:solidFill>
                <a:effectLst>
                  <a:outerShdw blurRad="38100" dist="38100" dir="2700000" algn="tl">
                    <a:srgbClr val="000000"/>
                  </a:outerShdw>
                </a:effectLst>
                <a:latin typeface="Tahoma" pitchFamily="34" charset="0"/>
              </a:rPr>
            </a:br>
            <a:r>
              <a:rPr lang="cs-CZ" sz="2400" dirty="0"/>
              <a:t/>
            </a:r>
            <a:br>
              <a:rPr lang="cs-CZ" sz="2400" dirty="0"/>
            </a:br>
            <a:r>
              <a:rPr lang="cs-CZ" sz="2400" b="1" dirty="0"/>
              <a:t>MALT</a:t>
            </a:r>
            <a:r>
              <a:rPr lang="cs-CZ" sz="2400" dirty="0"/>
              <a:t> (</a:t>
            </a:r>
            <a:r>
              <a:rPr lang="cs-CZ" sz="2400" dirty="0" err="1"/>
              <a:t>mucous</a:t>
            </a:r>
            <a:r>
              <a:rPr lang="cs-CZ" sz="2400" dirty="0"/>
              <a:t> </a:t>
            </a:r>
            <a:r>
              <a:rPr lang="cs-CZ" sz="2400" dirty="0" err="1"/>
              <a:t>associated</a:t>
            </a:r>
            <a:r>
              <a:rPr lang="cs-CZ" sz="2400" dirty="0"/>
              <a:t> </a:t>
            </a:r>
            <a:r>
              <a:rPr lang="cs-CZ" sz="2400" dirty="0" err="1"/>
              <a:t>lymphoid</a:t>
            </a:r>
            <a:r>
              <a:rPr lang="cs-CZ" sz="2400" dirty="0"/>
              <a:t> </a:t>
            </a:r>
            <a:r>
              <a:rPr lang="cs-CZ" sz="2400" dirty="0" err="1"/>
              <a:t>tissue</a:t>
            </a:r>
            <a:r>
              <a:rPr lang="cs-CZ" sz="2400" dirty="0"/>
              <a:t>)</a:t>
            </a:r>
            <a:r>
              <a:rPr lang="cs-CZ" sz="2400" b="1" dirty="0"/>
              <a:t/>
            </a:r>
            <a:br>
              <a:rPr lang="cs-CZ" sz="2400" b="1" dirty="0"/>
            </a:br>
            <a:r>
              <a:rPr lang="cs-CZ" sz="2400" b="1" dirty="0"/>
              <a:t>          BALT</a:t>
            </a:r>
            <a:r>
              <a:rPr lang="cs-CZ" sz="2400" dirty="0"/>
              <a:t> (bronchus </a:t>
            </a:r>
            <a:r>
              <a:rPr lang="cs-CZ" sz="2400" dirty="0" err="1"/>
              <a:t>associated</a:t>
            </a:r>
            <a:r>
              <a:rPr lang="cs-CZ" sz="2400" dirty="0"/>
              <a:t> </a:t>
            </a:r>
            <a:r>
              <a:rPr lang="cs-CZ" sz="2400" dirty="0" err="1"/>
              <a:t>lymphoid</a:t>
            </a:r>
            <a:r>
              <a:rPr lang="cs-CZ" sz="2400" dirty="0"/>
              <a:t> </a:t>
            </a:r>
            <a:r>
              <a:rPr lang="cs-CZ" sz="2400" dirty="0" err="1"/>
              <a:t>tissue</a:t>
            </a:r>
            <a:r>
              <a:rPr lang="cs-CZ" sz="2400" dirty="0"/>
              <a:t>)</a:t>
            </a:r>
            <a:br>
              <a:rPr lang="cs-CZ" sz="2400" dirty="0"/>
            </a:br>
            <a:r>
              <a:rPr lang="cs-CZ" sz="2400" dirty="0"/>
              <a:t>          </a:t>
            </a:r>
            <a:r>
              <a:rPr lang="cs-CZ" sz="2400" b="1" dirty="0"/>
              <a:t>GALT</a:t>
            </a:r>
            <a:r>
              <a:rPr lang="cs-CZ" sz="2400" dirty="0"/>
              <a:t> (gut </a:t>
            </a:r>
            <a:r>
              <a:rPr lang="cs-CZ" sz="2400" dirty="0" err="1"/>
              <a:t>associated</a:t>
            </a:r>
            <a:r>
              <a:rPr lang="cs-CZ" sz="2400" dirty="0"/>
              <a:t> </a:t>
            </a:r>
            <a:r>
              <a:rPr lang="cs-CZ" sz="2400" dirty="0" err="1"/>
              <a:t>lymphoid</a:t>
            </a:r>
            <a:r>
              <a:rPr lang="cs-CZ" sz="2400" dirty="0"/>
              <a:t> </a:t>
            </a:r>
            <a:r>
              <a:rPr lang="cs-CZ" sz="2400" dirty="0" err="1"/>
              <a:t>tissue</a:t>
            </a:r>
            <a:r>
              <a:rPr lang="cs-CZ" sz="2400" dirty="0"/>
              <a:t>)</a:t>
            </a:r>
            <a:br>
              <a:rPr lang="cs-CZ" sz="2400" dirty="0"/>
            </a:br>
            <a:r>
              <a:rPr lang="cs-CZ" sz="2400" dirty="0"/>
              <a:t>          </a:t>
            </a:r>
            <a:r>
              <a:rPr lang="cs-CZ" sz="2400" b="1" dirty="0"/>
              <a:t>NALT </a:t>
            </a:r>
            <a:r>
              <a:rPr lang="cs-CZ" sz="2400" dirty="0"/>
              <a:t>(</a:t>
            </a:r>
            <a:r>
              <a:rPr lang="cs-CZ" sz="2400" dirty="0" err="1"/>
              <a:t>nasal</a:t>
            </a:r>
            <a:r>
              <a:rPr lang="cs-CZ" sz="2400" dirty="0"/>
              <a:t> </a:t>
            </a:r>
            <a:r>
              <a:rPr lang="cs-CZ" sz="2400" dirty="0" err="1"/>
              <a:t>associated</a:t>
            </a:r>
            <a:r>
              <a:rPr lang="cs-CZ" sz="2400" dirty="0"/>
              <a:t> </a:t>
            </a:r>
            <a:r>
              <a:rPr lang="cs-CZ" sz="2400" dirty="0" err="1"/>
              <a:t>lymphoid</a:t>
            </a:r>
            <a:r>
              <a:rPr lang="cs-CZ" sz="2400" dirty="0"/>
              <a:t> </a:t>
            </a:r>
            <a:r>
              <a:rPr lang="cs-CZ" sz="2400" dirty="0" err="1"/>
              <a:t>tissue</a:t>
            </a:r>
            <a:r>
              <a:rPr lang="cs-CZ" sz="2400" dirty="0"/>
              <a:t>) </a:t>
            </a:r>
            <a:br>
              <a:rPr lang="cs-CZ" sz="2400" dirty="0"/>
            </a:br>
            <a:r>
              <a:rPr lang="cs-CZ" sz="2400" dirty="0"/>
              <a:t/>
            </a:r>
            <a:br>
              <a:rPr lang="cs-CZ" sz="2400" dirty="0"/>
            </a:br>
            <a:r>
              <a:rPr lang="cs-CZ" sz="2400" dirty="0"/>
              <a:t>     </a:t>
            </a:r>
            <a:br>
              <a:rPr lang="cs-CZ" sz="2400" dirty="0"/>
            </a:br>
            <a:r>
              <a:rPr lang="cs-CZ" sz="2400" b="1" u="sng" dirty="0"/>
              <a:t>o-MALT</a:t>
            </a:r>
            <a:r>
              <a:rPr lang="cs-CZ" sz="2400" u="sng" dirty="0"/>
              <a:t> (</a:t>
            </a:r>
            <a:r>
              <a:rPr lang="cs-CZ" sz="2400" u="sng" dirty="0" err="1"/>
              <a:t>organized</a:t>
            </a:r>
            <a:r>
              <a:rPr lang="cs-CZ" sz="2400" u="sng" dirty="0"/>
              <a:t>) </a:t>
            </a:r>
            <a:r>
              <a:rPr lang="cs-CZ" sz="2400" dirty="0"/>
              <a:t>– </a:t>
            </a:r>
            <a:r>
              <a:rPr lang="cs-CZ" sz="2400" dirty="0" err="1"/>
              <a:t>consists</a:t>
            </a:r>
            <a:r>
              <a:rPr lang="cs-CZ" sz="2400" dirty="0"/>
              <a:t> </a:t>
            </a:r>
            <a:r>
              <a:rPr lang="cs-CZ" sz="2400" dirty="0" err="1"/>
              <a:t>of</a:t>
            </a:r>
            <a:r>
              <a:rPr lang="cs-CZ" sz="2400" dirty="0"/>
              <a:t> </a:t>
            </a:r>
            <a:r>
              <a:rPr lang="cs-CZ" sz="2400" dirty="0" err="1"/>
              <a:t>lymphoid</a:t>
            </a:r>
            <a:r>
              <a:rPr lang="cs-CZ" sz="2400" dirty="0"/>
              <a:t> </a:t>
            </a:r>
            <a:r>
              <a:rPr lang="cs-CZ" sz="2400" dirty="0" err="1"/>
              <a:t>follicles</a:t>
            </a:r>
            <a:r>
              <a:rPr lang="cs-CZ" sz="2400" dirty="0"/>
              <a:t> in </a:t>
            </a:r>
            <a:r>
              <a:rPr lang="cs-CZ" sz="2400" dirty="0" err="1"/>
              <a:t>the</a:t>
            </a:r>
            <a:r>
              <a:rPr lang="cs-CZ" sz="2400" dirty="0"/>
              <a:t> </a:t>
            </a:r>
            <a:r>
              <a:rPr lang="cs-CZ" sz="2400" dirty="0" err="1"/>
              <a:t>mucous</a:t>
            </a:r>
            <a:r>
              <a:rPr lang="cs-CZ" sz="2400" dirty="0"/>
              <a:t> </a:t>
            </a:r>
            <a:r>
              <a:rPr lang="cs-CZ" sz="2400" dirty="0" err="1"/>
              <a:t>membrane</a:t>
            </a:r>
            <a:r>
              <a:rPr lang="cs-CZ" sz="2400" dirty="0"/>
              <a:t>, tonsil </a:t>
            </a:r>
            <a:r>
              <a:rPr lang="cs-CZ" sz="2400" dirty="0" err="1"/>
              <a:t>and</a:t>
            </a:r>
            <a:r>
              <a:rPr lang="cs-CZ" sz="2400" dirty="0"/>
              <a:t> </a:t>
            </a:r>
            <a:r>
              <a:rPr lang="cs-CZ" sz="2400" dirty="0" err="1"/>
              <a:t>adenoids</a:t>
            </a:r>
            <a:r>
              <a:rPr lang="cs-CZ" sz="2400" dirty="0"/>
              <a:t>, </a:t>
            </a:r>
            <a:r>
              <a:rPr lang="cs-CZ" sz="2400" dirty="0" err="1"/>
              <a:t>appendix</a:t>
            </a:r>
            <a:r>
              <a:rPr lang="cs-CZ" sz="2400" dirty="0"/>
              <a:t>, </a:t>
            </a:r>
            <a:r>
              <a:rPr lang="cs-CZ" sz="2400" dirty="0" err="1"/>
              <a:t>Peyer</a:t>
            </a:r>
            <a:r>
              <a:rPr lang="cs-CZ" sz="2400" dirty="0"/>
              <a:t> </a:t>
            </a:r>
            <a:r>
              <a:rPr lang="cs-CZ" sz="2400" dirty="0" err="1"/>
              <a:t>patches</a:t>
            </a:r>
            <a:r>
              <a:rPr lang="cs-CZ" sz="2400" dirty="0"/>
              <a:t> </a:t>
            </a:r>
            <a:br>
              <a:rPr lang="cs-CZ" sz="2400" dirty="0"/>
            </a:br>
            <a:r>
              <a:rPr lang="cs-CZ" sz="2400" dirty="0"/>
              <a:t/>
            </a:r>
            <a:br>
              <a:rPr lang="cs-CZ" sz="2400" dirty="0"/>
            </a:br>
            <a:r>
              <a:rPr lang="cs-CZ" sz="2400" b="1" u="sng" dirty="0"/>
              <a:t>d-MALT</a:t>
            </a:r>
            <a:r>
              <a:rPr lang="cs-CZ" sz="2400" u="sng" dirty="0"/>
              <a:t> (</a:t>
            </a:r>
            <a:r>
              <a:rPr lang="cs-CZ" sz="2400" u="sng" dirty="0" err="1"/>
              <a:t>diffuse</a:t>
            </a:r>
            <a:r>
              <a:rPr lang="cs-CZ" sz="2400" u="sng" dirty="0"/>
              <a:t>) </a:t>
            </a:r>
            <a:r>
              <a:rPr lang="cs-CZ" sz="2400" dirty="0"/>
              <a:t>– </a:t>
            </a:r>
            <a:r>
              <a:rPr lang="cs-CZ" sz="2400" dirty="0" err="1"/>
              <a:t>consist</a:t>
            </a:r>
            <a:r>
              <a:rPr lang="cs-CZ" sz="2400" dirty="0"/>
              <a:t> </a:t>
            </a:r>
            <a:r>
              <a:rPr lang="cs-CZ" sz="2400" dirty="0" err="1"/>
              <a:t>of</a:t>
            </a:r>
            <a:r>
              <a:rPr lang="cs-CZ" sz="2400" dirty="0"/>
              <a:t> </a:t>
            </a:r>
            <a:r>
              <a:rPr lang="cs-CZ" sz="2400" dirty="0" err="1"/>
              <a:t>leukocytes</a:t>
            </a:r>
            <a:r>
              <a:rPr lang="cs-CZ" sz="2400" dirty="0"/>
              <a:t> </a:t>
            </a:r>
            <a:r>
              <a:rPr lang="cs-CZ" sz="2400" dirty="0" err="1"/>
              <a:t>diffusely</a:t>
            </a:r>
            <a:r>
              <a:rPr lang="cs-CZ" sz="2400" dirty="0"/>
              <a:t> </a:t>
            </a:r>
            <a:r>
              <a:rPr lang="cs-CZ" sz="2400" dirty="0" err="1"/>
              <a:t>distributed</a:t>
            </a:r>
            <a:r>
              <a:rPr lang="cs-CZ" sz="2400" dirty="0"/>
              <a:t> in </a:t>
            </a:r>
            <a:r>
              <a:rPr lang="cs-CZ" sz="2400" dirty="0" err="1"/>
              <a:t>the</a:t>
            </a:r>
            <a:r>
              <a:rPr lang="cs-CZ" sz="2400" dirty="0"/>
              <a:t> lamina propria (T </a:t>
            </a:r>
            <a:r>
              <a:rPr lang="cs-CZ" sz="2400" dirty="0" err="1"/>
              <a:t>and</a:t>
            </a:r>
            <a:r>
              <a:rPr lang="cs-CZ" sz="2400" dirty="0"/>
              <a:t> B </a:t>
            </a:r>
            <a:r>
              <a:rPr lang="cs-CZ" sz="2400" dirty="0" err="1"/>
              <a:t>lymphocytes</a:t>
            </a:r>
            <a:r>
              <a:rPr lang="cs-CZ" sz="2400" dirty="0"/>
              <a:t>, </a:t>
            </a:r>
            <a:r>
              <a:rPr lang="cs-CZ" sz="2400" dirty="0" err="1"/>
              <a:t>macrophages</a:t>
            </a:r>
            <a:r>
              <a:rPr lang="cs-CZ" sz="2400" dirty="0"/>
              <a:t>, </a:t>
            </a:r>
            <a:r>
              <a:rPr lang="cs-CZ" sz="2400" dirty="0" err="1"/>
              <a:t>neutrophils</a:t>
            </a:r>
            <a:r>
              <a:rPr lang="cs-CZ" sz="2400" dirty="0"/>
              <a:t>, </a:t>
            </a:r>
            <a:r>
              <a:rPr lang="cs-CZ" sz="2400" dirty="0" err="1"/>
              <a:t>eosinophils</a:t>
            </a:r>
            <a:r>
              <a:rPr lang="cs-CZ" sz="2400" dirty="0"/>
              <a:t> </a:t>
            </a:r>
            <a:r>
              <a:rPr lang="cs-CZ" sz="2400" dirty="0" err="1"/>
              <a:t>and</a:t>
            </a:r>
            <a:r>
              <a:rPr lang="cs-CZ" sz="2400" dirty="0"/>
              <a:t> mast </a:t>
            </a:r>
            <a:r>
              <a:rPr lang="cs-CZ" sz="2400" dirty="0" err="1"/>
              <a:t>cells</a:t>
            </a:r>
            <a:r>
              <a:rPr lang="cs-CZ" sz="2400" dirty="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596" y="2857496"/>
            <a:ext cx="8229600" cy="1143000"/>
          </a:xfrm>
        </p:spPr>
        <p:txBody>
          <a:bodyPr>
            <a:normAutofit fontScale="90000"/>
          </a:bodyPr>
          <a:lstStyle/>
          <a:p>
            <a:pPr algn="l"/>
            <a:r>
              <a:rPr lang="cs-CZ" sz="3200" b="1" dirty="0" err="1">
                <a:effectLst>
                  <a:outerShdw blurRad="38100" dist="38100" dir="2700000" algn="tl">
                    <a:srgbClr val="000000"/>
                  </a:outerShdw>
                </a:effectLst>
                <a:latin typeface="Tahoma" pitchFamily="34" charset="0"/>
              </a:rPr>
              <a:t>Humoral</a:t>
            </a:r>
            <a:r>
              <a:rPr lang="cs-CZ" sz="3200" b="1" dirty="0">
                <a:effectLst>
                  <a:outerShdw blurRad="38100" dist="38100" dir="2700000" algn="tl">
                    <a:srgbClr val="000000"/>
                  </a:outerShdw>
                </a:effectLst>
                <a:latin typeface="Tahoma" pitchFamily="34" charset="0"/>
              </a:rPr>
              <a:t> </a:t>
            </a:r>
            <a:r>
              <a:rPr lang="cs-CZ" sz="3200" b="1" dirty="0" err="1">
                <a:effectLst>
                  <a:outerShdw blurRad="38100" dist="38100" dir="2700000" algn="tl">
                    <a:srgbClr val="000000"/>
                  </a:outerShdw>
                </a:effectLst>
                <a:latin typeface="Tahoma" pitchFamily="34" charset="0"/>
              </a:rPr>
              <a:t>immune</a:t>
            </a:r>
            <a:r>
              <a:rPr lang="cs-CZ" sz="3200" b="1" dirty="0">
                <a:effectLst>
                  <a:outerShdw blurRad="38100" dist="38100" dir="2700000" algn="tl">
                    <a:srgbClr val="000000"/>
                  </a:outerShdw>
                </a:effectLst>
                <a:latin typeface="Tahoma" pitchFamily="34" charset="0"/>
              </a:rPr>
              <a:t> </a:t>
            </a:r>
            <a:r>
              <a:rPr lang="cs-CZ" sz="3200" b="1" dirty="0" err="1">
                <a:effectLst>
                  <a:outerShdw blurRad="38100" dist="38100" dir="2700000" algn="tl">
                    <a:srgbClr val="000000"/>
                  </a:outerShdw>
                </a:effectLst>
                <a:latin typeface="Tahoma" pitchFamily="34" charset="0"/>
              </a:rPr>
              <a:t>mechanisms</a:t>
            </a:r>
            <a:r>
              <a:rPr lang="cs-CZ" sz="3200" b="1" dirty="0">
                <a:effectLst>
                  <a:outerShdw blurRad="38100" dist="38100" dir="2700000" algn="tl">
                    <a:srgbClr val="000000"/>
                  </a:outerShdw>
                </a:effectLst>
                <a:latin typeface="Tahoma" pitchFamily="34" charset="0"/>
              </a:rPr>
              <a:t> </a:t>
            </a:r>
            <a:r>
              <a:rPr lang="cs-CZ" sz="3200" b="1" dirty="0" err="1">
                <a:effectLst>
                  <a:outerShdw blurRad="38100" dist="38100" dir="2700000" algn="tl">
                    <a:srgbClr val="000000"/>
                  </a:outerShdw>
                </a:effectLst>
                <a:latin typeface="Tahoma" pitchFamily="34" charset="0"/>
              </a:rPr>
              <a:t>of</a:t>
            </a:r>
            <a:r>
              <a:rPr lang="cs-CZ" sz="3200" b="1" dirty="0">
                <a:effectLst>
                  <a:outerShdw blurRad="38100" dist="38100" dir="2700000" algn="tl">
                    <a:srgbClr val="000000"/>
                  </a:outerShdw>
                </a:effectLst>
                <a:latin typeface="Tahoma" pitchFamily="34" charset="0"/>
              </a:rPr>
              <a:t> </a:t>
            </a:r>
            <a:r>
              <a:rPr lang="cs-CZ" sz="3200" b="1" dirty="0" err="1">
                <a:effectLst>
                  <a:outerShdw blurRad="38100" dist="38100" dir="2700000" algn="tl">
                    <a:srgbClr val="000000"/>
                  </a:outerShdw>
                </a:effectLst>
                <a:latin typeface="Tahoma" pitchFamily="34" charset="0"/>
              </a:rPr>
              <a:t>the</a:t>
            </a:r>
            <a:r>
              <a:rPr lang="cs-CZ" sz="3200" b="1" dirty="0">
                <a:effectLst>
                  <a:outerShdw blurRad="38100" dist="38100" dir="2700000" algn="tl">
                    <a:srgbClr val="000000"/>
                  </a:outerShdw>
                </a:effectLst>
                <a:latin typeface="Tahoma" pitchFamily="34" charset="0"/>
              </a:rPr>
              <a:t> </a:t>
            </a:r>
            <a:r>
              <a:rPr lang="cs-CZ" sz="3200" b="1" dirty="0" err="1">
                <a:effectLst>
                  <a:outerShdw blurRad="38100" dist="38100" dir="2700000" algn="tl">
                    <a:srgbClr val="000000"/>
                  </a:outerShdw>
                </a:effectLst>
                <a:latin typeface="Tahoma" pitchFamily="34" charset="0"/>
              </a:rPr>
              <a:t>mucous</a:t>
            </a:r>
            <a:r>
              <a:rPr lang="cs-CZ" sz="3200" b="1" dirty="0">
                <a:effectLst>
                  <a:outerShdw blurRad="38100" dist="38100" dir="2700000" algn="tl">
                    <a:srgbClr val="000000"/>
                  </a:outerShdw>
                </a:effectLst>
                <a:latin typeface="Tahoma" pitchFamily="34" charset="0"/>
              </a:rPr>
              <a:t> </a:t>
            </a:r>
            <a:r>
              <a:rPr lang="cs-CZ" sz="3200" b="1" dirty="0" err="1" smtClean="0">
                <a:effectLst>
                  <a:outerShdw blurRad="38100" dist="38100" dir="2700000" algn="tl">
                    <a:srgbClr val="000000"/>
                  </a:outerShdw>
                </a:effectLst>
                <a:latin typeface="Tahoma" pitchFamily="34" charset="0"/>
              </a:rPr>
              <a:t>system</a:t>
            </a:r>
            <a:r>
              <a:rPr lang="cs-CZ" sz="2400" dirty="0" smtClean="0"/>
              <a:t> </a:t>
            </a:r>
            <a:r>
              <a:rPr lang="cs-CZ" sz="2400" dirty="0" smtClean="0">
                <a:solidFill>
                  <a:srgbClr val="00FF00"/>
                </a:solidFill>
              </a:rPr>
              <a:t/>
            </a:r>
            <a:br>
              <a:rPr lang="cs-CZ" sz="2400" dirty="0" smtClean="0">
                <a:solidFill>
                  <a:srgbClr val="00FF00"/>
                </a:solidFill>
              </a:rPr>
            </a:br>
            <a:r>
              <a:rPr lang="cs-CZ" sz="1600" dirty="0">
                <a:solidFill>
                  <a:srgbClr val="00FF00"/>
                </a:solidFill>
              </a:rPr>
              <a:t/>
            </a:r>
            <a:br>
              <a:rPr lang="cs-CZ" sz="1600" dirty="0">
                <a:solidFill>
                  <a:srgbClr val="00FF00"/>
                </a:solidFill>
              </a:rPr>
            </a:br>
            <a:r>
              <a:rPr lang="cs-CZ" sz="2200" b="1" u="sng" dirty="0" err="1">
                <a:latin typeface="Tahoma" pitchFamily="34" charset="0"/>
              </a:rPr>
              <a:t>sIgA</a:t>
            </a:r>
            <a:r>
              <a:rPr lang="cs-CZ" sz="2200" b="1" dirty="0">
                <a:latin typeface="Tahoma" pitchFamily="34" charset="0"/>
              </a:rPr>
              <a:t> </a:t>
            </a:r>
            <a:r>
              <a:rPr lang="cs-CZ" sz="2200" dirty="0"/>
              <a:t/>
            </a:r>
            <a:br>
              <a:rPr lang="cs-CZ" sz="2200" dirty="0"/>
            </a:br>
            <a:r>
              <a:rPr lang="cs-CZ" sz="2200" b="1" baseline="-25000" dirty="0" smtClean="0"/>
              <a:t>*</a:t>
            </a:r>
            <a:r>
              <a:rPr lang="cs-CZ" sz="2200" dirty="0"/>
              <a:t> </a:t>
            </a:r>
            <a:r>
              <a:rPr lang="cs-CZ" sz="2200" dirty="0" err="1" smtClean="0"/>
              <a:t>secretory</a:t>
            </a:r>
            <a:r>
              <a:rPr lang="cs-CZ" sz="2200" dirty="0" smtClean="0"/>
              <a:t> </a:t>
            </a:r>
            <a:r>
              <a:rPr lang="cs-CZ" sz="2200" dirty="0" err="1"/>
              <a:t>immunoglobulin</a:t>
            </a:r>
            <a:r>
              <a:rPr lang="cs-CZ" sz="2200" dirty="0"/>
              <a:t> </a:t>
            </a:r>
            <a:r>
              <a:rPr lang="cs-CZ" sz="2200" dirty="0" smtClean="0"/>
              <a:t>A</a:t>
            </a:r>
            <a:br>
              <a:rPr lang="cs-CZ" sz="2200" dirty="0" smtClean="0"/>
            </a:br>
            <a:r>
              <a:rPr lang="cs-CZ" sz="1600" dirty="0"/>
              <a:t/>
            </a:r>
            <a:br>
              <a:rPr lang="cs-CZ" sz="1600" dirty="0"/>
            </a:br>
            <a:r>
              <a:rPr lang="cs-CZ" sz="2200" b="1" baseline="-25000" dirty="0"/>
              <a:t>*</a:t>
            </a:r>
            <a:r>
              <a:rPr lang="cs-CZ" sz="2200" dirty="0"/>
              <a:t> most </a:t>
            </a:r>
            <a:r>
              <a:rPr lang="cs-CZ" sz="2200" dirty="0" err="1"/>
              <a:t>significant</a:t>
            </a:r>
            <a:r>
              <a:rPr lang="cs-CZ" sz="2200" dirty="0"/>
              <a:t> </a:t>
            </a:r>
            <a:r>
              <a:rPr lang="cs-CZ" sz="2200" dirty="0" err="1"/>
              <a:t>mucosal</a:t>
            </a:r>
            <a:r>
              <a:rPr lang="cs-CZ" sz="2200" dirty="0"/>
              <a:t> </a:t>
            </a:r>
            <a:r>
              <a:rPr lang="cs-CZ" sz="2200" dirty="0" err="1" smtClean="0"/>
              <a:t>immunoglobulin</a:t>
            </a:r>
            <a:r>
              <a:rPr lang="cs-CZ" sz="1600" dirty="0"/>
              <a:t/>
            </a:r>
            <a:br>
              <a:rPr lang="cs-CZ" sz="1600" dirty="0"/>
            </a:br>
            <a:r>
              <a:rPr lang="cs-CZ" sz="1600" dirty="0"/>
              <a:t> </a:t>
            </a:r>
            <a:br>
              <a:rPr lang="cs-CZ" sz="1600" dirty="0"/>
            </a:br>
            <a:r>
              <a:rPr lang="cs-CZ" sz="2200" b="1" baseline="-25000" dirty="0"/>
              <a:t>*</a:t>
            </a:r>
            <a:r>
              <a:rPr lang="cs-CZ" sz="2200" dirty="0"/>
              <a:t> </a:t>
            </a:r>
            <a:r>
              <a:rPr lang="cs-CZ" sz="2200" dirty="0" err="1"/>
              <a:t>transcytosis</a:t>
            </a:r>
            <a:r>
              <a:rPr lang="cs-CZ" sz="2200" dirty="0"/>
              <a:t> - </a:t>
            </a:r>
            <a:r>
              <a:rPr lang="cs-CZ" sz="2200" dirty="0" err="1"/>
              <a:t>IgA</a:t>
            </a:r>
            <a:r>
              <a:rPr lang="cs-CZ" sz="2200" dirty="0"/>
              <a:t> </a:t>
            </a:r>
            <a:r>
              <a:rPr lang="cs-CZ" sz="2200" dirty="0" err="1"/>
              <a:t>is</a:t>
            </a:r>
            <a:r>
              <a:rPr lang="cs-CZ" sz="2200" dirty="0"/>
              <a:t> </a:t>
            </a:r>
            <a:r>
              <a:rPr lang="cs-CZ" sz="2200" dirty="0" err="1"/>
              <a:t>transported</a:t>
            </a:r>
            <a:r>
              <a:rPr lang="cs-CZ" sz="2200" dirty="0"/>
              <a:t> </a:t>
            </a:r>
            <a:r>
              <a:rPr lang="cs-CZ" sz="2200" dirty="0" err="1"/>
              <a:t>across</a:t>
            </a:r>
            <a:r>
              <a:rPr lang="cs-CZ" sz="2200" dirty="0"/>
              <a:t> </a:t>
            </a:r>
            <a:r>
              <a:rPr lang="cs-CZ" sz="2200" dirty="0" err="1"/>
              <a:t>the</a:t>
            </a:r>
            <a:r>
              <a:rPr lang="cs-CZ" sz="2200" dirty="0"/>
              <a:t> </a:t>
            </a:r>
            <a:r>
              <a:rPr lang="cs-CZ" sz="2200" dirty="0" err="1"/>
              <a:t>epithelium</a:t>
            </a:r>
            <a:r>
              <a:rPr lang="cs-CZ" sz="2200" dirty="0"/>
              <a:t> </a:t>
            </a:r>
            <a:r>
              <a:rPr lang="cs-CZ" sz="2200" dirty="0" err="1" smtClean="0"/>
              <a:t>using</a:t>
            </a:r>
            <a:r>
              <a:rPr lang="cs-CZ" sz="2200" dirty="0" smtClean="0"/>
              <a:t> </a:t>
            </a:r>
            <a:r>
              <a:rPr lang="cs-CZ" sz="2200" dirty="0"/>
              <a:t>transport </a:t>
            </a:r>
            <a:r>
              <a:rPr lang="cs-CZ" sz="2200" dirty="0" err="1"/>
              <a:t>Fc</a:t>
            </a:r>
            <a:r>
              <a:rPr lang="cs-CZ" sz="2200" dirty="0"/>
              <a:t> </a:t>
            </a:r>
            <a:r>
              <a:rPr lang="cs-CZ" sz="2200" dirty="0" smtClean="0"/>
              <a:t>  receptor </a:t>
            </a:r>
            <a:r>
              <a:rPr lang="cs-CZ" sz="2200" dirty="0"/>
              <a:t>(</a:t>
            </a:r>
            <a:r>
              <a:rPr lang="cs-CZ" sz="2200" dirty="0" err="1" smtClean="0"/>
              <a:t>polymeric</a:t>
            </a:r>
            <a:r>
              <a:rPr lang="cs-CZ" sz="2200" dirty="0" smtClean="0"/>
              <a:t>-</a:t>
            </a:r>
            <a:r>
              <a:rPr lang="cs-CZ" sz="2200" dirty="0" err="1" smtClean="0"/>
              <a:t>Ig</a:t>
            </a:r>
            <a:r>
              <a:rPr lang="cs-CZ" sz="2200" dirty="0" smtClean="0"/>
              <a:t> </a:t>
            </a:r>
            <a:r>
              <a:rPr lang="cs-CZ" sz="2200" dirty="0"/>
              <a:t>receptor), on luminal </a:t>
            </a:r>
            <a:r>
              <a:rPr lang="cs-CZ" sz="2200" dirty="0" err="1" smtClean="0"/>
              <a:t>side</a:t>
            </a:r>
            <a:r>
              <a:rPr lang="cs-CZ" sz="2200" dirty="0" smtClean="0"/>
              <a:t> </a:t>
            </a:r>
            <a:r>
              <a:rPr lang="cs-CZ" sz="2200" dirty="0" err="1"/>
              <a:t>is</a:t>
            </a:r>
            <a:r>
              <a:rPr lang="cs-CZ" sz="2200" dirty="0"/>
              <a:t> </a:t>
            </a:r>
            <a:r>
              <a:rPr lang="cs-CZ" sz="2200" dirty="0" err="1"/>
              <a:t>IgA</a:t>
            </a:r>
            <a:r>
              <a:rPr lang="cs-CZ" sz="2200" dirty="0"/>
              <a:t> split </a:t>
            </a:r>
            <a:r>
              <a:rPr lang="cs-CZ" sz="2200" dirty="0" err="1"/>
              <a:t>off</a:t>
            </a:r>
            <a:r>
              <a:rPr lang="cs-CZ" sz="2200" dirty="0"/>
              <a:t> </a:t>
            </a:r>
            <a:r>
              <a:rPr lang="cs-CZ" sz="2200" dirty="0" err="1"/>
              <a:t>with</a:t>
            </a:r>
            <a:r>
              <a:rPr lang="cs-CZ" sz="2200" dirty="0"/>
              <a:t> </a:t>
            </a:r>
            <a:r>
              <a:rPr lang="cs-CZ" sz="2200" dirty="0" err="1"/>
              <a:t>the</a:t>
            </a:r>
            <a:r>
              <a:rPr lang="cs-CZ" sz="2200" dirty="0"/>
              <a:t> part </a:t>
            </a:r>
            <a:r>
              <a:rPr lang="cs-CZ" sz="2200" dirty="0" err="1"/>
              <a:t>of</a:t>
            </a:r>
            <a:r>
              <a:rPr lang="cs-CZ" sz="2200" dirty="0"/>
              <a:t> </a:t>
            </a:r>
            <a:r>
              <a:rPr lang="cs-CZ" sz="2200" dirty="0" err="1"/>
              <a:t>the</a:t>
            </a:r>
            <a:r>
              <a:rPr lang="cs-CZ" sz="2200" dirty="0"/>
              <a:t> receptor </a:t>
            </a:r>
            <a:r>
              <a:rPr lang="cs-CZ" sz="2200" dirty="0" err="1"/>
              <a:t>called</a:t>
            </a:r>
            <a:r>
              <a:rPr lang="cs-CZ" sz="2200" dirty="0"/>
              <a:t> </a:t>
            </a:r>
            <a:r>
              <a:rPr lang="cs-CZ" sz="2200" dirty="0" err="1" smtClean="0"/>
              <a:t>secretory</a:t>
            </a:r>
            <a:r>
              <a:rPr lang="cs-CZ" sz="2200" dirty="0" smtClean="0"/>
              <a:t> </a:t>
            </a:r>
            <a:r>
              <a:rPr lang="cs-CZ" sz="2200" dirty="0" err="1"/>
              <a:t>component</a:t>
            </a:r>
            <a:r>
              <a:rPr lang="cs-CZ" sz="2200" dirty="0"/>
              <a:t>, </a:t>
            </a:r>
            <a:r>
              <a:rPr lang="cs-CZ" sz="2200" dirty="0" err="1"/>
              <a:t>which</a:t>
            </a:r>
            <a:r>
              <a:rPr lang="cs-CZ" sz="2200" dirty="0"/>
              <a:t> </a:t>
            </a:r>
            <a:r>
              <a:rPr lang="cs-CZ" sz="2200" dirty="0" err="1"/>
              <a:t>protects</a:t>
            </a:r>
            <a:r>
              <a:rPr lang="cs-CZ" sz="2200" dirty="0"/>
              <a:t> </a:t>
            </a:r>
            <a:r>
              <a:rPr lang="cs-CZ" sz="2200" dirty="0" err="1"/>
              <a:t>Ig</a:t>
            </a:r>
            <a:r>
              <a:rPr lang="cs-CZ" sz="2200" dirty="0"/>
              <a:t> </a:t>
            </a:r>
            <a:r>
              <a:rPr lang="cs-CZ" sz="2200" dirty="0" err="1"/>
              <a:t>against</a:t>
            </a:r>
            <a:r>
              <a:rPr lang="cs-CZ" sz="2200" dirty="0"/>
              <a:t> </a:t>
            </a:r>
            <a:r>
              <a:rPr lang="cs-CZ" sz="2200" dirty="0" err="1"/>
              <a:t>intestinal</a:t>
            </a:r>
            <a:r>
              <a:rPr lang="cs-CZ" sz="2200" dirty="0"/>
              <a:t> </a:t>
            </a:r>
            <a:r>
              <a:rPr lang="cs-CZ" sz="2200" dirty="0" err="1" smtClean="0"/>
              <a:t>proteases</a:t>
            </a:r>
            <a:r>
              <a:rPr lang="cs-CZ" sz="2200" dirty="0"/>
              <a:t/>
            </a:r>
            <a:br>
              <a:rPr lang="cs-CZ" sz="2200" dirty="0"/>
            </a:br>
            <a:r>
              <a:rPr lang="cs-CZ" sz="1600" dirty="0"/>
              <a:t/>
            </a:r>
            <a:br>
              <a:rPr lang="cs-CZ" sz="1600" dirty="0"/>
            </a:br>
            <a:r>
              <a:rPr lang="cs-CZ" sz="2200" b="1" baseline="-25000" dirty="0"/>
              <a:t>*</a:t>
            </a:r>
            <a:r>
              <a:rPr lang="cs-CZ" sz="2200" dirty="0"/>
              <a:t> </a:t>
            </a:r>
            <a:r>
              <a:rPr lang="cs-CZ" sz="2200" dirty="0" err="1"/>
              <a:t>neutralize</a:t>
            </a:r>
            <a:r>
              <a:rPr lang="cs-CZ" sz="2200" dirty="0"/>
              <a:t> </a:t>
            </a:r>
            <a:r>
              <a:rPr lang="cs-CZ" sz="2200" dirty="0" err="1"/>
              <a:t>antigens</a:t>
            </a:r>
            <a:r>
              <a:rPr lang="cs-CZ" sz="2200" dirty="0"/>
              <a:t> on </a:t>
            </a:r>
            <a:r>
              <a:rPr lang="cs-CZ" sz="2200" dirty="0" err="1"/>
              <a:t>mucosal</a:t>
            </a:r>
            <a:r>
              <a:rPr lang="cs-CZ" sz="2200" dirty="0"/>
              <a:t> </a:t>
            </a:r>
            <a:r>
              <a:rPr lang="cs-CZ" sz="2200" dirty="0" err="1" smtClean="0"/>
              <a:t>surfaces</a:t>
            </a:r>
            <a:r>
              <a:rPr lang="en-US" sz="1800" dirty="0" smtClean="0"/>
              <a:t> </a:t>
            </a:r>
            <a:r>
              <a:rPr lang="cs-CZ" sz="1800" dirty="0" smtClean="0"/>
              <a:t>(</a:t>
            </a:r>
            <a:r>
              <a:rPr lang="en-US" sz="1800" dirty="0" smtClean="0"/>
              <a:t>a mechanism called </a:t>
            </a:r>
            <a:r>
              <a:rPr lang="en-US" sz="1800" u="sng" dirty="0" smtClean="0"/>
              <a:t>immune exclusion </a:t>
            </a:r>
            <a:r>
              <a:rPr lang="en-US" sz="1800" dirty="0" smtClean="0"/>
              <a:t>that prevents interaction of neutralized antigens with the epithelium</a:t>
            </a:r>
            <a:r>
              <a:rPr lang="cs-CZ" sz="1800" dirty="0" smtClean="0"/>
              <a:t>),</a:t>
            </a:r>
            <a:r>
              <a:rPr lang="cs-CZ" sz="2200" dirty="0" smtClean="0"/>
              <a:t> </a:t>
            </a:r>
            <a:r>
              <a:rPr lang="cs-CZ" sz="2200" dirty="0"/>
              <a:t>don´t </a:t>
            </a:r>
            <a:r>
              <a:rPr lang="cs-CZ" sz="2200" dirty="0" err="1"/>
              <a:t>activate</a:t>
            </a:r>
            <a:r>
              <a:rPr lang="cs-CZ" sz="2200" dirty="0"/>
              <a:t> </a:t>
            </a:r>
            <a:r>
              <a:rPr lang="cs-CZ" sz="2200" dirty="0" err="1" smtClean="0"/>
              <a:t>complement</a:t>
            </a:r>
            <a:r>
              <a:rPr lang="cs-CZ" sz="2200" dirty="0"/>
              <a:t>, </a:t>
            </a:r>
            <a:r>
              <a:rPr lang="cs-CZ" sz="2200" dirty="0" err="1" smtClean="0"/>
              <a:t>binds</a:t>
            </a:r>
            <a:r>
              <a:rPr lang="cs-CZ" sz="2200" dirty="0" smtClean="0"/>
              <a:t> </a:t>
            </a:r>
            <a:r>
              <a:rPr lang="cs-CZ" sz="2200" dirty="0"/>
              <a:t>to </a:t>
            </a:r>
            <a:r>
              <a:rPr lang="cs-CZ" sz="2200" dirty="0" err="1"/>
              <a:t>Fc</a:t>
            </a:r>
            <a:r>
              <a:rPr lang="cs-CZ" sz="2200" dirty="0"/>
              <a:t> </a:t>
            </a:r>
            <a:r>
              <a:rPr lang="cs-CZ" sz="2200" dirty="0" err="1"/>
              <a:t>receptors</a:t>
            </a:r>
            <a:r>
              <a:rPr lang="cs-CZ" sz="2200" dirty="0"/>
              <a:t> on </a:t>
            </a:r>
            <a:r>
              <a:rPr lang="cs-CZ" sz="2200" dirty="0" err="1"/>
              <a:t>phagocytes</a:t>
            </a:r>
            <a:r>
              <a:rPr lang="cs-CZ" sz="2200" dirty="0"/>
              <a:t>, in </a:t>
            </a:r>
            <a:r>
              <a:rPr lang="cs-CZ" sz="2200" dirty="0" err="1" smtClean="0"/>
              <a:t>Peyerś</a:t>
            </a:r>
            <a:r>
              <a:rPr lang="cs-CZ" sz="2200" dirty="0" smtClean="0"/>
              <a:t> </a:t>
            </a:r>
            <a:r>
              <a:rPr lang="cs-CZ" sz="2200" dirty="0" err="1"/>
              <a:t>patches</a:t>
            </a:r>
            <a:r>
              <a:rPr lang="cs-CZ" sz="2200" dirty="0"/>
              <a:t> </a:t>
            </a:r>
            <a:r>
              <a:rPr lang="cs-CZ" sz="2200" dirty="0" err="1"/>
              <a:t>may</a:t>
            </a:r>
            <a:r>
              <a:rPr lang="cs-CZ" sz="2200" dirty="0"/>
              <a:t> </a:t>
            </a:r>
            <a:r>
              <a:rPr lang="cs-CZ" sz="2200" dirty="0" err="1"/>
              <a:t>be</a:t>
            </a:r>
            <a:r>
              <a:rPr lang="cs-CZ" sz="2200" dirty="0"/>
              <a:t> </a:t>
            </a:r>
            <a:r>
              <a:rPr lang="cs-CZ" sz="2200" dirty="0" err="1"/>
              <a:t>immune</a:t>
            </a:r>
            <a:r>
              <a:rPr lang="cs-CZ" sz="2200" dirty="0"/>
              <a:t> </a:t>
            </a:r>
            <a:r>
              <a:rPr lang="cs-CZ" sz="2200" dirty="0" smtClean="0"/>
              <a:t> </a:t>
            </a:r>
            <a:r>
              <a:rPr lang="cs-CZ" sz="2200" dirty="0" err="1" smtClean="0"/>
              <a:t>complexes</a:t>
            </a:r>
            <a:r>
              <a:rPr lang="cs-CZ" sz="2200" dirty="0" smtClean="0"/>
              <a:t> </a:t>
            </a:r>
            <a:r>
              <a:rPr lang="cs-CZ" sz="2200" dirty="0" err="1"/>
              <a:t>with</a:t>
            </a:r>
            <a:r>
              <a:rPr lang="cs-CZ" sz="2200" dirty="0"/>
              <a:t> </a:t>
            </a:r>
            <a:r>
              <a:rPr lang="cs-CZ" sz="2200" dirty="0" err="1"/>
              <a:t>IgA</a:t>
            </a:r>
            <a:r>
              <a:rPr lang="cs-CZ" sz="2200" dirty="0"/>
              <a:t> </a:t>
            </a:r>
            <a:r>
              <a:rPr lang="cs-CZ" sz="2200" dirty="0" err="1" smtClean="0"/>
              <a:t>captured</a:t>
            </a:r>
            <a:r>
              <a:rPr lang="cs-CZ" sz="2200" dirty="0" smtClean="0"/>
              <a:t> </a:t>
            </a:r>
            <a:r>
              <a:rPr lang="cs-CZ" sz="2200" dirty="0"/>
              <a:t>and </a:t>
            </a:r>
            <a:r>
              <a:rPr lang="cs-CZ" sz="2200" dirty="0" err="1"/>
              <a:t>can</a:t>
            </a:r>
            <a:r>
              <a:rPr lang="cs-CZ" sz="2200" dirty="0"/>
              <a:t> </a:t>
            </a:r>
            <a:r>
              <a:rPr lang="cs-CZ" sz="2200" dirty="0" err="1"/>
              <a:t>induce</a:t>
            </a:r>
            <a:r>
              <a:rPr lang="cs-CZ" sz="2200" dirty="0"/>
              <a:t> </a:t>
            </a:r>
            <a:r>
              <a:rPr lang="cs-CZ" sz="2200" dirty="0" err="1"/>
              <a:t>immune</a:t>
            </a:r>
            <a:r>
              <a:rPr lang="cs-CZ" sz="2200" dirty="0"/>
              <a:t> response</a:t>
            </a:r>
            <a:r>
              <a:rPr lang="cs-CZ" sz="2400" dirty="0"/>
              <a:t> </a:t>
            </a:r>
            <a:r>
              <a:rPr lang="cs-CZ" sz="2400" dirty="0" smtClean="0"/>
              <a:t> </a:t>
            </a:r>
            <a:br>
              <a:rPr lang="cs-CZ" sz="2400" dirty="0" smtClean="0"/>
            </a:br>
            <a:r>
              <a:rPr lang="cs-CZ" sz="1800" u="sng" dirty="0" smtClean="0"/>
              <a:t>(</a:t>
            </a:r>
            <a:r>
              <a:rPr lang="cs-CZ" sz="1800" u="sng" dirty="0" err="1" smtClean="0"/>
              <a:t>immune</a:t>
            </a:r>
            <a:r>
              <a:rPr lang="cs-CZ" sz="1800" u="sng" dirty="0" smtClean="0"/>
              <a:t> </a:t>
            </a:r>
            <a:r>
              <a:rPr lang="cs-CZ" sz="1800" u="sng" dirty="0" err="1" smtClean="0"/>
              <a:t>elimination</a:t>
            </a:r>
            <a:r>
              <a:rPr lang="cs-CZ" sz="1800" u="sng" dirty="0" smtClean="0"/>
              <a:t>)</a:t>
            </a:r>
            <a:endParaRPr lang="cs-CZ" sz="1800" u="sng" dirty="0"/>
          </a:p>
        </p:txBody>
      </p:sp>
      <p:pic>
        <p:nvPicPr>
          <p:cNvPr id="3" name="irc_mi" descr="http://www.oculist.net/downaton502/prof/ebook/duanes/graphics/figures/v8/0450/005c.gif"/>
          <p:cNvPicPr/>
          <p:nvPr/>
        </p:nvPicPr>
        <p:blipFill>
          <a:blip r:embed="rId2" cstate="print"/>
          <a:srcRect/>
          <a:stretch>
            <a:fillRect/>
          </a:stretch>
        </p:blipFill>
        <p:spPr bwMode="auto">
          <a:xfrm>
            <a:off x="5429256" y="1412776"/>
            <a:ext cx="3357586"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2708275"/>
            <a:ext cx="8229600" cy="1143000"/>
          </a:xfrm>
        </p:spPr>
        <p:txBody>
          <a:bodyPr>
            <a:normAutofit fontScale="90000"/>
          </a:bodyPr>
          <a:lstStyle/>
          <a:p>
            <a:pPr algn="l"/>
            <a:r>
              <a:rPr lang="cs-CZ" sz="2400" b="1" dirty="0" err="1">
                <a:latin typeface="Tahoma" pitchFamily="34" charset="0"/>
              </a:rPr>
              <a:t>sIgM</a:t>
            </a:r>
            <a:r>
              <a:rPr lang="cs-CZ" sz="2400" dirty="0"/>
              <a:t/>
            </a:r>
            <a:br>
              <a:rPr lang="cs-CZ" sz="2400" dirty="0"/>
            </a:br>
            <a:r>
              <a:rPr lang="cs-CZ" sz="4000" b="1" baseline="-25000" dirty="0"/>
              <a:t>*</a:t>
            </a:r>
            <a:r>
              <a:rPr lang="cs-CZ" sz="2400" dirty="0"/>
              <a:t> </a:t>
            </a:r>
            <a:r>
              <a:rPr lang="cs-CZ" sz="2400" dirty="0" err="1"/>
              <a:t>secretory</a:t>
            </a:r>
            <a:r>
              <a:rPr lang="cs-CZ" sz="2400" dirty="0"/>
              <a:t> </a:t>
            </a:r>
            <a:r>
              <a:rPr lang="cs-CZ" sz="2400" dirty="0" err="1"/>
              <a:t>immunoglobulin</a:t>
            </a:r>
            <a:r>
              <a:rPr lang="cs-CZ" sz="2400" dirty="0"/>
              <a:t> M</a:t>
            </a:r>
            <a:br>
              <a:rPr lang="cs-CZ" sz="2400" dirty="0"/>
            </a:br>
            <a:r>
              <a:rPr lang="cs-CZ" sz="2400" dirty="0"/>
              <a:t/>
            </a:r>
            <a:br>
              <a:rPr lang="cs-CZ" sz="2400" dirty="0"/>
            </a:br>
            <a:r>
              <a:rPr lang="cs-CZ" sz="4000" b="1" baseline="-25000" dirty="0"/>
              <a:t>*</a:t>
            </a:r>
            <a:r>
              <a:rPr lang="cs-CZ" sz="2400" dirty="0"/>
              <a:t> </a:t>
            </a:r>
            <a:r>
              <a:rPr lang="cs-CZ" sz="2400" dirty="0" err="1"/>
              <a:t>applied</a:t>
            </a:r>
            <a:r>
              <a:rPr lang="cs-CZ" sz="2400" dirty="0"/>
              <a:t> in </a:t>
            </a:r>
            <a:r>
              <a:rPr lang="cs-CZ" sz="2400" dirty="0" err="1"/>
              <a:t>newborns</a:t>
            </a:r>
            <a:r>
              <a:rPr lang="cs-CZ" sz="2400" dirty="0"/>
              <a:t> </a:t>
            </a:r>
            <a:r>
              <a:rPr lang="cs-CZ" sz="2400" dirty="0" err="1"/>
              <a:t>and</a:t>
            </a:r>
            <a:r>
              <a:rPr lang="cs-CZ" sz="2400" dirty="0"/>
              <a:t> in </a:t>
            </a:r>
            <a:r>
              <a:rPr lang="cs-CZ" sz="2400" dirty="0" err="1"/>
              <a:t>selective</a:t>
            </a:r>
            <a:r>
              <a:rPr lang="cs-CZ" sz="2400" dirty="0"/>
              <a:t> </a:t>
            </a:r>
            <a:r>
              <a:rPr lang="cs-CZ" sz="2400" dirty="0" err="1"/>
              <a:t>IgA</a:t>
            </a:r>
            <a:r>
              <a:rPr lang="cs-CZ" sz="2400" dirty="0"/>
              <a:t> </a:t>
            </a:r>
            <a:r>
              <a:rPr lang="cs-CZ" sz="2400" dirty="0" err="1"/>
              <a:t>deficiency</a:t>
            </a:r>
            <a:r>
              <a:rPr lang="cs-CZ" sz="2400" dirty="0"/>
              <a:t/>
            </a:r>
            <a:br>
              <a:rPr lang="cs-CZ" sz="2400" dirty="0"/>
            </a:br>
            <a:r>
              <a:rPr lang="cs-CZ" sz="2400" dirty="0"/>
              <a:t/>
            </a:r>
            <a:br>
              <a:rPr lang="cs-CZ" sz="2400" dirty="0"/>
            </a:br>
            <a:r>
              <a:rPr lang="cs-CZ" sz="4000" b="1" baseline="-25000" dirty="0"/>
              <a:t>*</a:t>
            </a:r>
            <a:r>
              <a:rPr lang="cs-CZ" sz="2400" dirty="0"/>
              <a:t> more </a:t>
            </a:r>
            <a:r>
              <a:rPr lang="cs-CZ" sz="2400" dirty="0" err="1"/>
              <a:t>prone</a:t>
            </a:r>
            <a:r>
              <a:rPr lang="cs-CZ" sz="2400" dirty="0"/>
              <a:t> to </a:t>
            </a:r>
            <a:r>
              <a:rPr lang="cs-CZ" sz="2400" dirty="0" err="1"/>
              <a:t>intestinal</a:t>
            </a:r>
            <a:r>
              <a:rPr lang="cs-CZ" sz="2400" dirty="0"/>
              <a:t> </a:t>
            </a:r>
            <a:r>
              <a:rPr lang="cs-CZ" sz="2400" dirty="0" err="1"/>
              <a:t>protease</a:t>
            </a:r>
            <a:r>
              <a:rPr lang="cs-CZ" sz="2400" dirty="0"/>
              <a:t> </a:t>
            </a:r>
            <a:r>
              <a:rPr lang="cs-CZ" sz="2400" dirty="0" err="1"/>
              <a:t>degradation</a:t>
            </a:r>
            <a:r>
              <a:rPr lang="cs-CZ" sz="2400" dirty="0"/>
              <a:t/>
            </a:r>
            <a:br>
              <a:rPr lang="cs-CZ" sz="2400" dirty="0"/>
            </a:br>
            <a:r>
              <a:rPr lang="cs-CZ" sz="2400" dirty="0"/>
              <a:t/>
            </a:r>
            <a:br>
              <a:rPr lang="cs-CZ" sz="2400" dirty="0"/>
            </a:br>
            <a:r>
              <a:rPr lang="cs-CZ" sz="4000" b="1" baseline="-25000" dirty="0"/>
              <a:t>*</a:t>
            </a:r>
            <a:r>
              <a:rPr lang="cs-CZ" sz="2400" dirty="0"/>
              <a:t> </a:t>
            </a:r>
            <a:r>
              <a:rPr lang="cs-CZ" sz="2400" dirty="0" err="1"/>
              <a:t>neutralize</a:t>
            </a:r>
            <a:r>
              <a:rPr lang="cs-CZ" sz="2400" dirty="0"/>
              <a:t> </a:t>
            </a:r>
            <a:r>
              <a:rPr lang="cs-CZ" sz="2400" dirty="0" err="1"/>
              <a:t>antigens</a:t>
            </a:r>
            <a:r>
              <a:rPr lang="cs-CZ" sz="2400" dirty="0"/>
              <a:t> on </a:t>
            </a:r>
            <a:r>
              <a:rPr lang="cs-CZ" sz="2400" dirty="0" err="1"/>
              <a:t>mucosal</a:t>
            </a:r>
            <a:r>
              <a:rPr lang="cs-CZ" sz="2400" dirty="0"/>
              <a:t> </a:t>
            </a:r>
            <a:r>
              <a:rPr lang="cs-CZ" sz="2400" dirty="0" err="1"/>
              <a:t>surfaces</a:t>
            </a:r>
            <a:r>
              <a:rPr lang="cs-CZ" sz="2400" dirty="0"/>
              <a:t/>
            </a:r>
            <a:br>
              <a:rPr lang="cs-CZ" sz="2400" dirty="0"/>
            </a:br>
            <a:r>
              <a:rPr lang="cs-CZ" sz="2400" dirty="0"/>
              <a:t/>
            </a:r>
            <a:br>
              <a:rPr lang="cs-CZ" sz="2400" dirty="0"/>
            </a:br>
            <a:r>
              <a:rPr lang="cs-CZ" sz="2400" dirty="0"/>
              <a:t/>
            </a:r>
            <a:br>
              <a:rPr lang="cs-CZ" sz="2400" dirty="0"/>
            </a:br>
            <a:r>
              <a:rPr lang="cs-CZ" sz="2400" b="1" dirty="0" err="1">
                <a:latin typeface="Tahoma" pitchFamily="34" charset="0"/>
              </a:rPr>
              <a:t>IgG</a:t>
            </a:r>
            <a:r>
              <a:rPr lang="cs-CZ" sz="2400" b="1" dirty="0"/>
              <a:t/>
            </a:r>
            <a:br>
              <a:rPr lang="cs-CZ" sz="2400" b="1" dirty="0"/>
            </a:br>
            <a:r>
              <a:rPr lang="cs-CZ" sz="4000" b="1" baseline="-25000" dirty="0"/>
              <a:t>*</a:t>
            </a:r>
            <a:r>
              <a:rPr lang="cs-CZ" sz="2400" b="1" dirty="0"/>
              <a:t> </a:t>
            </a:r>
            <a:r>
              <a:rPr lang="cs-CZ" sz="2400" dirty="0" err="1"/>
              <a:t>get</a:t>
            </a:r>
            <a:r>
              <a:rPr lang="cs-CZ" sz="2400" dirty="0"/>
              <a:t> on </a:t>
            </a:r>
            <a:r>
              <a:rPr lang="cs-CZ" sz="2400" dirty="0" err="1"/>
              <a:t>the</a:t>
            </a:r>
            <a:r>
              <a:rPr lang="cs-CZ" sz="2400" dirty="0"/>
              <a:t> </a:t>
            </a:r>
            <a:r>
              <a:rPr lang="cs-CZ" sz="2400" dirty="0" err="1"/>
              <a:t>mucous</a:t>
            </a:r>
            <a:r>
              <a:rPr lang="cs-CZ" sz="2400" dirty="0"/>
              <a:t> </a:t>
            </a:r>
            <a:r>
              <a:rPr lang="cs-CZ" sz="2400" dirty="0" err="1"/>
              <a:t>membrane</a:t>
            </a:r>
            <a:r>
              <a:rPr lang="cs-CZ" sz="2400" dirty="0"/>
              <a:t> by </a:t>
            </a:r>
            <a:r>
              <a:rPr lang="cs-CZ" sz="2400" dirty="0" err="1"/>
              <a:t>diffusion</a:t>
            </a:r>
            <a:r>
              <a:rPr lang="cs-CZ" sz="2400" dirty="0"/>
              <a:t/>
            </a:r>
            <a:br>
              <a:rPr lang="cs-CZ" sz="2400" dirty="0"/>
            </a:br>
            <a:r>
              <a:rPr lang="cs-CZ" sz="2400" dirty="0"/>
              <a:t/>
            </a:r>
            <a:br>
              <a:rPr lang="cs-CZ" sz="2400" dirty="0"/>
            </a:br>
            <a:r>
              <a:rPr lang="cs-CZ" sz="4000" b="1" baseline="-25000" dirty="0"/>
              <a:t>*</a:t>
            </a:r>
            <a:r>
              <a:rPr lang="cs-CZ" sz="2400" dirty="0"/>
              <a:t> </a:t>
            </a:r>
            <a:r>
              <a:rPr lang="cs-CZ" sz="2400" dirty="0" err="1"/>
              <a:t>applies</a:t>
            </a:r>
            <a:r>
              <a:rPr lang="cs-CZ" sz="2400" dirty="0"/>
              <a:t> </a:t>
            </a:r>
            <a:r>
              <a:rPr lang="cs-CZ" sz="2400" dirty="0" err="1"/>
              <a:t>particularly</a:t>
            </a:r>
            <a:r>
              <a:rPr lang="cs-CZ" sz="2400" dirty="0"/>
              <a:t> in </a:t>
            </a:r>
            <a:r>
              <a:rPr lang="cs-CZ" sz="2400" dirty="0" err="1"/>
              <a:t>the</a:t>
            </a:r>
            <a:r>
              <a:rPr lang="cs-CZ" sz="2400" dirty="0"/>
              <a:t> </a:t>
            </a:r>
            <a:r>
              <a:rPr lang="cs-CZ" sz="2400" dirty="0" err="1"/>
              <a:t>lower</a:t>
            </a:r>
            <a:r>
              <a:rPr lang="cs-CZ" sz="2400" dirty="0"/>
              <a:t> </a:t>
            </a:r>
            <a:r>
              <a:rPr lang="cs-CZ" sz="2400" dirty="0" err="1"/>
              <a:t>airways</a:t>
            </a:r>
            <a:endParaRPr lang="cs-CZ"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850" y="94214"/>
            <a:ext cx="8640763" cy="6215106"/>
          </a:xfrm>
        </p:spPr>
        <p:txBody>
          <a:bodyPr>
            <a:normAutofit fontScale="90000"/>
          </a:bodyPr>
          <a:lstStyle/>
          <a:p>
            <a:pPr algn="l"/>
            <a:r>
              <a:rPr lang="cs-CZ" sz="3200" b="1" dirty="0" err="1">
                <a:latin typeface="Tahoma" pitchFamily="34" charset="0"/>
              </a:rPr>
              <a:t>Induction</a:t>
            </a:r>
            <a:r>
              <a:rPr lang="cs-CZ" sz="3200" b="1" dirty="0">
                <a:latin typeface="Tahoma" pitchFamily="34" charset="0"/>
              </a:rPr>
              <a:t> </a:t>
            </a:r>
            <a:r>
              <a:rPr lang="cs-CZ" sz="3200" b="1" dirty="0" err="1">
                <a:latin typeface="Tahoma" pitchFamily="34" charset="0"/>
              </a:rPr>
              <a:t>of</a:t>
            </a:r>
            <a:r>
              <a:rPr lang="cs-CZ" sz="3200" b="1" dirty="0">
                <a:latin typeface="Tahoma" pitchFamily="34" charset="0"/>
              </a:rPr>
              <a:t> </a:t>
            </a:r>
            <a:r>
              <a:rPr lang="cs-CZ" sz="3200" b="1" dirty="0" err="1">
                <a:latin typeface="Tahoma" pitchFamily="34" charset="0"/>
              </a:rPr>
              <a:t>mucosal</a:t>
            </a:r>
            <a:r>
              <a:rPr lang="cs-CZ" sz="3200" b="1" dirty="0">
                <a:latin typeface="Tahoma" pitchFamily="34" charset="0"/>
              </a:rPr>
              <a:t> </a:t>
            </a:r>
            <a:r>
              <a:rPr lang="cs-CZ" sz="3200" b="1" dirty="0" err="1">
                <a:latin typeface="Tahoma" pitchFamily="34" charset="0"/>
              </a:rPr>
              <a:t>immune</a:t>
            </a:r>
            <a:r>
              <a:rPr lang="cs-CZ" sz="3200" b="1" dirty="0">
                <a:latin typeface="Tahoma" pitchFamily="34" charset="0"/>
              </a:rPr>
              <a:t> response</a:t>
            </a:r>
            <a:r>
              <a:rPr lang="cs-CZ" sz="2400" dirty="0"/>
              <a:t> </a:t>
            </a:r>
            <a:br>
              <a:rPr lang="cs-CZ" sz="2400" dirty="0"/>
            </a:br>
            <a:r>
              <a:rPr lang="cs-CZ" sz="2400" b="1" u="sng" dirty="0" smtClean="0"/>
              <a:t/>
            </a:r>
            <a:br>
              <a:rPr lang="cs-CZ" sz="2400" b="1" u="sng" dirty="0" smtClean="0"/>
            </a:br>
            <a:r>
              <a:rPr lang="cs-CZ" sz="2400" b="1" u="sng" dirty="0" smtClean="0"/>
              <a:t>Oral tolerance</a:t>
            </a:r>
            <a:r>
              <a:rPr lang="cs-CZ" sz="2400" dirty="0" smtClean="0"/>
              <a:t> </a:t>
            </a:r>
            <a:br>
              <a:rPr lang="cs-CZ" sz="2400" dirty="0" smtClean="0"/>
            </a:br>
            <a:r>
              <a:rPr lang="cs-CZ" sz="4000" b="1" baseline="-25000" dirty="0" smtClean="0"/>
              <a:t>*</a:t>
            </a:r>
            <a:r>
              <a:rPr lang="cs-CZ" sz="2400" dirty="0" smtClean="0"/>
              <a:t> majority </a:t>
            </a:r>
            <a:r>
              <a:rPr lang="cs-CZ" sz="2400" dirty="0" err="1" smtClean="0"/>
              <a:t>of</a:t>
            </a:r>
            <a:r>
              <a:rPr lang="cs-CZ" sz="2400" dirty="0" smtClean="0"/>
              <a:t> </a:t>
            </a:r>
            <a:r>
              <a:rPr lang="cs-CZ" sz="2400" dirty="0" err="1" smtClean="0"/>
              <a:t>antigens</a:t>
            </a:r>
            <a:r>
              <a:rPr lang="cs-CZ" sz="2400" dirty="0" smtClean="0"/>
              <a:t> </a:t>
            </a:r>
            <a:r>
              <a:rPr lang="cs-CZ" sz="2400" dirty="0" err="1" smtClean="0"/>
              <a:t>given</a:t>
            </a:r>
            <a:r>
              <a:rPr lang="cs-CZ" sz="2400" dirty="0" smtClean="0"/>
              <a:t> </a:t>
            </a:r>
            <a:r>
              <a:rPr lang="cs-CZ" sz="2400" dirty="0" err="1" smtClean="0"/>
              <a:t>orally</a:t>
            </a:r>
            <a:r>
              <a:rPr lang="cs-CZ" sz="2400" dirty="0" smtClean="0"/>
              <a:t> </a:t>
            </a:r>
            <a:r>
              <a:rPr lang="cs-CZ" sz="2400" dirty="0" err="1" smtClean="0"/>
              <a:t>causes</a:t>
            </a:r>
            <a:r>
              <a:rPr lang="cs-CZ" sz="2400" dirty="0" smtClean="0"/>
              <a:t> </a:t>
            </a:r>
            <a:r>
              <a:rPr lang="cs-CZ" sz="2400" dirty="0" err="1" smtClean="0"/>
              <a:t>suppression</a:t>
            </a:r>
            <a:r>
              <a:rPr lang="cs-CZ" sz="2400" dirty="0" smtClean="0"/>
              <a:t> </a:t>
            </a:r>
            <a:r>
              <a:rPr lang="cs-CZ" sz="2400" dirty="0" err="1" smtClean="0"/>
              <a:t>of</a:t>
            </a:r>
            <a:r>
              <a:rPr lang="cs-CZ" sz="2400" dirty="0" smtClean="0"/>
              <a:t>  </a:t>
            </a:r>
            <a:r>
              <a:rPr lang="cs-CZ" sz="2400" dirty="0" err="1" smtClean="0"/>
              <a:t>specific</a:t>
            </a:r>
            <a:r>
              <a:rPr lang="cs-CZ" sz="2400" dirty="0" smtClean="0"/>
              <a:t> </a:t>
            </a:r>
            <a:br>
              <a:rPr lang="cs-CZ" sz="2400" dirty="0" smtClean="0"/>
            </a:br>
            <a:r>
              <a:rPr lang="cs-CZ" sz="2400" dirty="0" smtClean="0"/>
              <a:t>   </a:t>
            </a:r>
            <a:r>
              <a:rPr lang="cs-CZ" sz="2400" dirty="0" err="1" smtClean="0"/>
              <a:t>immunity</a:t>
            </a:r>
            <a:r>
              <a:rPr lang="cs-CZ" sz="2400" dirty="0" smtClean="0"/>
              <a:t> (</a:t>
            </a:r>
            <a:r>
              <a:rPr lang="cs-CZ" sz="2400" dirty="0" err="1" smtClean="0"/>
              <a:t>critical</a:t>
            </a:r>
            <a:r>
              <a:rPr lang="cs-CZ" sz="2400" dirty="0" smtClean="0"/>
              <a:t> </a:t>
            </a:r>
            <a:r>
              <a:rPr lang="cs-CZ" sz="2400" dirty="0" err="1" smtClean="0"/>
              <a:t>is</a:t>
            </a:r>
            <a:r>
              <a:rPr lang="cs-CZ" sz="2400" dirty="0" smtClean="0"/>
              <a:t> </a:t>
            </a:r>
            <a:r>
              <a:rPr lang="cs-CZ" sz="2400" dirty="0" err="1" smtClean="0"/>
              <a:t>also</a:t>
            </a:r>
            <a:r>
              <a:rPr lang="cs-CZ" sz="2400" dirty="0" smtClean="0"/>
              <a:t> </a:t>
            </a:r>
            <a:r>
              <a:rPr lang="cs-CZ" sz="2400" dirty="0" err="1" smtClean="0"/>
              <a:t>the</a:t>
            </a:r>
            <a:r>
              <a:rPr lang="cs-CZ" sz="2400" dirty="0" smtClean="0"/>
              <a:t> </a:t>
            </a:r>
            <a:r>
              <a:rPr lang="cs-CZ" sz="2400" dirty="0" err="1" smtClean="0"/>
              <a:t>size</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dirty="0" err="1" smtClean="0"/>
              <a:t>antigenic</a:t>
            </a:r>
            <a:r>
              <a:rPr lang="cs-CZ" sz="2400" dirty="0" smtClean="0"/>
              <a:t> </a:t>
            </a:r>
            <a:r>
              <a:rPr lang="cs-CZ" sz="2400" dirty="0" err="1" smtClean="0"/>
              <a:t>particles</a:t>
            </a:r>
            <a:r>
              <a:rPr lang="cs-CZ" sz="2400" dirty="0" smtClean="0"/>
              <a:t>, </a:t>
            </a:r>
            <a:r>
              <a:rPr lang="cs-CZ" sz="2400" dirty="0" err="1" smtClean="0"/>
              <a:t>small</a:t>
            </a:r>
            <a:r>
              <a:rPr lang="cs-CZ" sz="2400" dirty="0" smtClean="0"/>
              <a:t> </a:t>
            </a:r>
            <a:br>
              <a:rPr lang="cs-CZ" sz="2400" dirty="0" smtClean="0"/>
            </a:br>
            <a:r>
              <a:rPr lang="cs-CZ" sz="2400" dirty="0" smtClean="0"/>
              <a:t>   </a:t>
            </a:r>
            <a:r>
              <a:rPr lang="cs-CZ" sz="2400" dirty="0" err="1" smtClean="0"/>
              <a:t>particles</a:t>
            </a:r>
            <a:r>
              <a:rPr lang="cs-CZ" sz="2400" dirty="0" smtClean="0"/>
              <a:t> are </a:t>
            </a:r>
            <a:r>
              <a:rPr lang="cs-CZ" sz="2400" dirty="0" err="1" smtClean="0"/>
              <a:t>eliminated</a:t>
            </a:r>
            <a:r>
              <a:rPr lang="cs-CZ" sz="2400" dirty="0" smtClean="0"/>
              <a:t> by </a:t>
            </a:r>
            <a:r>
              <a:rPr lang="cs-CZ" sz="2400" dirty="0" err="1" smtClean="0"/>
              <a:t>immune</a:t>
            </a:r>
            <a:r>
              <a:rPr lang="cs-CZ" sz="2400" dirty="0" smtClean="0"/>
              <a:t> </a:t>
            </a:r>
            <a:r>
              <a:rPr lang="cs-CZ" sz="2400" dirty="0" err="1" smtClean="0"/>
              <a:t>exclusion</a:t>
            </a:r>
            <a:r>
              <a:rPr lang="cs-CZ" sz="2400" dirty="0" smtClean="0"/>
              <a:t>))</a:t>
            </a:r>
            <a:br>
              <a:rPr lang="cs-CZ" sz="2400" dirty="0" smtClean="0"/>
            </a:br>
            <a:r>
              <a:rPr lang="cs-CZ" sz="2400" dirty="0" smtClean="0"/>
              <a:t/>
            </a:r>
            <a:br>
              <a:rPr lang="cs-CZ" sz="2400" dirty="0" smtClean="0"/>
            </a:br>
            <a:r>
              <a:rPr lang="cs-CZ" sz="2400" b="1" u="sng" dirty="0" err="1" smtClean="0"/>
              <a:t>Induction</a:t>
            </a:r>
            <a:r>
              <a:rPr lang="cs-CZ" sz="2400" b="1" u="sng" dirty="0" smtClean="0"/>
              <a:t> </a:t>
            </a:r>
            <a:r>
              <a:rPr lang="cs-CZ" sz="2400" b="1" u="sng" dirty="0" err="1" smtClean="0"/>
              <a:t>of</a:t>
            </a:r>
            <a:r>
              <a:rPr lang="cs-CZ" sz="2400" b="1" u="sng" dirty="0" smtClean="0"/>
              <a:t> </a:t>
            </a:r>
            <a:r>
              <a:rPr lang="cs-CZ" sz="2400" b="1" u="sng" dirty="0" err="1" smtClean="0"/>
              <a:t>mucosal</a:t>
            </a:r>
            <a:r>
              <a:rPr lang="cs-CZ" sz="2400" b="1" u="sng" dirty="0" smtClean="0"/>
              <a:t> </a:t>
            </a:r>
            <a:r>
              <a:rPr lang="cs-CZ" sz="2400" b="1" u="sng" dirty="0" err="1" smtClean="0"/>
              <a:t>immune</a:t>
            </a:r>
            <a:r>
              <a:rPr lang="cs-CZ" sz="2400" b="1" u="sng" dirty="0" smtClean="0"/>
              <a:t> response</a:t>
            </a:r>
            <a:br>
              <a:rPr lang="cs-CZ" sz="2400" b="1" u="sng" dirty="0" smtClean="0"/>
            </a:br>
            <a:r>
              <a:rPr lang="cs-CZ" sz="4000" b="1" baseline="-25000" dirty="0" smtClean="0"/>
              <a:t>* </a:t>
            </a:r>
            <a:r>
              <a:rPr lang="cs-CZ" sz="2400" b="1" dirty="0" smtClean="0"/>
              <a:t>M </a:t>
            </a:r>
            <a:r>
              <a:rPr lang="cs-CZ" sz="2400" b="1" dirty="0" err="1" smtClean="0"/>
              <a:t>cells</a:t>
            </a:r>
            <a:r>
              <a:rPr lang="cs-CZ" sz="2400" dirty="0" smtClean="0"/>
              <a:t> - </a:t>
            </a:r>
            <a:r>
              <a:rPr lang="cs-CZ" sz="2400" dirty="0" err="1" smtClean="0"/>
              <a:t>specialized</a:t>
            </a:r>
            <a:r>
              <a:rPr lang="cs-CZ" sz="2400" dirty="0" smtClean="0"/>
              <a:t> </a:t>
            </a:r>
            <a:r>
              <a:rPr lang="cs-CZ" sz="2400" dirty="0" err="1" smtClean="0"/>
              <a:t>enterocytes</a:t>
            </a:r>
            <a:r>
              <a:rPr lang="cs-CZ" sz="2400" dirty="0" smtClean="0"/>
              <a:t> </a:t>
            </a:r>
            <a:r>
              <a:rPr lang="cs-CZ" sz="2400" dirty="0" err="1" smtClean="0"/>
              <a:t>that</a:t>
            </a:r>
            <a:r>
              <a:rPr lang="cs-CZ" sz="2400" dirty="0" smtClean="0"/>
              <a:t> </a:t>
            </a:r>
            <a:r>
              <a:rPr lang="cs-CZ" sz="2400" dirty="0" err="1" smtClean="0"/>
              <a:t>provide</a:t>
            </a:r>
            <a:r>
              <a:rPr lang="cs-CZ" sz="2400" dirty="0" smtClean="0"/>
              <a:t> transport </a:t>
            </a:r>
            <a:r>
              <a:rPr lang="cs-CZ" sz="2400" dirty="0" err="1" smtClean="0"/>
              <a:t>of</a:t>
            </a:r>
            <a:r>
              <a:rPr lang="cs-CZ" sz="2400" dirty="0" smtClean="0"/>
              <a:t> </a:t>
            </a:r>
            <a:r>
              <a:rPr lang="cs-CZ" sz="2400" dirty="0" err="1" smtClean="0"/>
              <a:t>Ag</a:t>
            </a:r>
            <a:r>
              <a:rPr lang="cs-CZ" sz="2400" dirty="0" smtClean="0"/>
              <a:t> </a:t>
            </a:r>
            <a:br>
              <a:rPr lang="cs-CZ" sz="2400" dirty="0" smtClean="0"/>
            </a:br>
            <a:r>
              <a:rPr lang="cs-CZ" sz="2400" dirty="0" smtClean="0"/>
              <a:t>                 (</a:t>
            </a:r>
            <a:r>
              <a:rPr lang="cs-CZ" sz="2400" dirty="0" err="1" smtClean="0"/>
              <a:t>endocyte</a:t>
            </a:r>
            <a:r>
              <a:rPr lang="cs-CZ" sz="2400" dirty="0" smtClean="0"/>
              <a:t> </a:t>
            </a:r>
            <a:r>
              <a:rPr lang="cs-CZ" sz="2400" dirty="0" err="1" smtClean="0"/>
              <a:t>Ag</a:t>
            </a:r>
            <a:r>
              <a:rPr lang="cs-CZ" sz="2400" dirty="0" smtClean="0"/>
              <a:t> </a:t>
            </a:r>
            <a:r>
              <a:rPr lang="cs-CZ" sz="2400" dirty="0" err="1" smtClean="0"/>
              <a:t>from</a:t>
            </a:r>
            <a:r>
              <a:rPr lang="cs-CZ" sz="2400" dirty="0" smtClean="0"/>
              <a:t> </a:t>
            </a:r>
            <a:r>
              <a:rPr lang="cs-CZ" sz="2400" dirty="0" err="1" smtClean="0"/>
              <a:t>the</a:t>
            </a:r>
            <a:r>
              <a:rPr lang="cs-CZ" sz="2400" dirty="0" smtClean="0"/>
              <a:t> </a:t>
            </a:r>
            <a:r>
              <a:rPr lang="cs-CZ" sz="2400" dirty="0" err="1" smtClean="0"/>
              <a:t>surroundings</a:t>
            </a:r>
            <a:r>
              <a:rPr lang="cs-CZ" sz="2400" dirty="0" smtClean="0"/>
              <a:t>)</a:t>
            </a:r>
            <a:br>
              <a:rPr lang="cs-CZ" sz="2400" dirty="0" smtClean="0"/>
            </a:br>
            <a:r>
              <a:rPr lang="cs-CZ" sz="2400" dirty="0" smtClean="0"/>
              <a:t>                - are in </a:t>
            </a:r>
            <a:r>
              <a:rPr lang="cs-CZ" sz="2400" dirty="0" err="1" smtClean="0"/>
              <a:t>close</a:t>
            </a:r>
            <a:r>
              <a:rPr lang="cs-CZ" sz="2400" dirty="0" smtClean="0"/>
              <a:t> </a:t>
            </a:r>
            <a:r>
              <a:rPr lang="cs-CZ" sz="2400" dirty="0" err="1" smtClean="0"/>
              <a:t>contact</a:t>
            </a:r>
            <a:r>
              <a:rPr lang="cs-CZ" sz="2400" dirty="0" smtClean="0"/>
              <a:t> </a:t>
            </a:r>
            <a:r>
              <a:rPr lang="cs-CZ" sz="2400" dirty="0" err="1" smtClean="0"/>
              <a:t>with</a:t>
            </a:r>
            <a:r>
              <a:rPr lang="cs-CZ" sz="2400" dirty="0" smtClean="0"/>
              <a:t> </a:t>
            </a:r>
            <a:r>
              <a:rPr lang="cs-CZ" sz="2400" dirty="0" err="1" smtClean="0"/>
              <a:t>lymphocytes</a:t>
            </a:r>
            <a:r>
              <a:rPr lang="cs-CZ" sz="2400" dirty="0" smtClean="0"/>
              <a:t> </a:t>
            </a:r>
            <a:r>
              <a:rPr lang="cs-CZ" sz="2400" dirty="0" err="1" smtClean="0"/>
              <a:t>and</a:t>
            </a:r>
            <a:r>
              <a:rPr lang="cs-CZ" sz="2400" dirty="0" smtClean="0"/>
              <a:t> APC</a:t>
            </a:r>
            <a:br>
              <a:rPr lang="cs-CZ" sz="2400" dirty="0" smtClean="0"/>
            </a:br>
            <a:r>
              <a:rPr lang="cs-CZ" sz="4000" b="1" baseline="-25000" dirty="0" smtClean="0"/>
              <a:t> *</a:t>
            </a:r>
            <a:r>
              <a:rPr lang="cs-CZ" sz="2400" dirty="0" smtClean="0"/>
              <a:t> </a:t>
            </a:r>
            <a:r>
              <a:rPr lang="cs-CZ" sz="2400" b="1" dirty="0" err="1" smtClean="0"/>
              <a:t>T</a:t>
            </a:r>
            <a:r>
              <a:rPr lang="cs-CZ" sz="2400" b="1" baseline="-25000" dirty="0" err="1" smtClean="0"/>
              <a:t>r</a:t>
            </a:r>
            <a:r>
              <a:rPr lang="cs-CZ" sz="2400" b="1" dirty="0" smtClean="0"/>
              <a:t> </a:t>
            </a:r>
            <a:r>
              <a:rPr lang="cs-CZ" sz="2400" b="1" dirty="0" err="1" smtClean="0"/>
              <a:t>lymphocytes</a:t>
            </a:r>
            <a:r>
              <a:rPr lang="cs-CZ" sz="2400" dirty="0" smtClean="0"/>
              <a:t> (</a:t>
            </a:r>
            <a:r>
              <a:rPr lang="cs-CZ" sz="2400" dirty="0" err="1" smtClean="0"/>
              <a:t>regulatory</a:t>
            </a:r>
            <a:r>
              <a:rPr lang="cs-CZ" sz="2400" dirty="0" smtClean="0"/>
              <a:t>) - </a:t>
            </a:r>
            <a:r>
              <a:rPr lang="cs-CZ" sz="2400" dirty="0" err="1" smtClean="0"/>
              <a:t>production</a:t>
            </a:r>
            <a:r>
              <a:rPr lang="cs-CZ" sz="2400" dirty="0" smtClean="0"/>
              <a:t> </a:t>
            </a:r>
            <a:r>
              <a:rPr lang="cs-CZ" sz="2400" dirty="0" err="1" smtClean="0"/>
              <a:t>of</a:t>
            </a:r>
            <a:r>
              <a:rPr lang="cs-CZ" sz="2400" dirty="0" smtClean="0"/>
              <a:t> IL-10, TGF - beta </a:t>
            </a:r>
            <a:br>
              <a:rPr lang="cs-CZ" sz="2400" dirty="0" smtClean="0"/>
            </a:br>
            <a:r>
              <a:rPr lang="cs-CZ" sz="4000" b="1" baseline="-25000" dirty="0" smtClean="0"/>
              <a:t>*</a:t>
            </a:r>
            <a:r>
              <a:rPr lang="cs-CZ" sz="2400" dirty="0" smtClean="0"/>
              <a:t> </a:t>
            </a:r>
            <a:r>
              <a:rPr lang="cs-CZ" sz="2400" dirty="0" err="1" smtClean="0"/>
              <a:t>mucosal</a:t>
            </a:r>
            <a:r>
              <a:rPr lang="cs-CZ" sz="2400" dirty="0" smtClean="0"/>
              <a:t> </a:t>
            </a:r>
            <a:r>
              <a:rPr lang="cs-CZ" sz="2400" dirty="0" err="1" smtClean="0"/>
              <a:t>immunization</a:t>
            </a:r>
            <a:r>
              <a:rPr lang="cs-CZ" sz="2400" dirty="0" smtClean="0"/>
              <a:t> </a:t>
            </a:r>
            <a:r>
              <a:rPr lang="cs-CZ" sz="2400" dirty="0" err="1" smtClean="0"/>
              <a:t>leads</a:t>
            </a:r>
            <a:r>
              <a:rPr lang="cs-CZ" sz="2400" dirty="0" smtClean="0"/>
              <a:t> to </a:t>
            </a:r>
            <a:r>
              <a:rPr lang="cs-CZ" sz="2400" dirty="0" err="1" smtClean="0"/>
              <a:t>stimulation</a:t>
            </a:r>
            <a:r>
              <a:rPr lang="cs-CZ" sz="2400" dirty="0" smtClean="0"/>
              <a:t> </a:t>
            </a:r>
            <a:r>
              <a:rPr lang="cs-CZ" sz="2400" dirty="0" err="1" smtClean="0"/>
              <a:t>of</a:t>
            </a:r>
            <a:r>
              <a:rPr lang="cs-CZ" sz="2400" dirty="0" smtClean="0"/>
              <a:t> T</a:t>
            </a:r>
            <a:r>
              <a:rPr lang="cs-CZ" sz="2400" baseline="-25000" dirty="0" smtClean="0"/>
              <a:t>H</a:t>
            </a:r>
            <a:r>
              <a:rPr lang="cs-CZ" sz="2400" dirty="0" smtClean="0"/>
              <a:t>2 </a:t>
            </a:r>
            <a:r>
              <a:rPr lang="cs-CZ" sz="2400" dirty="0" err="1" smtClean="0"/>
              <a:t>and</a:t>
            </a:r>
            <a:r>
              <a:rPr lang="cs-CZ" sz="2400" dirty="0" smtClean="0"/>
              <a:t> T</a:t>
            </a:r>
            <a:r>
              <a:rPr lang="cs-CZ" sz="2400" baseline="-25000" dirty="0" smtClean="0"/>
              <a:t>H</a:t>
            </a:r>
            <a:r>
              <a:rPr lang="cs-CZ" sz="2400" dirty="0" smtClean="0"/>
              <a:t>3 </a:t>
            </a:r>
            <a:br>
              <a:rPr lang="cs-CZ" sz="2400" dirty="0" smtClean="0"/>
            </a:br>
            <a:r>
              <a:rPr lang="cs-CZ" sz="2400" dirty="0" smtClean="0"/>
              <a:t>   </a:t>
            </a:r>
            <a:r>
              <a:rPr lang="cs-CZ" sz="2400" dirty="0" err="1" smtClean="0"/>
              <a:t>lymphocytes</a:t>
            </a:r>
            <a:r>
              <a:rPr lang="cs-CZ" sz="2400" dirty="0" smtClean="0"/>
              <a:t> </a:t>
            </a:r>
            <a:r>
              <a:rPr lang="cs-CZ" sz="2400" dirty="0" err="1" smtClean="0"/>
              <a:t>and</a:t>
            </a:r>
            <a:r>
              <a:rPr lang="cs-CZ" sz="2400" dirty="0" smtClean="0"/>
              <a:t> </a:t>
            </a:r>
            <a:r>
              <a:rPr lang="cs-CZ" sz="2400" dirty="0" err="1" smtClean="0"/>
              <a:t>IgA</a:t>
            </a:r>
            <a:r>
              <a:rPr lang="cs-CZ" sz="2400" dirty="0" smtClean="0"/>
              <a:t> </a:t>
            </a:r>
            <a:r>
              <a:rPr lang="cs-CZ" sz="2400" dirty="0" err="1" smtClean="0"/>
              <a:t>production</a:t>
            </a:r>
            <a:r>
              <a:rPr lang="cs-CZ" sz="2400" dirty="0" smtClean="0"/>
              <a:t> </a:t>
            </a:r>
            <a:br>
              <a:rPr lang="cs-CZ" sz="2400" dirty="0" smtClean="0"/>
            </a:br>
            <a:r>
              <a:rPr lang="cs-CZ" sz="2400" dirty="0"/>
              <a:t/>
            </a:r>
            <a:br>
              <a:rPr lang="cs-CZ" sz="2400" dirty="0"/>
            </a:br>
            <a:r>
              <a:rPr lang="cs-CZ" sz="2400" dirty="0" smtClean="0"/>
              <a:t/>
            </a:r>
            <a:br>
              <a:rPr lang="cs-CZ" sz="2400" dirty="0" smtClean="0"/>
            </a:br>
            <a:endParaRPr lang="cs-CZ" sz="2400" dirty="0"/>
          </a:p>
        </p:txBody>
      </p:sp>
      <p:pic>
        <p:nvPicPr>
          <p:cNvPr id="3" name="irc_mi" descr="http://www.nature.com/nri/journal/v4/n4/images/nri1333-f2.jpg"/>
          <p:cNvPicPr/>
          <p:nvPr/>
        </p:nvPicPr>
        <p:blipFill>
          <a:blip r:embed="rId2" cstate="print"/>
          <a:srcRect/>
          <a:stretch>
            <a:fillRect/>
          </a:stretch>
        </p:blipFill>
        <p:spPr bwMode="auto">
          <a:xfrm>
            <a:off x="4932040" y="5067560"/>
            <a:ext cx="3999958" cy="160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4213" y="1484313"/>
            <a:ext cx="7772400" cy="1470025"/>
          </a:xfrm>
        </p:spPr>
        <p:txBody>
          <a:bodyPr/>
          <a:lstStyle/>
          <a:p>
            <a:pPr eaLnBrk="1" hangingPunct="1">
              <a:defRPr/>
            </a:pPr>
            <a:r>
              <a:rPr lang="cs-CZ" b="1" dirty="0" err="1" smtClean="0">
                <a:latin typeface="Tahoma" pitchFamily="34" charset="0"/>
              </a:rPr>
              <a:t>External</a:t>
            </a:r>
            <a:r>
              <a:rPr lang="cs-CZ" b="1" dirty="0" smtClean="0">
                <a:latin typeface="Tahoma" pitchFamily="34" charset="0"/>
              </a:rPr>
              <a:t> </a:t>
            </a:r>
            <a:r>
              <a:rPr lang="cs-CZ" b="1" dirty="0" err="1" smtClean="0">
                <a:latin typeface="Tahoma" pitchFamily="34" charset="0"/>
              </a:rPr>
              <a:t>regulation</a:t>
            </a:r>
            <a:r>
              <a:rPr lang="cs-CZ" b="1" dirty="0" smtClean="0">
                <a:latin typeface="Tahoma" pitchFamily="34" charset="0"/>
              </a:rPr>
              <a:t> </a:t>
            </a:r>
            <a:r>
              <a:rPr lang="cs-CZ" b="1" dirty="0" err="1" smtClean="0">
                <a:latin typeface="Tahoma" pitchFamily="34" charset="0"/>
              </a:rPr>
              <a:t>of</a:t>
            </a:r>
            <a:r>
              <a:rPr lang="cs-CZ" b="1" dirty="0" smtClean="0">
                <a:latin typeface="Tahoma" pitchFamily="34" charset="0"/>
              </a:rPr>
              <a:t> </a:t>
            </a:r>
            <a:r>
              <a:rPr lang="cs-CZ" b="1" dirty="0" err="1" smtClean="0">
                <a:latin typeface="Tahoma" pitchFamily="34" charset="0"/>
              </a:rPr>
              <a:t>immune</a:t>
            </a:r>
            <a:r>
              <a:rPr lang="cs-CZ" b="1" dirty="0" smtClean="0">
                <a:latin typeface="Tahoma" pitchFamily="34" charset="0"/>
              </a:rPr>
              <a:t> response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cs-CZ" sz="4000" b="1" dirty="0" err="1" smtClean="0">
                <a:latin typeface="Tahoma" pitchFamily="34" charset="0"/>
              </a:rPr>
              <a:t>Substitution</a:t>
            </a:r>
            <a:r>
              <a:rPr lang="cs-CZ" sz="4000" b="1" dirty="0" smtClean="0">
                <a:latin typeface="Tahoma" pitchFamily="34" charset="0"/>
              </a:rPr>
              <a:t> </a:t>
            </a:r>
            <a:r>
              <a:rPr lang="cs-CZ" sz="4000" b="1" dirty="0" err="1" smtClean="0">
                <a:latin typeface="Tahoma" pitchFamily="34" charset="0"/>
              </a:rPr>
              <a:t>treatment</a:t>
            </a:r>
            <a:endParaRPr lang="cs-CZ" sz="4000" b="1" dirty="0" smtClean="0">
              <a:latin typeface="Tahoma" pitchFamily="34" charset="0"/>
            </a:endParaRPr>
          </a:p>
        </p:txBody>
      </p:sp>
      <p:sp>
        <p:nvSpPr>
          <p:cNvPr id="49155" name="Rectangle 3"/>
          <p:cNvSpPr>
            <a:spLocks noGrp="1" noChangeArrowheads="1"/>
          </p:cNvSpPr>
          <p:nvPr>
            <p:ph type="body" idx="1"/>
          </p:nvPr>
        </p:nvSpPr>
        <p:spPr>
          <a:xfrm>
            <a:off x="250825" y="1773238"/>
            <a:ext cx="8642350" cy="5329237"/>
          </a:xfrm>
        </p:spPr>
        <p:txBody>
          <a:bodyPr/>
          <a:lstStyle/>
          <a:p>
            <a:pPr eaLnBrk="1" hangingPunct="1">
              <a:buClr>
                <a:schemeClr val="folHlink"/>
              </a:buClr>
              <a:buFont typeface="Wingdings" pitchFamily="2" charset="2"/>
              <a:buChar char="§"/>
              <a:defRPr/>
            </a:pPr>
            <a:r>
              <a:rPr lang="cs-CZ" sz="2400" dirty="0" err="1" smtClean="0">
                <a:latin typeface="Tahoma" pitchFamily="34" charset="0"/>
              </a:rPr>
              <a:t>treatment</a:t>
            </a:r>
            <a:r>
              <a:rPr lang="cs-CZ" sz="2400" dirty="0" smtClean="0">
                <a:latin typeface="Tahoma" pitchFamily="34" charset="0"/>
              </a:rPr>
              <a:t> </a:t>
            </a:r>
            <a:r>
              <a:rPr lang="cs-CZ" sz="2400" dirty="0" err="1" smtClean="0">
                <a:latin typeface="Tahoma" pitchFamily="34" charset="0"/>
              </a:rPr>
              <a:t>with</a:t>
            </a:r>
            <a:r>
              <a:rPr lang="cs-CZ" sz="2400" dirty="0" smtClean="0">
                <a:latin typeface="Tahoma" pitchFamily="34" charset="0"/>
              </a:rPr>
              <a:t> </a:t>
            </a:r>
            <a:r>
              <a:rPr lang="cs-CZ" sz="2400" dirty="0" err="1" smtClean="0">
                <a:latin typeface="Tahoma" pitchFamily="34" charset="0"/>
              </a:rPr>
              <a:t>intravenous</a:t>
            </a:r>
            <a:r>
              <a:rPr lang="cs-CZ" sz="2400" dirty="0" smtClean="0">
                <a:latin typeface="Tahoma" pitchFamily="34" charset="0"/>
              </a:rPr>
              <a:t> </a:t>
            </a:r>
            <a:r>
              <a:rPr lang="cs-CZ" sz="2400" dirty="0" err="1" smtClean="0">
                <a:latin typeface="Tahoma" pitchFamily="34" charset="0"/>
              </a:rPr>
              <a:t>immunoglobulin</a:t>
            </a:r>
            <a:r>
              <a:rPr lang="cs-CZ" sz="2400" dirty="0" smtClean="0">
                <a:latin typeface="Tahoma" pitchFamily="34" charset="0"/>
              </a:rPr>
              <a:t> (</a:t>
            </a:r>
            <a:r>
              <a:rPr lang="cs-CZ" sz="2400" dirty="0" err="1" smtClean="0">
                <a:latin typeface="Tahoma" pitchFamily="34" charset="0"/>
              </a:rPr>
              <a:t>derived</a:t>
            </a:r>
            <a:r>
              <a:rPr lang="cs-CZ" sz="2400" dirty="0" smtClean="0">
                <a:latin typeface="Tahoma" pitchFamily="34" charset="0"/>
              </a:rPr>
              <a:t> </a:t>
            </a:r>
            <a:r>
              <a:rPr lang="cs-CZ" sz="2400" dirty="0" err="1" smtClean="0">
                <a:latin typeface="Tahoma" pitchFamily="34" charset="0"/>
              </a:rPr>
              <a:t>from</a:t>
            </a:r>
            <a:r>
              <a:rPr lang="cs-CZ" sz="2400" dirty="0" smtClean="0">
                <a:latin typeface="Tahoma" pitchFamily="34" charset="0"/>
              </a:rPr>
              <a:t> plasma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blood</a:t>
            </a:r>
            <a:r>
              <a:rPr lang="cs-CZ" sz="2400" dirty="0" smtClean="0">
                <a:latin typeface="Tahoma" pitchFamily="34" charset="0"/>
              </a:rPr>
              <a:t> </a:t>
            </a:r>
            <a:r>
              <a:rPr lang="cs-CZ" sz="2400" dirty="0" err="1" smtClean="0">
                <a:latin typeface="Tahoma" pitchFamily="34" charset="0"/>
              </a:rPr>
              <a:t>donors</a:t>
            </a:r>
            <a:r>
              <a:rPr lang="cs-CZ" sz="2400" dirty="0" smtClean="0">
                <a:latin typeface="Tahoma" pitchFamily="34" charset="0"/>
              </a:rPr>
              <a:t>) </a:t>
            </a:r>
            <a:br>
              <a:rPr lang="cs-CZ" sz="2400" dirty="0" smtClean="0">
                <a:latin typeface="Tahoma" pitchFamily="34" charset="0"/>
              </a:rPr>
            </a:br>
            <a:endParaRPr lang="cs-CZ" sz="2400" dirty="0" smtClean="0">
              <a:latin typeface="Tahoma" pitchFamily="34" charset="0"/>
            </a:endParaRPr>
          </a:p>
          <a:p>
            <a:pPr eaLnBrk="1" hangingPunct="1">
              <a:buClr>
                <a:schemeClr val="folHlink"/>
              </a:buClr>
              <a:buFont typeface="Wingdings" pitchFamily="2" charset="2"/>
              <a:buChar char="§"/>
              <a:defRPr/>
            </a:pPr>
            <a:r>
              <a:rPr lang="cs-CZ" sz="2400" dirty="0" err="1" smtClean="0">
                <a:latin typeface="Tahoma" pitchFamily="34" charset="0"/>
              </a:rPr>
              <a:t>substitution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C1 inhibitor </a:t>
            </a:r>
            <a:r>
              <a:rPr lang="cs-CZ" sz="2400" dirty="0" err="1" smtClean="0">
                <a:latin typeface="Tahoma" pitchFamily="34" charset="0"/>
              </a:rPr>
              <a:t>for</a:t>
            </a:r>
            <a:r>
              <a:rPr lang="cs-CZ" sz="2400" dirty="0" smtClean="0">
                <a:latin typeface="Tahoma" pitchFamily="34" charset="0"/>
              </a:rPr>
              <a:t> </a:t>
            </a:r>
            <a:r>
              <a:rPr lang="cs-CZ" sz="2400" dirty="0" err="1" smtClean="0">
                <a:latin typeface="Tahoma" pitchFamily="34" charset="0"/>
              </a:rPr>
              <a:t>hereditary</a:t>
            </a:r>
            <a:r>
              <a:rPr lang="cs-CZ" sz="2400" dirty="0" smtClean="0">
                <a:latin typeface="Tahoma" pitchFamily="34" charset="0"/>
              </a:rPr>
              <a:t> </a:t>
            </a:r>
            <a:r>
              <a:rPr lang="cs-CZ" sz="2400" dirty="0" err="1" smtClean="0">
                <a:latin typeface="Tahoma" pitchFamily="34" charset="0"/>
              </a:rPr>
              <a:t>angioedema</a:t>
            </a:r>
            <a:r>
              <a:rPr lang="cs-CZ" sz="2400" dirty="0" smtClean="0">
                <a:latin typeface="Tahoma" pitchFamily="34" charset="0"/>
              </a:rPr>
              <a:t> </a:t>
            </a:r>
            <a:br>
              <a:rPr lang="cs-CZ" sz="2400" dirty="0" smtClean="0">
                <a:latin typeface="Tahoma" pitchFamily="34" charset="0"/>
              </a:rPr>
            </a:br>
            <a:endParaRPr lang="cs-CZ" sz="2400" dirty="0" smtClean="0">
              <a:latin typeface="Tahoma" pitchFamily="34" charset="0"/>
            </a:endParaRPr>
          </a:p>
          <a:p>
            <a:pPr eaLnBrk="1" hangingPunct="1">
              <a:buClr>
                <a:schemeClr val="folHlink"/>
              </a:buClr>
              <a:buFont typeface="Wingdings" pitchFamily="2" charset="2"/>
              <a:buChar char="§"/>
              <a:defRPr/>
            </a:pPr>
            <a:r>
              <a:rPr lang="cs-CZ" sz="2400" dirty="0" err="1" smtClean="0">
                <a:latin typeface="Tahoma" pitchFamily="34" charset="0"/>
              </a:rPr>
              <a:t>substitution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erythropoetin</a:t>
            </a:r>
            <a:r>
              <a:rPr lang="cs-CZ" sz="2400" dirty="0" smtClean="0">
                <a:latin typeface="Tahoma" pitchFamily="34" charset="0"/>
              </a:rPr>
              <a:t> in </a:t>
            </a:r>
            <a:r>
              <a:rPr lang="cs-CZ" sz="2400" dirty="0" err="1" smtClean="0">
                <a:latin typeface="Tahoma" pitchFamily="34" charset="0"/>
              </a:rPr>
              <a:t>patients</a:t>
            </a:r>
            <a:r>
              <a:rPr lang="cs-CZ" sz="2400" dirty="0" smtClean="0">
                <a:latin typeface="Tahoma" pitchFamily="34" charset="0"/>
              </a:rPr>
              <a:t> </a:t>
            </a:r>
            <a:r>
              <a:rPr lang="cs-CZ" sz="2400" dirty="0" err="1" smtClean="0">
                <a:latin typeface="Tahoma" pitchFamily="34" charset="0"/>
              </a:rPr>
              <a:t>with</a:t>
            </a:r>
            <a:r>
              <a:rPr lang="cs-CZ" sz="2400" dirty="0" smtClean="0">
                <a:latin typeface="Tahoma" pitchFamily="34" charset="0"/>
              </a:rPr>
              <a:t> </a:t>
            </a:r>
            <a:r>
              <a:rPr lang="cs-CZ" sz="2400" dirty="0" err="1" smtClean="0">
                <a:latin typeface="Tahoma" pitchFamily="34" charset="0"/>
              </a:rPr>
              <a:t>chronic</a:t>
            </a:r>
            <a:r>
              <a:rPr lang="cs-CZ" sz="2400" dirty="0" smtClean="0">
                <a:latin typeface="Tahoma" pitchFamily="34" charset="0"/>
              </a:rPr>
              <a:t> </a:t>
            </a:r>
            <a:r>
              <a:rPr lang="cs-CZ" sz="2400" dirty="0" err="1" smtClean="0">
                <a:latin typeface="Tahoma" pitchFamily="34" charset="0"/>
              </a:rPr>
              <a:t>renal</a:t>
            </a:r>
            <a:r>
              <a:rPr lang="cs-CZ" sz="2400" dirty="0" smtClean="0">
                <a:latin typeface="Tahoma" pitchFamily="34" charset="0"/>
              </a:rPr>
              <a:t> </a:t>
            </a:r>
            <a:r>
              <a:rPr lang="cs-CZ" sz="2400" dirty="0" err="1" smtClean="0">
                <a:latin typeface="Tahoma" pitchFamily="34" charset="0"/>
              </a:rPr>
              <a:t>failure</a:t>
            </a:r>
            <a:r>
              <a:rPr lang="cs-CZ" sz="2400" dirty="0" smtClean="0">
                <a:latin typeface="Tahoma" pitchFamily="34" charset="0"/>
              </a:rPr>
              <a:t> </a:t>
            </a:r>
            <a:br>
              <a:rPr lang="cs-CZ" sz="2400" dirty="0" smtClean="0">
                <a:latin typeface="Tahoma" pitchFamily="34" charset="0"/>
              </a:rPr>
            </a:br>
            <a:endParaRPr lang="cs-CZ" sz="2400" dirty="0" smtClean="0">
              <a:latin typeface="Tahoma" pitchFamily="34" charset="0"/>
            </a:endParaRPr>
          </a:p>
          <a:p>
            <a:pPr eaLnBrk="1" hangingPunct="1">
              <a:buClr>
                <a:schemeClr val="folHlink"/>
              </a:buClr>
              <a:buFont typeface="Wingdings" pitchFamily="2" charset="2"/>
              <a:buChar char="§"/>
              <a:defRPr/>
            </a:pPr>
            <a:r>
              <a:rPr lang="cs-CZ" sz="2400" dirty="0" err="1" smtClean="0">
                <a:latin typeface="Tahoma" pitchFamily="34" charset="0"/>
              </a:rPr>
              <a:t>substitution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G-CSF in </a:t>
            </a:r>
            <a:r>
              <a:rPr lang="cs-CZ" sz="2400" dirty="0" err="1" smtClean="0">
                <a:latin typeface="Tahoma" pitchFamily="34" charset="0"/>
              </a:rPr>
              <a:t>agranulocytosis</a:t>
            </a:r>
            <a:r>
              <a:rPr lang="cs-CZ" sz="2400" dirty="0" smtClean="0">
                <a:latin typeface="Tahoma" pitchFamily="34" charset="0"/>
              </a:rPr>
              <a:t>  </a:t>
            </a:r>
          </a:p>
          <a:p>
            <a:pPr eaLnBrk="1" hangingPunct="1">
              <a:buClr>
                <a:schemeClr val="folHlink"/>
              </a:buClr>
              <a:buFont typeface="Wingdings" pitchFamily="2" charset="2"/>
              <a:buChar char="§"/>
              <a:defRPr/>
            </a:pPr>
            <a:endParaRPr lang="cs-CZ" sz="2400" dirty="0" smtClean="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cs-CZ" sz="4000" b="1" dirty="0" err="1" smtClean="0">
                <a:latin typeface="Tahoma" pitchFamily="34" charset="0"/>
              </a:rPr>
              <a:t>Immunomodulation</a:t>
            </a:r>
            <a:endParaRPr lang="cs-CZ" sz="4000" b="1" dirty="0" smtClean="0">
              <a:latin typeface="Tahoma" pitchFamily="34" charset="0"/>
            </a:endParaRPr>
          </a:p>
        </p:txBody>
      </p:sp>
      <p:sp>
        <p:nvSpPr>
          <p:cNvPr id="50179" name="Rectangle 3"/>
          <p:cNvSpPr>
            <a:spLocks noGrp="1" noChangeArrowheads="1"/>
          </p:cNvSpPr>
          <p:nvPr>
            <p:ph type="body" idx="1"/>
          </p:nvPr>
        </p:nvSpPr>
        <p:spPr>
          <a:xfrm>
            <a:off x="179388" y="1268413"/>
            <a:ext cx="8785225" cy="4857750"/>
          </a:xfrm>
        </p:spPr>
        <p:txBody>
          <a:bodyPr/>
          <a:lstStyle/>
          <a:p>
            <a:pPr algn="ctr" eaLnBrk="1" hangingPunct="1">
              <a:lnSpc>
                <a:spcPct val="80000"/>
              </a:lnSpc>
              <a:buClr>
                <a:schemeClr val="folHlink"/>
              </a:buClr>
              <a:buFont typeface="Wingdings" pitchFamily="2" charset="2"/>
              <a:buNone/>
              <a:defRPr/>
            </a:pPr>
            <a:r>
              <a:rPr lang="cs-CZ" sz="2400" dirty="0" smtClean="0">
                <a:latin typeface="Tahoma" pitchFamily="34" charset="0"/>
              </a:rPr>
              <a:t>= </a:t>
            </a:r>
            <a:r>
              <a:rPr lang="cs-CZ" sz="2400" dirty="0" err="1" smtClean="0">
                <a:latin typeface="Tahoma" pitchFamily="34" charset="0"/>
              </a:rPr>
              <a:t>medical</a:t>
            </a:r>
            <a:r>
              <a:rPr lang="cs-CZ" sz="2400" dirty="0" smtClean="0">
                <a:latin typeface="Tahoma" pitchFamily="34" charset="0"/>
              </a:rPr>
              <a:t> </a:t>
            </a:r>
            <a:r>
              <a:rPr lang="cs-CZ" sz="2400" dirty="0" err="1" smtClean="0">
                <a:latin typeface="Tahoma" pitchFamily="34" charset="0"/>
              </a:rPr>
              <a:t>procedure</a:t>
            </a:r>
            <a:r>
              <a:rPr lang="cs-CZ" sz="2400" dirty="0" smtClean="0">
                <a:latin typeface="Tahoma" pitchFamily="34" charset="0"/>
              </a:rPr>
              <a:t> to </a:t>
            </a:r>
            <a:r>
              <a:rPr lang="cs-CZ" sz="2400" dirty="0" err="1" smtClean="0">
                <a:latin typeface="Tahoma" pitchFamily="34" charset="0"/>
              </a:rPr>
              <a:t>adjust</a:t>
            </a:r>
            <a:r>
              <a:rPr lang="cs-CZ" sz="2400" dirty="0" smtClean="0">
                <a:latin typeface="Tahoma" pitchFamily="34" charset="0"/>
              </a:rPr>
              <a:t> </a:t>
            </a: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disrupted</a:t>
            </a:r>
            <a:r>
              <a:rPr lang="cs-CZ" sz="2400" dirty="0" smtClean="0">
                <a:latin typeface="Tahoma" pitchFamily="34" charset="0"/>
              </a:rPr>
              <a:t> </a:t>
            </a:r>
            <a:r>
              <a:rPr lang="cs-CZ" sz="2400" dirty="0" err="1" smtClean="0">
                <a:latin typeface="Tahoma" pitchFamily="34" charset="0"/>
              </a:rPr>
              <a:t>immune</a:t>
            </a:r>
            <a:r>
              <a:rPr lang="cs-CZ" sz="2400" dirty="0" smtClean="0">
                <a:latin typeface="Tahoma" pitchFamily="34" charset="0"/>
              </a:rPr>
              <a:t> </a:t>
            </a:r>
            <a:r>
              <a:rPr lang="cs-CZ" sz="2400" dirty="0" err="1" smtClean="0">
                <a:latin typeface="Tahoma" pitchFamily="34" charset="0"/>
              </a:rPr>
              <a:t>function</a:t>
            </a:r>
            <a:r>
              <a:rPr lang="cs-CZ" sz="2400" dirty="0" smtClean="0">
                <a:latin typeface="Tahoma" pitchFamily="34" charset="0"/>
              </a:rPr>
              <a:t> </a:t>
            </a:r>
          </a:p>
          <a:p>
            <a:pPr algn="ctr" eaLnBrk="1" hangingPunct="1">
              <a:lnSpc>
                <a:spcPct val="80000"/>
              </a:lnSpc>
              <a:buClr>
                <a:schemeClr val="folHlink"/>
              </a:buClr>
              <a:buFont typeface="Wingdings" pitchFamily="2" charset="2"/>
              <a:buNone/>
              <a:defRPr/>
            </a:pPr>
            <a:endParaRPr lang="cs-CZ" sz="2400" b="1" dirty="0" smtClean="0">
              <a:latin typeface="Tahoma" pitchFamily="34" charset="0"/>
            </a:endParaRPr>
          </a:p>
          <a:p>
            <a:pPr algn="ctr" eaLnBrk="1" hangingPunct="1">
              <a:lnSpc>
                <a:spcPct val="80000"/>
              </a:lnSpc>
              <a:buClr>
                <a:schemeClr val="folHlink"/>
              </a:buClr>
              <a:buFont typeface="Wingdings" pitchFamily="2" charset="2"/>
              <a:buNone/>
              <a:defRPr/>
            </a:pPr>
            <a:endParaRPr lang="cs-CZ" sz="2400" b="1" dirty="0" smtClean="0">
              <a:latin typeface="Tahoma" pitchFamily="34" charset="0"/>
            </a:endParaRPr>
          </a:p>
          <a:p>
            <a:pPr algn="ctr" eaLnBrk="1" hangingPunct="1">
              <a:lnSpc>
                <a:spcPct val="80000"/>
              </a:lnSpc>
              <a:buClr>
                <a:schemeClr val="folHlink"/>
              </a:buClr>
              <a:buFont typeface="Wingdings" pitchFamily="2" charset="2"/>
              <a:buNone/>
              <a:defRPr/>
            </a:pPr>
            <a:r>
              <a:rPr lang="cs-CZ" sz="2800" b="1" dirty="0" smtClean="0">
                <a:latin typeface="Tahoma" pitchFamily="34" charset="0"/>
              </a:rPr>
              <a:t> Non-</a:t>
            </a:r>
            <a:r>
              <a:rPr lang="cs-CZ" sz="2800" b="1" dirty="0" err="1" smtClean="0">
                <a:latin typeface="Tahoma" pitchFamily="34" charset="0"/>
              </a:rPr>
              <a:t>specific</a:t>
            </a:r>
            <a:r>
              <a:rPr lang="cs-CZ" sz="2800" b="1" dirty="0" smtClean="0">
                <a:latin typeface="Tahoma" pitchFamily="34" charset="0"/>
              </a:rPr>
              <a:t> </a:t>
            </a:r>
            <a:r>
              <a:rPr lang="cs-CZ" sz="2800" b="1" dirty="0" err="1" smtClean="0">
                <a:latin typeface="Tahoma" pitchFamily="34" charset="0"/>
              </a:rPr>
              <a:t>immunosuppressive</a:t>
            </a:r>
            <a:r>
              <a:rPr lang="cs-CZ" sz="2800" b="1" dirty="0" smtClean="0">
                <a:latin typeface="Tahoma" pitchFamily="34" charset="0"/>
              </a:rPr>
              <a:t> </a:t>
            </a:r>
            <a:r>
              <a:rPr lang="cs-CZ" sz="2800" b="1" dirty="0" err="1" smtClean="0">
                <a:latin typeface="Tahoma" pitchFamily="34" charset="0"/>
              </a:rPr>
              <a:t>therapy</a:t>
            </a:r>
            <a:r>
              <a:rPr lang="cs-CZ" sz="2800" b="1" dirty="0" smtClean="0">
                <a:latin typeface="Tahoma" pitchFamily="34" charset="0"/>
              </a:rPr>
              <a:t> </a:t>
            </a:r>
            <a:br>
              <a:rPr lang="cs-CZ" sz="2800" b="1" dirty="0" smtClean="0">
                <a:latin typeface="Tahoma" pitchFamily="34" charset="0"/>
              </a:rPr>
            </a:br>
            <a:endParaRPr lang="cs-CZ" sz="2800" b="1" dirty="0" smtClean="0">
              <a:latin typeface="Tahoma" pitchFamily="34" charset="0"/>
            </a:endParaRPr>
          </a:p>
          <a:p>
            <a:pPr eaLnBrk="1" hangingPunct="1">
              <a:lnSpc>
                <a:spcPct val="80000"/>
              </a:lnSpc>
              <a:buClr>
                <a:schemeClr val="folHlink"/>
              </a:buClr>
              <a:buFont typeface="Wingdings" pitchFamily="2" charset="2"/>
              <a:buChar char="§"/>
              <a:defRPr/>
            </a:pPr>
            <a:r>
              <a:rPr lang="cs-CZ" sz="2400" b="1" dirty="0" err="1" smtClean="0">
                <a:latin typeface="Tahoma" pitchFamily="34" charset="0"/>
              </a:rPr>
              <a:t>nonspecific</a:t>
            </a:r>
            <a:r>
              <a:rPr lang="cs-CZ" sz="2400" dirty="0" smtClean="0">
                <a:latin typeface="Tahoma" pitchFamily="34" charset="0"/>
              </a:rPr>
              <a:t> = </a:t>
            </a:r>
            <a:r>
              <a:rPr lang="cs-CZ" sz="2400" dirty="0" err="1" smtClean="0">
                <a:latin typeface="Tahoma" pitchFamily="34" charset="0"/>
              </a:rPr>
              <a:t>affects</a:t>
            </a:r>
            <a:r>
              <a:rPr lang="cs-CZ" sz="2400" dirty="0" smtClean="0">
                <a:latin typeface="Tahoma" pitchFamily="34" charset="0"/>
              </a:rPr>
              <a:t> not </a:t>
            </a:r>
            <a:r>
              <a:rPr lang="cs-CZ" sz="2400" dirty="0" err="1" smtClean="0">
                <a:latin typeface="Tahoma" pitchFamily="34" charset="0"/>
              </a:rPr>
              <a:t>only</a:t>
            </a:r>
            <a:r>
              <a:rPr lang="cs-CZ" sz="2400" dirty="0" smtClean="0">
                <a:latin typeface="Tahoma" pitchFamily="34" charset="0"/>
              </a:rPr>
              <a:t> </a:t>
            </a:r>
            <a:r>
              <a:rPr lang="cs-CZ" sz="2400" dirty="0" err="1" smtClean="0">
                <a:latin typeface="Tahoma" pitchFamily="34" charset="0"/>
              </a:rPr>
              <a:t>autoreactive</a:t>
            </a:r>
            <a:r>
              <a:rPr lang="cs-CZ" sz="2400" dirty="0" smtClean="0">
                <a:latin typeface="Tahoma" pitchFamily="34" charset="0"/>
              </a:rPr>
              <a:t> </a:t>
            </a:r>
            <a:r>
              <a:rPr lang="cs-CZ" sz="2400" dirty="0" err="1" smtClean="0">
                <a:latin typeface="Tahoma" pitchFamily="34" charset="0"/>
              </a:rPr>
              <a:t>and</a:t>
            </a:r>
            <a:r>
              <a:rPr lang="cs-CZ" sz="2400" dirty="0" smtClean="0">
                <a:latin typeface="Tahoma" pitchFamily="34" charset="0"/>
              </a:rPr>
              <a:t> </a:t>
            </a:r>
            <a:r>
              <a:rPr lang="cs-CZ" sz="2400" dirty="0" err="1" smtClean="0">
                <a:latin typeface="Tahoma" pitchFamily="34" charset="0"/>
              </a:rPr>
              <a:t>aloreactive</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lymphocytes</a:t>
            </a:r>
            <a:r>
              <a:rPr lang="cs-CZ" sz="2400" dirty="0" smtClean="0">
                <a:latin typeface="Tahoma" pitchFamily="34" charset="0"/>
              </a:rPr>
              <a:t>, </a:t>
            </a:r>
            <a:r>
              <a:rPr lang="cs-CZ" sz="2400" dirty="0" err="1" smtClean="0">
                <a:latin typeface="Tahoma" pitchFamily="34" charset="0"/>
              </a:rPr>
              <a:t>but</a:t>
            </a:r>
            <a:r>
              <a:rPr lang="cs-CZ" sz="2400" dirty="0" smtClean="0">
                <a:latin typeface="Tahoma" pitchFamily="34" charset="0"/>
              </a:rPr>
              <a:t> </a:t>
            </a:r>
            <a:r>
              <a:rPr lang="cs-CZ" sz="2400" dirty="0" err="1" smtClean="0">
                <a:latin typeface="Tahoma" pitchFamily="34" charset="0"/>
              </a:rPr>
              <a:t>also</a:t>
            </a:r>
            <a:r>
              <a:rPr lang="cs-CZ" sz="2400" dirty="0" smtClean="0">
                <a:latin typeface="Tahoma" pitchFamily="34" charset="0"/>
              </a:rPr>
              <a:t> </a:t>
            </a:r>
            <a:r>
              <a:rPr lang="cs-CZ" sz="2400" dirty="0" err="1" smtClean="0">
                <a:latin typeface="Tahoma" pitchFamily="34" charset="0"/>
              </a:rPr>
              <a:t>other</a:t>
            </a:r>
            <a:r>
              <a:rPr lang="cs-CZ" sz="2400" dirty="0" smtClean="0">
                <a:latin typeface="Tahoma" pitchFamily="34" charset="0"/>
              </a:rPr>
              <a:t> </a:t>
            </a:r>
            <a:r>
              <a:rPr lang="cs-CZ" sz="2400" dirty="0" err="1" smtClean="0">
                <a:latin typeface="Tahoma" pitchFamily="34" charset="0"/>
              </a:rPr>
              <a:t>components</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immunity</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(risk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reduction</a:t>
            </a:r>
            <a:r>
              <a:rPr lang="cs-CZ" sz="2400" dirty="0" smtClean="0">
                <a:latin typeface="Tahoma" pitchFamily="34" charset="0"/>
              </a:rPr>
              <a:t> </a:t>
            </a:r>
            <a:r>
              <a:rPr lang="cs-CZ" sz="2400" dirty="0" err="1" smtClean="0">
                <a:latin typeface="Tahoma" pitchFamily="34" charset="0"/>
              </a:rPr>
              <a:t>antiinfectious</a:t>
            </a:r>
            <a:r>
              <a:rPr lang="cs-CZ" sz="2400" dirty="0" smtClean="0">
                <a:latin typeface="Tahoma" pitchFamily="34" charset="0"/>
              </a:rPr>
              <a:t> </a:t>
            </a:r>
            <a:r>
              <a:rPr lang="cs-CZ" sz="2400" dirty="0" err="1" smtClean="0">
                <a:latin typeface="Tahoma" pitchFamily="34" charset="0"/>
              </a:rPr>
              <a:t>and</a:t>
            </a:r>
            <a:r>
              <a:rPr lang="cs-CZ" sz="2400" dirty="0" smtClean="0">
                <a:latin typeface="Tahoma" pitchFamily="34" charset="0"/>
              </a:rPr>
              <a:t> </a:t>
            </a:r>
            <a:r>
              <a:rPr lang="cs-CZ" sz="2400" dirty="0" err="1" smtClean="0">
                <a:latin typeface="Tahoma" pitchFamily="34" charset="0"/>
              </a:rPr>
              <a:t>anti</a:t>
            </a:r>
            <a:r>
              <a:rPr lang="cs-CZ" sz="2400" dirty="0" smtClean="0">
                <a:latin typeface="Tahoma" pitchFamily="34" charset="0"/>
              </a:rPr>
              <a:t>-</a:t>
            </a:r>
            <a:br>
              <a:rPr lang="cs-CZ" sz="2400" dirty="0" smtClean="0">
                <a:latin typeface="Tahoma" pitchFamily="34" charset="0"/>
              </a:rPr>
            </a:br>
            <a:r>
              <a:rPr lang="cs-CZ" sz="2400" dirty="0" smtClean="0">
                <a:latin typeface="Tahoma" pitchFamily="34" charset="0"/>
              </a:rPr>
              <a:t>                       tumor </a:t>
            </a:r>
            <a:r>
              <a:rPr lang="cs-CZ" sz="2400" dirty="0" err="1" smtClean="0">
                <a:latin typeface="Tahoma" pitchFamily="34" charset="0"/>
              </a:rPr>
              <a:t>immunity</a:t>
            </a:r>
            <a:r>
              <a:rPr lang="cs-CZ" sz="2400" dirty="0" smtClean="0">
                <a:latin typeface="Tahoma" pitchFamily="34" charset="0"/>
              </a:rPr>
              <a:t>) </a:t>
            </a:r>
            <a:br>
              <a:rPr lang="cs-CZ" sz="2400" dirty="0" smtClean="0">
                <a:latin typeface="Tahoma" pitchFamily="34" charset="0"/>
              </a:rPr>
            </a:br>
            <a:endParaRPr lang="cs-CZ" sz="2400" dirty="0" smtClean="0">
              <a:latin typeface="Tahoma" pitchFamily="34" charset="0"/>
            </a:endParaRPr>
          </a:p>
          <a:p>
            <a:pPr eaLnBrk="1" hangingPunct="1">
              <a:lnSpc>
                <a:spcPct val="80000"/>
              </a:lnSpc>
              <a:buClr>
                <a:schemeClr val="folHlink"/>
              </a:buClr>
              <a:buFont typeface="Wingdings" pitchFamily="2" charset="2"/>
              <a:buChar char="§"/>
              <a:defRPr/>
            </a:pPr>
            <a:r>
              <a:rPr lang="cs-CZ" sz="2400" dirty="0" err="1" smtClean="0">
                <a:latin typeface="Tahoma" pitchFamily="34" charset="0"/>
              </a:rPr>
              <a:t>used</a:t>
            </a:r>
            <a:r>
              <a:rPr lang="cs-CZ" sz="2400" dirty="0" smtClean="0">
                <a:latin typeface="Tahoma" pitchFamily="34" charset="0"/>
              </a:rPr>
              <a:t> </a:t>
            </a:r>
            <a:r>
              <a:rPr lang="cs-CZ" sz="2400" dirty="0" err="1" smtClean="0">
                <a:latin typeface="Tahoma" pitchFamily="34" charset="0"/>
              </a:rPr>
              <a:t>for</a:t>
            </a:r>
            <a:r>
              <a:rPr lang="cs-CZ" sz="2400" dirty="0" smtClean="0">
                <a:latin typeface="Tahoma" pitchFamily="34" charset="0"/>
              </a:rPr>
              <a:t> </a:t>
            </a:r>
            <a:r>
              <a:rPr lang="cs-CZ" sz="2400" dirty="0" err="1" smtClean="0">
                <a:latin typeface="Tahoma" pitchFamily="34" charset="0"/>
              </a:rPr>
              <a:t>treatment</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autoimmune</a:t>
            </a:r>
            <a:r>
              <a:rPr lang="cs-CZ" sz="2400" dirty="0" smtClean="0">
                <a:latin typeface="Tahoma" pitchFamily="34" charset="0"/>
              </a:rPr>
              <a:t> </a:t>
            </a:r>
            <a:r>
              <a:rPr lang="cs-CZ" sz="2400" dirty="0" err="1" smtClean="0">
                <a:latin typeface="Tahoma" pitchFamily="34" charset="0"/>
              </a:rPr>
              <a:t>diseases</a:t>
            </a:r>
            <a:r>
              <a:rPr lang="cs-CZ" sz="2400" dirty="0" smtClean="0">
                <a:latin typeface="Tahoma" pitchFamily="34" charset="0"/>
              </a:rPr>
              <a:t>, severe </a:t>
            </a:r>
            <a:r>
              <a:rPr lang="cs-CZ" sz="2400" dirty="0" err="1" smtClean="0">
                <a:latin typeface="Tahoma" pitchFamily="34" charset="0"/>
              </a:rPr>
              <a:t>allergic</a:t>
            </a:r>
            <a:r>
              <a:rPr lang="cs-CZ" sz="2400" dirty="0" smtClean="0">
                <a:latin typeface="Tahoma" pitchFamily="34" charset="0"/>
              </a:rPr>
              <a:t> </a:t>
            </a:r>
            <a:br>
              <a:rPr lang="cs-CZ" sz="2400" dirty="0" smtClean="0">
                <a:latin typeface="Tahoma" pitchFamily="34" charset="0"/>
              </a:rPr>
            </a:br>
            <a:r>
              <a:rPr lang="cs-CZ" sz="2400" dirty="0" err="1" smtClean="0">
                <a:latin typeface="Tahoma" pitchFamily="34" charset="0"/>
              </a:rPr>
              <a:t>conditions</a:t>
            </a:r>
            <a:r>
              <a:rPr lang="cs-CZ" sz="2400" dirty="0" smtClean="0">
                <a:latin typeface="Tahoma" pitchFamily="34" charset="0"/>
              </a:rPr>
              <a:t> </a:t>
            </a:r>
            <a:r>
              <a:rPr lang="cs-CZ" sz="2400" dirty="0" err="1" smtClean="0">
                <a:latin typeface="Tahoma" pitchFamily="34" charset="0"/>
              </a:rPr>
              <a:t>and</a:t>
            </a:r>
            <a:r>
              <a:rPr lang="cs-CZ" sz="2400" dirty="0" smtClean="0">
                <a:latin typeface="Tahoma" pitchFamily="34" charset="0"/>
              </a:rPr>
              <a:t> </a:t>
            </a:r>
            <a:r>
              <a:rPr lang="cs-CZ" sz="2400" dirty="0" err="1" smtClean="0">
                <a:latin typeface="Tahoma" pitchFamily="34" charset="0"/>
              </a:rPr>
              <a:t>for</a:t>
            </a:r>
            <a:r>
              <a:rPr lang="cs-CZ" sz="2400" dirty="0" smtClean="0">
                <a:latin typeface="Tahoma" pitchFamily="34" charset="0"/>
              </a:rPr>
              <a:t> organ </a:t>
            </a:r>
            <a:r>
              <a:rPr lang="cs-CZ" sz="2400" dirty="0" err="1" smtClean="0">
                <a:latin typeface="Tahoma" pitchFamily="34" charset="0"/>
              </a:rPr>
              <a:t>transplantation</a:t>
            </a:r>
            <a:r>
              <a:rPr lang="cs-CZ" sz="2400" dirty="0" smtClean="0">
                <a:latin typeface="Tahoma" pitchFamily="34" charset="0"/>
              </a:rPr>
              <a:t> </a:t>
            </a:r>
          </a:p>
          <a:p>
            <a:pPr eaLnBrk="1" hangingPunct="1">
              <a:lnSpc>
                <a:spcPct val="80000"/>
              </a:lnSpc>
              <a:buClr>
                <a:schemeClr val="folHlink"/>
              </a:buClr>
              <a:buFont typeface="Wingdings" pitchFamily="2" charset="2"/>
              <a:buChar char="§"/>
              <a:defRPr/>
            </a:pPr>
            <a:endParaRPr lang="cs-CZ" sz="2400" dirty="0" smtClean="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8313" y="476250"/>
            <a:ext cx="8229600" cy="561975"/>
          </a:xfrm>
        </p:spPr>
        <p:txBody>
          <a:bodyPr/>
          <a:lstStyle/>
          <a:p>
            <a:pPr eaLnBrk="1" hangingPunct="1">
              <a:defRPr/>
            </a:pPr>
            <a:r>
              <a:rPr lang="cs-CZ" sz="2400" b="1" dirty="0" smtClean="0">
                <a:latin typeface="Tahoma" pitchFamily="34" charset="0"/>
              </a:rPr>
              <a:t>Non-</a:t>
            </a:r>
            <a:r>
              <a:rPr lang="cs-CZ" sz="2400" b="1" dirty="0" err="1" smtClean="0">
                <a:latin typeface="Tahoma" pitchFamily="34" charset="0"/>
              </a:rPr>
              <a:t>specific</a:t>
            </a:r>
            <a:r>
              <a:rPr lang="cs-CZ" sz="2400" b="1" dirty="0" smtClean="0">
                <a:latin typeface="Tahoma" pitchFamily="34" charset="0"/>
              </a:rPr>
              <a:t> </a:t>
            </a:r>
            <a:r>
              <a:rPr lang="cs-CZ" sz="2400" b="1" dirty="0" err="1" smtClean="0">
                <a:latin typeface="Tahoma" pitchFamily="34" charset="0"/>
              </a:rPr>
              <a:t>immunosuppressive</a:t>
            </a:r>
            <a:r>
              <a:rPr lang="cs-CZ" sz="2400" b="1" dirty="0" smtClean="0">
                <a:latin typeface="Tahoma" pitchFamily="34" charset="0"/>
              </a:rPr>
              <a:t> </a:t>
            </a:r>
            <a:r>
              <a:rPr lang="cs-CZ" sz="2400" b="1" dirty="0" err="1" smtClean="0">
                <a:latin typeface="Tahoma" pitchFamily="34" charset="0"/>
              </a:rPr>
              <a:t>therapy</a:t>
            </a:r>
            <a:r>
              <a:rPr lang="cs-CZ" sz="2400" b="1" dirty="0" smtClean="0">
                <a:latin typeface="Tahoma" pitchFamily="34" charset="0"/>
              </a:rPr>
              <a:t> </a:t>
            </a:r>
          </a:p>
        </p:txBody>
      </p:sp>
      <p:sp>
        <p:nvSpPr>
          <p:cNvPr id="51203" name="Rectangle 3"/>
          <p:cNvSpPr>
            <a:spLocks noGrp="1" noChangeArrowheads="1"/>
          </p:cNvSpPr>
          <p:nvPr>
            <p:ph type="body" idx="1"/>
          </p:nvPr>
        </p:nvSpPr>
        <p:spPr>
          <a:xfrm>
            <a:off x="-1588" y="981075"/>
            <a:ext cx="9398001" cy="5472113"/>
          </a:xfrm>
        </p:spPr>
        <p:txBody>
          <a:bodyPr>
            <a:normAutofit lnSpcReduction="10000"/>
          </a:bodyPr>
          <a:lstStyle/>
          <a:p>
            <a:pPr eaLnBrk="1" hangingPunct="1">
              <a:buClr>
                <a:schemeClr val="folHlink"/>
              </a:buClr>
              <a:buFont typeface="Wingdings" pitchFamily="2" charset="2"/>
              <a:buChar char="§"/>
              <a:defRPr/>
            </a:pPr>
            <a:r>
              <a:rPr lang="cs-CZ" sz="2400" b="1" dirty="0" err="1" smtClean="0">
                <a:latin typeface="Tahoma" pitchFamily="34" charset="0"/>
              </a:rPr>
              <a:t>corticosteroids</a:t>
            </a:r>
            <a:r>
              <a:rPr lang="cs-CZ" sz="2400" dirty="0" smtClean="0">
                <a:latin typeface="Tahoma" pitchFamily="34" charset="0"/>
              </a:rPr>
              <a:t> - </a:t>
            </a:r>
            <a:r>
              <a:rPr lang="cs-CZ" sz="2400" dirty="0" err="1" smtClean="0">
                <a:latin typeface="Tahoma" pitchFamily="34" charset="0"/>
              </a:rPr>
              <a:t>anti</a:t>
            </a:r>
            <a:r>
              <a:rPr lang="cs-CZ" sz="2400" dirty="0" smtClean="0">
                <a:latin typeface="Tahoma" pitchFamily="34" charset="0"/>
              </a:rPr>
              <a:t>-</a:t>
            </a:r>
            <a:r>
              <a:rPr lang="cs-CZ" sz="2400" dirty="0" err="1" smtClean="0">
                <a:latin typeface="Tahoma" pitchFamily="34" charset="0"/>
              </a:rPr>
              <a:t>inflammatory</a:t>
            </a:r>
            <a:r>
              <a:rPr lang="cs-CZ" sz="2400" dirty="0" smtClean="0">
                <a:latin typeface="Tahoma" pitchFamily="34" charset="0"/>
              </a:rPr>
              <a:t>, </a:t>
            </a:r>
            <a:r>
              <a:rPr lang="cs-CZ" sz="2400" dirty="0" err="1" smtClean="0">
                <a:latin typeface="Tahoma" pitchFamily="34" charset="0"/>
              </a:rPr>
              <a:t>immunosuppressive</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effects</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 </a:t>
            </a:r>
            <a:r>
              <a:rPr lang="cs-CZ" sz="2400" dirty="0" err="1" smtClean="0">
                <a:latin typeface="Tahoma" pitchFamily="34" charset="0"/>
              </a:rPr>
              <a:t>blocking</a:t>
            </a:r>
            <a:r>
              <a:rPr lang="cs-CZ" sz="2400" dirty="0" smtClean="0">
                <a:latin typeface="Tahoma" pitchFamily="34" charset="0"/>
              </a:rPr>
              <a:t> </a:t>
            </a: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activity</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transcription</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factors</a:t>
            </a:r>
            <a:r>
              <a:rPr lang="cs-CZ" sz="2400" dirty="0" smtClean="0">
                <a:latin typeface="Tahoma" pitchFamily="34" charset="0"/>
              </a:rPr>
              <a:t> (AP-1, </a:t>
            </a:r>
            <a:r>
              <a:rPr lang="cs-CZ" sz="2400" dirty="0" err="1" smtClean="0">
                <a:latin typeface="Tahoma" pitchFamily="34" charset="0"/>
              </a:rPr>
              <a:t>NF</a:t>
            </a:r>
            <a:r>
              <a:rPr lang="cs-CZ" sz="2400" b="1" dirty="0" err="1" smtClean="0">
                <a:latin typeface="Symbol" pitchFamily="18" charset="2"/>
              </a:rPr>
              <a:t>k</a:t>
            </a:r>
            <a:r>
              <a:rPr lang="cs-CZ" sz="2400" dirty="0" err="1" smtClean="0">
                <a:latin typeface="Tahoma" pitchFamily="34" charset="0"/>
              </a:rPr>
              <a:t>B</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 </a:t>
            </a:r>
            <a:r>
              <a:rPr lang="cs-CZ" sz="2400" dirty="0" err="1" smtClean="0">
                <a:latin typeface="Tahoma" pitchFamily="34" charset="0"/>
              </a:rPr>
              <a:t>suppress</a:t>
            </a:r>
            <a:r>
              <a:rPr lang="cs-CZ" sz="2400" dirty="0" smtClean="0">
                <a:latin typeface="Tahoma" pitchFamily="34" charset="0"/>
              </a:rPr>
              <a:t> </a:t>
            </a: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expression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genes</a:t>
            </a:r>
            <a:r>
              <a:rPr lang="cs-CZ" sz="2400" dirty="0" smtClean="0">
                <a:latin typeface="Tahoma" pitchFamily="34" charset="0"/>
              </a:rPr>
              <a:t> (IL-2, </a:t>
            </a:r>
            <a:br>
              <a:rPr lang="cs-CZ" sz="2400" dirty="0" smtClean="0">
                <a:latin typeface="Tahoma" pitchFamily="34" charset="0"/>
              </a:rPr>
            </a:br>
            <a:r>
              <a:rPr lang="cs-CZ" sz="2400" dirty="0" smtClean="0">
                <a:latin typeface="Tahoma" pitchFamily="34" charset="0"/>
              </a:rPr>
              <a:t>                           IL-1, </a:t>
            </a:r>
            <a:r>
              <a:rPr lang="cs-CZ" sz="2400" dirty="0" err="1" smtClean="0">
                <a:latin typeface="Tahoma" pitchFamily="34" charset="0"/>
              </a:rPr>
              <a:t>phospholipase</a:t>
            </a:r>
            <a:r>
              <a:rPr lang="cs-CZ" sz="2400" dirty="0" smtClean="0">
                <a:latin typeface="Tahoma" pitchFamily="34" charset="0"/>
              </a:rPr>
              <a:t> A, MHC </a:t>
            </a:r>
            <a:r>
              <a:rPr lang="cs-CZ" sz="2400" dirty="0" err="1" smtClean="0">
                <a:latin typeface="Tahoma" pitchFamily="34" charset="0"/>
              </a:rPr>
              <a:t>gp</a:t>
            </a:r>
            <a:r>
              <a:rPr lang="cs-CZ" sz="2400" dirty="0" smtClean="0">
                <a:latin typeface="Tahoma" pitchFamily="34" charset="0"/>
              </a:rPr>
              <a:t> II,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adhesion</a:t>
            </a:r>
            <a:r>
              <a:rPr lang="cs-CZ" sz="2400" dirty="0" smtClean="0">
                <a:latin typeface="Tahoma" pitchFamily="34" charset="0"/>
              </a:rPr>
              <a:t> </a:t>
            </a:r>
            <a:r>
              <a:rPr lang="cs-CZ" sz="2400" dirty="0" err="1" smtClean="0">
                <a:latin typeface="Tahoma" pitchFamily="34" charset="0"/>
              </a:rPr>
              <a:t>molecules</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 </a:t>
            </a:r>
            <a:r>
              <a:rPr lang="cs-CZ" sz="2400" dirty="0" err="1" smtClean="0">
                <a:latin typeface="Tahoma" pitchFamily="34" charset="0"/>
              </a:rPr>
              <a:t>inhibition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histamine </a:t>
            </a:r>
            <a:r>
              <a:rPr lang="cs-CZ" sz="2400" dirty="0" err="1" smtClean="0">
                <a:latin typeface="Tahoma" pitchFamily="34" charset="0"/>
              </a:rPr>
              <a:t>release</a:t>
            </a:r>
            <a:r>
              <a:rPr lang="cs-CZ" sz="2400" dirty="0" smtClean="0">
                <a:latin typeface="Tahoma" pitchFamily="34" charset="0"/>
              </a:rPr>
              <a:t> </a:t>
            </a:r>
            <a:r>
              <a:rPr lang="cs-CZ" sz="2400" dirty="0" err="1" smtClean="0">
                <a:latin typeface="Tahoma" pitchFamily="34" charset="0"/>
              </a:rPr>
              <a:t>from</a:t>
            </a:r>
            <a:r>
              <a:rPr lang="cs-CZ" sz="2400" dirty="0" smtClean="0">
                <a:latin typeface="Tahoma" pitchFamily="34" charset="0"/>
              </a:rPr>
              <a:t> </a:t>
            </a:r>
            <a:r>
              <a:rPr lang="cs-CZ" sz="2400" dirty="0" err="1" smtClean="0">
                <a:latin typeface="Tahoma" pitchFamily="34" charset="0"/>
              </a:rPr>
              <a:t>basophils</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 </a:t>
            </a:r>
            <a:r>
              <a:rPr lang="cs-CZ" sz="2400" dirty="0" err="1" smtClean="0">
                <a:latin typeface="Tahoma" pitchFamily="34" charset="0"/>
              </a:rPr>
              <a:t>higher</a:t>
            </a:r>
            <a:r>
              <a:rPr lang="cs-CZ" sz="2400" dirty="0" smtClean="0">
                <a:latin typeface="Tahoma" pitchFamily="34" charset="0"/>
              </a:rPr>
              <a:t> </a:t>
            </a:r>
            <a:r>
              <a:rPr lang="cs-CZ" sz="2400" dirty="0" err="1" smtClean="0">
                <a:latin typeface="Tahoma" pitchFamily="34" charset="0"/>
              </a:rPr>
              <a:t>concentrations</a:t>
            </a:r>
            <a:r>
              <a:rPr lang="cs-CZ" sz="2400" dirty="0" smtClean="0">
                <a:latin typeface="Tahoma" pitchFamily="34" charset="0"/>
              </a:rPr>
              <a:t> </a:t>
            </a:r>
            <a:r>
              <a:rPr lang="cs-CZ" sz="2400" dirty="0" err="1" smtClean="0">
                <a:latin typeface="Tahoma" pitchFamily="34" charset="0"/>
              </a:rPr>
              <a:t>induce</a:t>
            </a:r>
            <a:r>
              <a:rPr lang="cs-CZ" sz="2400" dirty="0" smtClean="0">
                <a:latin typeface="Tahoma" pitchFamily="34" charset="0"/>
              </a:rPr>
              <a:t> </a:t>
            </a:r>
            <a:r>
              <a:rPr lang="cs-CZ" sz="2400" dirty="0" err="1" smtClean="0">
                <a:latin typeface="Tahoma" pitchFamily="34" charset="0"/>
              </a:rPr>
              <a:t>apoptosis</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lymfocytes</a:t>
            </a:r>
            <a:r>
              <a:rPr lang="cs-CZ" sz="2400" dirty="0" smtClean="0">
                <a:latin typeface="Tahoma" pitchFamily="34" charset="0"/>
              </a:rPr>
              <a:t/>
            </a:r>
            <a:br>
              <a:rPr lang="cs-CZ" sz="2400" dirty="0" smtClean="0">
                <a:latin typeface="Tahoma" pitchFamily="34" charset="0"/>
              </a:rPr>
            </a:br>
            <a:endParaRPr lang="cs-CZ" sz="2400" dirty="0" smtClean="0">
              <a:latin typeface="Tahoma" pitchFamily="34" charset="0"/>
            </a:endParaRPr>
          </a:p>
          <a:p>
            <a:pPr eaLnBrk="1" hangingPunct="1">
              <a:buClr>
                <a:schemeClr val="folHlink"/>
              </a:buClr>
              <a:buFont typeface="Wingdings" pitchFamily="2" charset="2"/>
              <a:buChar char="§"/>
              <a:defRPr/>
            </a:pPr>
            <a:r>
              <a:rPr lang="cs-CZ" sz="2400" b="1" dirty="0" err="1" smtClean="0">
                <a:latin typeface="Tahoma" pitchFamily="34" charset="0"/>
              </a:rPr>
              <a:t>immunosuppressants</a:t>
            </a:r>
            <a:r>
              <a:rPr lang="cs-CZ" sz="2400" b="1" dirty="0" smtClean="0">
                <a:latin typeface="Tahoma" pitchFamily="34" charset="0"/>
              </a:rPr>
              <a:t> </a:t>
            </a:r>
            <a:r>
              <a:rPr lang="cs-CZ" sz="2400" b="1" dirty="0" err="1" smtClean="0">
                <a:latin typeface="Tahoma" pitchFamily="34" charset="0"/>
              </a:rPr>
              <a:t>affecting</a:t>
            </a:r>
            <a:r>
              <a:rPr lang="cs-CZ" sz="2400" b="1" dirty="0" smtClean="0">
                <a:latin typeface="Tahoma" pitchFamily="34" charset="0"/>
              </a:rPr>
              <a:t> </a:t>
            </a:r>
            <a:r>
              <a:rPr lang="cs-CZ" sz="2400" b="1" dirty="0" err="1" smtClean="0">
                <a:latin typeface="Tahoma" pitchFamily="34" charset="0"/>
              </a:rPr>
              <a:t>the</a:t>
            </a:r>
            <a:r>
              <a:rPr lang="cs-CZ" sz="2400" b="1" dirty="0" smtClean="0">
                <a:latin typeface="Tahoma" pitchFamily="34" charset="0"/>
              </a:rPr>
              <a:t> </a:t>
            </a:r>
            <a:r>
              <a:rPr lang="cs-CZ" sz="2400" b="1" dirty="0" err="1" smtClean="0">
                <a:latin typeface="Tahoma" pitchFamily="34" charset="0"/>
              </a:rPr>
              <a:t>metabolism</a:t>
            </a:r>
            <a:r>
              <a:rPr lang="cs-CZ" sz="2400" b="1" dirty="0" smtClean="0">
                <a:latin typeface="Tahoma" pitchFamily="34" charset="0"/>
              </a:rPr>
              <a:t> </a:t>
            </a:r>
            <a:r>
              <a:rPr lang="cs-CZ" sz="2400" b="1" dirty="0" err="1" smtClean="0">
                <a:latin typeface="Tahoma" pitchFamily="34" charset="0"/>
              </a:rPr>
              <a:t>of</a:t>
            </a:r>
            <a:r>
              <a:rPr lang="cs-CZ" sz="2400" b="1" dirty="0" smtClean="0">
                <a:latin typeface="Tahoma" pitchFamily="34" charset="0"/>
              </a:rPr>
              <a:t> DNA</a:t>
            </a:r>
            <a:r>
              <a:rPr lang="cs-CZ" sz="2400" dirty="0" smtClean="0">
                <a:latin typeface="Tahoma" pitchFamily="34" charset="0"/>
              </a:rPr>
              <a:t> 			- </a:t>
            </a:r>
            <a:r>
              <a:rPr lang="cs-CZ" sz="2400" dirty="0" err="1" smtClean="0">
                <a:latin typeface="Tahoma" pitchFamily="34" charset="0"/>
              </a:rPr>
              <a:t>cyclophosphamide</a:t>
            </a:r>
            <a:r>
              <a:rPr lang="cs-CZ" sz="2400" dirty="0" smtClean="0">
                <a:latin typeface="Tahoma" pitchFamily="34" charset="0"/>
              </a:rPr>
              <a:t>, </a:t>
            </a:r>
            <a:r>
              <a:rPr lang="cs-CZ" sz="2400" dirty="0" err="1" smtClean="0">
                <a:latin typeface="Tahoma" pitchFamily="34" charset="0"/>
              </a:rPr>
              <a:t>azathioprine</a:t>
            </a:r>
            <a:r>
              <a:rPr lang="cs-CZ" sz="2400" dirty="0" smtClean="0">
                <a:latin typeface="Tahoma" pitchFamily="34" charset="0"/>
              </a:rPr>
              <a:t>,</a:t>
            </a:r>
            <a:r>
              <a:rPr lang="cs-CZ" sz="2400" dirty="0" err="1" smtClean="0">
                <a:latin typeface="Tahoma" pitchFamily="34" charset="0"/>
              </a:rPr>
              <a:t>methotrexate</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r>
            <a:br>
              <a:rPr lang="cs-CZ" sz="2400" dirty="0" smtClean="0">
                <a:latin typeface="Tahoma" pitchFamily="34" charset="0"/>
              </a:rPr>
            </a:br>
            <a:endParaRPr lang="cs-CZ" sz="2400" dirty="0" smtClean="0">
              <a:latin typeface="Tahoma" pitchFamily="34" charset="0"/>
            </a:endParaRPr>
          </a:p>
        </p:txBody>
      </p:sp>
      <p:pic>
        <p:nvPicPr>
          <p:cNvPr id="17412" name="irc_mi" descr="http://allsideeffects.net/wp-content/uploads/2012/07/corticosteroids-pills.jpg"/>
          <p:cNvPicPr>
            <a:picLocks noChangeAspect="1" noChangeArrowheads="1"/>
          </p:cNvPicPr>
          <p:nvPr/>
        </p:nvPicPr>
        <p:blipFill>
          <a:blip r:embed="rId2" cstate="print"/>
          <a:srcRect/>
          <a:stretch>
            <a:fillRect/>
          </a:stretch>
        </p:blipFill>
        <p:spPr bwMode="auto">
          <a:xfrm>
            <a:off x="214313" y="1857375"/>
            <a:ext cx="2571750"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107950" y="620713"/>
            <a:ext cx="9540875" cy="5534025"/>
          </a:xfrm>
        </p:spPr>
        <p:txBody>
          <a:bodyPr/>
          <a:lstStyle/>
          <a:p>
            <a:pPr eaLnBrk="1" hangingPunct="1">
              <a:lnSpc>
                <a:spcPct val="115000"/>
              </a:lnSpc>
              <a:buClr>
                <a:schemeClr val="folHlink"/>
              </a:buClr>
              <a:buFont typeface="Wingdings" pitchFamily="2" charset="2"/>
              <a:buChar char="§"/>
              <a:defRPr/>
            </a:pPr>
            <a:r>
              <a:rPr lang="cs-CZ" sz="2400" b="1" dirty="0" err="1" smtClean="0">
                <a:latin typeface="Tahoma" pitchFamily="34" charset="0"/>
              </a:rPr>
              <a:t>immunosuppressant</a:t>
            </a:r>
            <a:r>
              <a:rPr lang="cs-CZ" sz="2400" b="1" dirty="0" smtClean="0">
                <a:latin typeface="Tahoma" pitchFamily="34" charset="0"/>
              </a:rPr>
              <a:t> </a:t>
            </a:r>
            <a:r>
              <a:rPr lang="cs-CZ" sz="2400" b="1" dirty="0" err="1" smtClean="0">
                <a:latin typeface="Tahoma" pitchFamily="34" charset="0"/>
              </a:rPr>
              <a:t>selectively</a:t>
            </a:r>
            <a:r>
              <a:rPr lang="cs-CZ" sz="2400" b="1" dirty="0" smtClean="0">
                <a:latin typeface="Tahoma" pitchFamily="34" charset="0"/>
              </a:rPr>
              <a:t> </a:t>
            </a:r>
            <a:r>
              <a:rPr lang="cs-CZ" sz="2400" b="1" dirty="0" err="1" smtClean="0">
                <a:latin typeface="Tahoma" pitchFamily="34" charset="0"/>
              </a:rPr>
              <a:t>inhibiting</a:t>
            </a:r>
            <a:r>
              <a:rPr lang="cs-CZ" sz="2400" b="1" dirty="0" smtClean="0">
                <a:latin typeface="Tahoma" pitchFamily="34" charset="0"/>
              </a:rPr>
              <a:t> T </a:t>
            </a:r>
            <a:r>
              <a:rPr lang="cs-CZ" sz="2400" b="1" dirty="0" err="1" smtClean="0">
                <a:latin typeface="Tahoma" pitchFamily="34" charset="0"/>
              </a:rPr>
              <a:t>lymphocytes</a:t>
            </a:r>
            <a:r>
              <a:rPr lang="cs-CZ" sz="2400" dirty="0" smtClean="0">
                <a:latin typeface="Tahoma" pitchFamily="34" charset="0"/>
              </a:rPr>
              <a:t> 			- </a:t>
            </a:r>
            <a:r>
              <a:rPr lang="cs-CZ" sz="2400" dirty="0" err="1" smtClean="0">
                <a:latin typeface="Tahoma" pitchFamily="34" charset="0"/>
              </a:rPr>
              <a:t>immunosuppressive</a:t>
            </a:r>
            <a:r>
              <a:rPr lang="cs-CZ" sz="2400" dirty="0" smtClean="0">
                <a:latin typeface="Tahoma" pitchFamily="34" charset="0"/>
              </a:rPr>
              <a:t> ATB: </a:t>
            </a:r>
            <a:r>
              <a:rPr lang="cs-CZ" sz="2400" dirty="0" err="1" smtClean="0">
                <a:latin typeface="Tahoma" pitchFamily="34" charset="0"/>
              </a:rPr>
              <a:t>cyclosporine</a:t>
            </a:r>
            <a:r>
              <a:rPr lang="cs-CZ" sz="2400" dirty="0" smtClean="0">
                <a:latin typeface="Tahoma" pitchFamily="34" charset="0"/>
              </a:rPr>
              <a:t> A, </a:t>
            </a:r>
            <a:r>
              <a:rPr lang="cs-CZ" sz="2400" dirty="0" err="1" smtClean="0">
                <a:latin typeface="Tahoma" pitchFamily="34" charset="0"/>
              </a:rPr>
              <a:t>tacrolimus</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rapamycin</a:t>
            </a:r>
            <a:r>
              <a:rPr lang="cs-CZ" sz="2400" dirty="0" smtClean="0">
                <a:latin typeface="Tahoma" pitchFamily="34" charset="0"/>
              </a:rPr>
              <a:t> (</a:t>
            </a:r>
            <a:r>
              <a:rPr lang="cs-CZ" sz="2400" dirty="0" err="1" smtClean="0">
                <a:latin typeface="Tahoma" pitchFamily="34" charset="0"/>
              </a:rPr>
              <a:t>suppressing</a:t>
            </a:r>
            <a:r>
              <a:rPr lang="cs-CZ" sz="2400" dirty="0" smtClean="0">
                <a:latin typeface="Tahoma" pitchFamily="34" charset="0"/>
              </a:rPr>
              <a:t> </a:t>
            </a: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expression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IL-2 </a:t>
            </a:r>
            <a:r>
              <a:rPr lang="cs-CZ" sz="2400" dirty="0" err="1" smtClean="0">
                <a:latin typeface="Tahoma" pitchFamily="34" charset="0"/>
              </a:rPr>
              <a:t>and</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IL-2R in </a:t>
            </a:r>
            <a:r>
              <a:rPr lang="cs-CZ" sz="2400" dirty="0" err="1" smtClean="0">
                <a:latin typeface="Tahoma" pitchFamily="34" charset="0"/>
              </a:rPr>
              <a:t>activated</a:t>
            </a:r>
            <a:r>
              <a:rPr lang="cs-CZ" sz="2400" dirty="0" smtClean="0">
                <a:latin typeface="Tahoma" pitchFamily="34" charset="0"/>
              </a:rPr>
              <a:t> T </a:t>
            </a:r>
            <a:r>
              <a:rPr lang="cs-CZ" sz="2400" dirty="0" err="1" smtClean="0">
                <a:latin typeface="Tahoma" pitchFamily="34" charset="0"/>
              </a:rPr>
              <a:t>lymphocytes</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 </a:t>
            </a:r>
            <a:r>
              <a:rPr lang="cs-CZ" sz="2400" dirty="0" err="1" smtClean="0">
                <a:latin typeface="Tahoma" pitchFamily="34" charset="0"/>
              </a:rPr>
              <a:t>monoclonal</a:t>
            </a:r>
            <a:r>
              <a:rPr lang="cs-CZ" sz="2400" dirty="0" smtClean="0">
                <a:latin typeface="Tahoma" pitchFamily="34" charset="0"/>
              </a:rPr>
              <a:t> </a:t>
            </a:r>
            <a:r>
              <a:rPr lang="cs-CZ" sz="2400" dirty="0" err="1" smtClean="0">
                <a:latin typeface="Tahoma" pitchFamily="34" charset="0"/>
              </a:rPr>
              <a:t>antibody</a:t>
            </a:r>
            <a:r>
              <a:rPr lang="cs-CZ" sz="2400" dirty="0" smtClean="0">
                <a:latin typeface="Tahoma" pitchFamily="34" charset="0"/>
              </a:rPr>
              <a:t> </a:t>
            </a:r>
            <a:r>
              <a:rPr lang="cs-CZ" sz="2400" dirty="0" err="1" smtClean="0">
                <a:latin typeface="Tahoma" pitchFamily="34" charset="0"/>
              </a:rPr>
              <a:t>anti</a:t>
            </a:r>
            <a:r>
              <a:rPr lang="cs-CZ" sz="2400" dirty="0" smtClean="0">
                <a:latin typeface="Tahoma" pitchFamily="34" charset="0"/>
              </a:rPr>
              <a:t>-CD3 (</a:t>
            </a:r>
            <a:r>
              <a:rPr lang="cs-CZ" sz="2400" dirty="0" err="1" smtClean="0">
                <a:latin typeface="Tahoma" pitchFamily="34" charset="0"/>
              </a:rPr>
              <a:t>Immunosuppression</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after</a:t>
            </a:r>
            <a:r>
              <a:rPr lang="cs-CZ" sz="2400" dirty="0" smtClean="0">
                <a:latin typeface="Tahoma" pitchFamily="34" charset="0"/>
              </a:rPr>
              <a:t> </a:t>
            </a:r>
            <a:r>
              <a:rPr lang="cs-CZ" sz="2400" dirty="0" err="1" smtClean="0">
                <a:latin typeface="Tahoma" pitchFamily="34" charset="0"/>
              </a:rPr>
              <a:t>transplantation</a:t>
            </a:r>
            <a:r>
              <a:rPr lang="cs-CZ" sz="2400" dirty="0" smtClean="0">
                <a:latin typeface="Tahoma" pitchFamily="34" charset="0"/>
              </a:rPr>
              <a:t>, </a:t>
            </a:r>
            <a:r>
              <a:rPr lang="cs-CZ" sz="2400" dirty="0" err="1" smtClean="0">
                <a:latin typeface="Tahoma" pitchFamily="34" charset="0"/>
              </a:rPr>
              <a:t>treatment</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rejection</a:t>
            </a:r>
            <a:r>
              <a:rPr lang="cs-CZ" sz="2400" dirty="0" smtClean="0">
                <a:latin typeface="Tahoma" pitchFamily="34" charset="0"/>
              </a:rPr>
              <a:t> </a:t>
            </a:r>
            <a:r>
              <a:rPr lang="cs-CZ" sz="2400" dirty="0" err="1" smtClean="0">
                <a:latin typeface="Tahoma" pitchFamily="34" charset="0"/>
              </a:rPr>
              <a:t>crises</a:t>
            </a:r>
            <a:r>
              <a:rPr lang="cs-CZ" sz="2400" dirty="0" smtClean="0">
                <a:latin typeface="Tahoma" pitchFamily="34" charset="0"/>
              </a:rPr>
              <a:t>) </a:t>
            </a:r>
          </a:p>
          <a:p>
            <a:pPr eaLnBrk="1" hangingPunct="1">
              <a:lnSpc>
                <a:spcPct val="115000"/>
              </a:lnSpc>
              <a:buClr>
                <a:schemeClr val="folHlink"/>
              </a:buClr>
              <a:buFont typeface="Wingdings" pitchFamily="2" charset="2"/>
              <a:buChar char="§"/>
              <a:defRPr/>
            </a:pPr>
            <a:endParaRPr lang="cs-CZ" sz="2400" dirty="0" smtClean="0">
              <a:latin typeface="Tahoma" pitchFamily="34" charset="0"/>
            </a:endParaRPr>
          </a:p>
          <a:p>
            <a:pPr eaLnBrk="1" hangingPunct="1">
              <a:lnSpc>
                <a:spcPct val="115000"/>
              </a:lnSpc>
              <a:buClr>
                <a:schemeClr val="folHlink"/>
              </a:buClr>
              <a:buFont typeface="Wingdings" pitchFamily="2" charset="2"/>
              <a:buChar char="§"/>
              <a:defRPr/>
            </a:pPr>
            <a:r>
              <a:rPr lang="cs-CZ" sz="2400" b="1" dirty="0" err="1" smtClean="0">
                <a:latin typeface="Tahoma" pitchFamily="34" charset="0"/>
              </a:rPr>
              <a:t>immunoglobulins</a:t>
            </a:r>
            <a:r>
              <a:rPr lang="cs-CZ" sz="2400" b="1" dirty="0" smtClean="0">
                <a:latin typeface="Tahoma" pitchFamily="34" charset="0"/>
              </a:rPr>
              <a:t> in </a:t>
            </a:r>
            <a:r>
              <a:rPr lang="cs-CZ" sz="2400" b="1" dirty="0" err="1" smtClean="0">
                <a:latin typeface="Tahoma" pitchFamily="34" charset="0"/>
              </a:rPr>
              <a:t>the</a:t>
            </a:r>
            <a:r>
              <a:rPr lang="cs-CZ" sz="2400" b="1" dirty="0" smtClean="0">
                <a:latin typeface="Tahoma" pitchFamily="34" charset="0"/>
              </a:rPr>
              <a:t> </a:t>
            </a:r>
            <a:r>
              <a:rPr lang="cs-CZ" sz="2400" b="1" dirty="0" err="1" smtClean="0">
                <a:latin typeface="Tahoma" pitchFamily="34" charset="0"/>
              </a:rPr>
              <a:t>immunosuppressive</a:t>
            </a:r>
            <a:r>
              <a:rPr lang="cs-CZ" sz="2400" b="1" dirty="0" smtClean="0">
                <a:latin typeface="Tahoma" pitchFamily="34" charset="0"/>
              </a:rPr>
              <a:t> </a:t>
            </a:r>
            <a:r>
              <a:rPr lang="cs-CZ" sz="2400" b="1" dirty="0" err="1" smtClean="0">
                <a:latin typeface="Tahoma" pitchFamily="34" charset="0"/>
              </a:rPr>
              <a:t>indication</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 </a:t>
            </a:r>
            <a:r>
              <a:rPr lang="cs-CZ" sz="2400" dirty="0" err="1" smtClean="0">
                <a:latin typeface="Tahoma" pitchFamily="34" charset="0"/>
              </a:rPr>
              <a:t>Polyspecific</a:t>
            </a:r>
            <a:r>
              <a:rPr lang="cs-CZ" sz="2400" dirty="0" smtClean="0">
                <a:latin typeface="Tahoma" pitchFamily="34" charset="0"/>
              </a:rPr>
              <a:t> </a:t>
            </a:r>
            <a:r>
              <a:rPr lang="cs-CZ" sz="2400" dirty="0" err="1" smtClean="0">
                <a:latin typeface="Tahoma" pitchFamily="34" charset="0"/>
              </a:rPr>
              <a:t>intravenous</a:t>
            </a:r>
            <a:r>
              <a:rPr lang="cs-CZ" sz="2400" dirty="0" smtClean="0">
                <a:latin typeface="Tahoma" pitchFamily="34" charset="0"/>
              </a:rPr>
              <a:t> </a:t>
            </a:r>
            <a:r>
              <a:rPr lang="cs-CZ" sz="2400" dirty="0" err="1" smtClean="0">
                <a:latin typeface="Tahoma" pitchFamily="34" charset="0"/>
              </a:rPr>
              <a:t>immunoglobulins</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Inhibition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B </a:t>
            </a:r>
            <a:r>
              <a:rPr lang="cs-CZ" sz="2400" dirty="0" err="1" smtClean="0">
                <a:latin typeface="Tahoma" pitchFamily="34" charset="0"/>
              </a:rPr>
              <a:t>lymphocytes</a:t>
            </a:r>
            <a:r>
              <a:rPr lang="cs-CZ" sz="2400" dirty="0" smtClean="0">
                <a:latin typeface="Tahoma" pitchFamily="34" charset="0"/>
              </a:rPr>
              <a:t>, </a:t>
            </a:r>
            <a:r>
              <a:rPr lang="cs-CZ" sz="2400" dirty="0" err="1" smtClean="0">
                <a:latin typeface="Tahoma" pitchFamily="34" charset="0"/>
              </a:rPr>
              <a:t>antiidiotype</a:t>
            </a:r>
            <a:r>
              <a:rPr lang="cs-CZ" sz="2400" dirty="0" smtClean="0">
                <a:latin typeface="Tahoma" pitchFamily="34" charset="0"/>
              </a:rPr>
              <a:t> </a:t>
            </a:r>
            <a:r>
              <a:rPr lang="cs-CZ" sz="2400" dirty="0" err="1" smtClean="0">
                <a:latin typeface="Tahoma" pitchFamily="34" charset="0"/>
              </a:rPr>
              <a:t>activity</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inhibition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cytokines</a:t>
            </a:r>
            <a:r>
              <a:rPr lang="cs-CZ" sz="2400" dirty="0" smtClean="0">
                <a:latin typeface="Tahoma" pitchFamily="34" charset="0"/>
              </a:rPr>
              <a:t>, </a:t>
            </a:r>
            <a:r>
              <a:rPr lang="cs-CZ" sz="2400" dirty="0" err="1" smtClean="0">
                <a:latin typeface="Tahoma" pitchFamily="34" charset="0"/>
              </a:rPr>
              <a:t>neutralization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toxins</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inhibition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complement</a:t>
            </a:r>
            <a:r>
              <a:rPr lang="cs-CZ" sz="2400" dirty="0" smtClean="0">
                <a:latin typeface="Tahoma" pitchFamily="34" charset="0"/>
              </a:rPr>
              <a:t> </a:t>
            </a:r>
            <a:r>
              <a:rPr lang="cs-CZ" sz="2400" dirty="0" err="1" smtClean="0">
                <a:latin typeface="Tahoma" pitchFamily="34" charset="0"/>
              </a:rPr>
              <a:t>activation</a:t>
            </a:r>
            <a:r>
              <a:rPr lang="cs-CZ" sz="2400" dirty="0" smtClean="0">
                <a:latin typeface="Tahoma" pitchFamily="34" charset="0"/>
              </a:rPr>
              <a:t> ...)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7950" y="260350"/>
            <a:ext cx="8893175" cy="865188"/>
          </a:xfrm>
        </p:spPr>
        <p:txBody>
          <a:bodyPr/>
          <a:lstStyle/>
          <a:p>
            <a:pPr eaLnBrk="1" hangingPunct="1">
              <a:defRPr/>
            </a:pPr>
            <a:r>
              <a:rPr lang="cs-CZ" sz="2800" b="1" u="sng" dirty="0" err="1" smtClean="0">
                <a:latin typeface="Tahoma" pitchFamily="34" charset="0"/>
              </a:rPr>
              <a:t>Anti</a:t>
            </a:r>
            <a:r>
              <a:rPr lang="cs-CZ" sz="2800" b="1" u="sng" dirty="0" smtClean="0">
                <a:latin typeface="Tahoma" pitchFamily="34" charset="0"/>
              </a:rPr>
              <a:t>-</a:t>
            </a:r>
            <a:r>
              <a:rPr lang="cs-CZ" sz="2800" b="1" u="sng" dirty="0" err="1" smtClean="0">
                <a:latin typeface="Tahoma" pitchFamily="34" charset="0"/>
              </a:rPr>
              <a:t>inflammatory</a:t>
            </a:r>
            <a:r>
              <a:rPr lang="cs-CZ" sz="2800" b="1" u="sng" dirty="0" smtClean="0">
                <a:latin typeface="Tahoma" pitchFamily="34" charset="0"/>
              </a:rPr>
              <a:t> </a:t>
            </a:r>
            <a:r>
              <a:rPr lang="cs-CZ" sz="2800" b="1" u="sng" dirty="0" err="1" smtClean="0">
                <a:latin typeface="Tahoma" pitchFamily="34" charset="0"/>
              </a:rPr>
              <a:t>and</a:t>
            </a:r>
            <a:r>
              <a:rPr lang="cs-CZ" sz="2800" b="1" u="sng" dirty="0" smtClean="0">
                <a:latin typeface="Tahoma" pitchFamily="34" charset="0"/>
              </a:rPr>
              <a:t> </a:t>
            </a:r>
            <a:r>
              <a:rPr lang="cs-CZ" sz="2800" b="1" u="sng" dirty="0" err="1" smtClean="0">
                <a:latin typeface="Tahoma" pitchFamily="34" charset="0"/>
              </a:rPr>
              <a:t>antiallergic</a:t>
            </a:r>
            <a:r>
              <a:rPr lang="cs-CZ" sz="2800" b="1" u="sng" dirty="0" smtClean="0">
                <a:latin typeface="Tahoma" pitchFamily="34" charset="0"/>
              </a:rPr>
              <a:t> </a:t>
            </a:r>
            <a:r>
              <a:rPr lang="cs-CZ" sz="2800" b="1" u="sng" dirty="0" err="1" smtClean="0">
                <a:latin typeface="Tahoma" pitchFamily="34" charset="0"/>
              </a:rPr>
              <a:t>treatment</a:t>
            </a:r>
            <a:endParaRPr lang="cs-CZ" sz="2800" b="1" u="sng" dirty="0" smtClean="0">
              <a:latin typeface="Tahoma" pitchFamily="34" charset="0"/>
            </a:endParaRPr>
          </a:p>
        </p:txBody>
      </p:sp>
      <p:sp>
        <p:nvSpPr>
          <p:cNvPr id="53251" name="Rectangle 3"/>
          <p:cNvSpPr>
            <a:spLocks noGrp="1" noChangeArrowheads="1"/>
          </p:cNvSpPr>
          <p:nvPr>
            <p:ph type="body" idx="1"/>
          </p:nvPr>
        </p:nvSpPr>
        <p:spPr>
          <a:xfrm>
            <a:off x="457200" y="1052513"/>
            <a:ext cx="8229600" cy="5689600"/>
          </a:xfrm>
        </p:spPr>
        <p:txBody>
          <a:bodyPr>
            <a:normAutofit/>
          </a:bodyPr>
          <a:lstStyle/>
          <a:p>
            <a:pPr eaLnBrk="1" hangingPunct="1">
              <a:lnSpc>
                <a:spcPct val="80000"/>
              </a:lnSpc>
              <a:buClr>
                <a:schemeClr val="folHlink"/>
              </a:buClr>
              <a:buFont typeface="Wingdings" pitchFamily="2" charset="2"/>
              <a:buChar char="§"/>
              <a:defRPr/>
            </a:pPr>
            <a:r>
              <a:rPr lang="cs-CZ" sz="2400" b="1" dirty="0" err="1" smtClean="0">
                <a:latin typeface="Tahoma" pitchFamily="34" charset="0"/>
              </a:rPr>
              <a:t>nonsteroidal</a:t>
            </a:r>
            <a:r>
              <a:rPr lang="cs-CZ" sz="2400" b="1" dirty="0" smtClean="0">
                <a:latin typeface="Tahoma" pitchFamily="34" charset="0"/>
              </a:rPr>
              <a:t> </a:t>
            </a:r>
            <a:r>
              <a:rPr lang="cs-CZ" sz="2400" b="1" dirty="0" err="1" smtClean="0">
                <a:latin typeface="Tahoma" pitchFamily="34" charset="0"/>
              </a:rPr>
              <a:t>anti</a:t>
            </a:r>
            <a:r>
              <a:rPr lang="cs-CZ" sz="2400" b="1" dirty="0" smtClean="0">
                <a:latin typeface="Tahoma" pitchFamily="34" charset="0"/>
              </a:rPr>
              <a:t>-</a:t>
            </a:r>
            <a:r>
              <a:rPr lang="cs-CZ" sz="2400" b="1" dirty="0" err="1" smtClean="0">
                <a:latin typeface="Tahoma" pitchFamily="34" charset="0"/>
              </a:rPr>
              <a:t>inflammatory</a:t>
            </a:r>
            <a:r>
              <a:rPr lang="cs-CZ" sz="2400" b="1" dirty="0" smtClean="0">
                <a:latin typeface="Tahoma" pitchFamily="34" charset="0"/>
              </a:rPr>
              <a:t> </a:t>
            </a:r>
            <a:r>
              <a:rPr lang="cs-CZ" sz="2400" b="1" dirty="0" err="1" smtClean="0">
                <a:latin typeface="Tahoma" pitchFamily="34" charset="0"/>
              </a:rPr>
              <a:t>drugs</a:t>
            </a:r>
            <a:r>
              <a:rPr lang="cs-CZ" sz="2400" dirty="0" smtClean="0">
                <a:latin typeface="Tahoma" pitchFamily="34" charset="0"/>
              </a:rPr>
              <a:t> </a:t>
            </a:r>
            <a:br>
              <a:rPr lang="cs-CZ" sz="2400" dirty="0" smtClean="0">
                <a:latin typeface="Tahoma" pitchFamily="34" charset="0"/>
              </a:rPr>
            </a:br>
            <a:endParaRPr lang="cs-CZ" sz="2400" dirty="0" smtClean="0">
              <a:latin typeface="Tahoma" pitchFamily="34" charset="0"/>
            </a:endParaRPr>
          </a:p>
          <a:p>
            <a:pPr eaLnBrk="1" hangingPunct="1">
              <a:lnSpc>
                <a:spcPct val="80000"/>
              </a:lnSpc>
              <a:buClr>
                <a:schemeClr val="folHlink"/>
              </a:buClr>
              <a:buFont typeface="Wingdings" pitchFamily="2" charset="2"/>
              <a:buChar char="§"/>
              <a:defRPr/>
            </a:pPr>
            <a:r>
              <a:rPr lang="cs-CZ" sz="2400" b="1" dirty="0" err="1" smtClean="0">
                <a:latin typeface="Tahoma" pitchFamily="34" charset="0"/>
              </a:rPr>
              <a:t>antihistamines</a:t>
            </a:r>
            <a:r>
              <a:rPr lang="cs-CZ" sz="2400" dirty="0" smtClean="0">
                <a:latin typeface="Tahoma" pitchFamily="34" charset="0"/>
              </a:rPr>
              <a:t> - </a:t>
            </a:r>
            <a:r>
              <a:rPr lang="cs-CZ" sz="2400" dirty="0" err="1" smtClean="0">
                <a:latin typeface="Tahoma" pitchFamily="34" charset="0"/>
              </a:rPr>
              <a:t>blocking</a:t>
            </a:r>
            <a:r>
              <a:rPr lang="cs-CZ" sz="2400" dirty="0" smtClean="0">
                <a:latin typeface="Tahoma" pitchFamily="34" charset="0"/>
              </a:rPr>
              <a:t> H1 receptor </a:t>
            </a:r>
            <a:br>
              <a:rPr lang="cs-CZ" sz="2400" dirty="0" smtClean="0">
                <a:latin typeface="Tahoma" pitchFamily="34" charset="0"/>
              </a:rPr>
            </a:br>
            <a:r>
              <a:rPr lang="cs-CZ" sz="2400" dirty="0" smtClean="0">
                <a:latin typeface="Tahoma" pitchFamily="34" charset="0"/>
              </a:rPr>
              <a:t>                         - </a:t>
            </a:r>
            <a:r>
              <a:rPr lang="cs-CZ" sz="2400" dirty="0" err="1" smtClean="0">
                <a:latin typeface="Tahoma" pitchFamily="34" charset="0"/>
              </a:rPr>
              <a:t>reduce</a:t>
            </a:r>
            <a:r>
              <a:rPr lang="cs-CZ" sz="2400" dirty="0" smtClean="0">
                <a:latin typeface="Tahoma" pitchFamily="34" charset="0"/>
              </a:rPr>
              <a:t> </a:t>
            </a: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expression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a:t>
            </a:r>
            <a:r>
              <a:rPr lang="cs-CZ" sz="2400" dirty="0" err="1" smtClean="0">
                <a:latin typeface="Tahoma" pitchFamily="34" charset="0"/>
              </a:rPr>
              <a:t>adhesion</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a:t>
            </a:r>
            <a:r>
              <a:rPr lang="cs-CZ" sz="2400" dirty="0" err="1" smtClean="0">
                <a:latin typeface="Tahoma" pitchFamily="34" charset="0"/>
              </a:rPr>
              <a:t>molecules</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 </a:t>
            </a:r>
            <a:r>
              <a:rPr lang="cs-CZ" sz="2400" dirty="0" err="1" smtClean="0">
                <a:latin typeface="Tahoma" pitchFamily="34" charset="0"/>
              </a:rPr>
              <a:t>reduce</a:t>
            </a:r>
            <a:r>
              <a:rPr lang="cs-CZ" sz="2400" dirty="0" smtClean="0">
                <a:latin typeface="Tahoma" pitchFamily="34" charset="0"/>
              </a:rPr>
              <a:t> </a:t>
            </a:r>
            <a:r>
              <a:rPr lang="cs-CZ" sz="2400" dirty="0" err="1" smtClean="0">
                <a:latin typeface="Tahoma" pitchFamily="34" charset="0"/>
              </a:rPr>
              <a:t>the</a:t>
            </a:r>
            <a:r>
              <a:rPr lang="cs-CZ" sz="2400" dirty="0" smtClean="0">
                <a:latin typeface="Tahoma" pitchFamily="34" charset="0"/>
              </a:rPr>
              <a:t> </a:t>
            </a:r>
            <a:r>
              <a:rPr lang="cs-CZ" sz="2400" dirty="0" err="1" smtClean="0">
                <a:latin typeface="Tahoma" pitchFamily="34" charset="0"/>
              </a:rPr>
              <a:t>secretion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histamine ...</a:t>
            </a:r>
          </a:p>
          <a:p>
            <a:pPr eaLnBrk="1" hangingPunct="1">
              <a:lnSpc>
                <a:spcPct val="80000"/>
              </a:lnSpc>
              <a:buClr>
                <a:schemeClr val="folHlink"/>
              </a:buClr>
              <a:buFont typeface="Wingdings" pitchFamily="2" charset="2"/>
              <a:buChar char="§"/>
              <a:defRPr/>
            </a:pPr>
            <a:endParaRPr lang="cs-CZ" sz="2400" dirty="0" smtClean="0">
              <a:latin typeface="Tahoma" pitchFamily="34" charset="0"/>
            </a:endParaRPr>
          </a:p>
          <a:p>
            <a:pPr eaLnBrk="1" hangingPunct="1">
              <a:lnSpc>
                <a:spcPct val="80000"/>
              </a:lnSpc>
              <a:buClr>
                <a:schemeClr val="folHlink"/>
              </a:buClr>
              <a:buFont typeface="Wingdings" pitchFamily="2" charset="2"/>
              <a:buChar char="§"/>
              <a:defRPr/>
            </a:pPr>
            <a:endParaRPr lang="cs-CZ" sz="2400" dirty="0" smtClean="0">
              <a:latin typeface="Tahoma" pitchFamily="34" charset="0"/>
            </a:endParaRPr>
          </a:p>
          <a:p>
            <a:pPr eaLnBrk="1" hangingPunct="1">
              <a:lnSpc>
                <a:spcPct val="80000"/>
              </a:lnSpc>
              <a:buClr>
                <a:schemeClr val="folHlink"/>
              </a:buClr>
              <a:buFont typeface="Wingdings" pitchFamily="2" charset="2"/>
              <a:buChar char="§"/>
              <a:defRPr/>
            </a:pPr>
            <a:endParaRPr lang="cs-CZ" sz="2400" b="1" dirty="0" smtClean="0">
              <a:latin typeface="Tahoma" pitchFamily="34" charset="0"/>
            </a:endParaRPr>
          </a:p>
          <a:p>
            <a:pPr eaLnBrk="1" hangingPunct="1">
              <a:lnSpc>
                <a:spcPct val="80000"/>
              </a:lnSpc>
              <a:buClr>
                <a:schemeClr val="folHlink"/>
              </a:buClr>
              <a:buFont typeface="Wingdings" pitchFamily="2" charset="2"/>
              <a:buChar char="§"/>
              <a:defRPr/>
            </a:pPr>
            <a:r>
              <a:rPr lang="cs-CZ" sz="2400" b="1" dirty="0" err="1" smtClean="0">
                <a:latin typeface="Tahoma" pitchFamily="34" charset="0"/>
              </a:rPr>
              <a:t>inhibitors</a:t>
            </a:r>
            <a:r>
              <a:rPr lang="cs-CZ" sz="2400" b="1" dirty="0" smtClean="0">
                <a:latin typeface="Tahoma" pitchFamily="34" charset="0"/>
              </a:rPr>
              <a:t> </a:t>
            </a:r>
            <a:r>
              <a:rPr lang="cs-CZ" sz="2400" b="1" dirty="0" err="1" smtClean="0">
                <a:latin typeface="Tahoma" pitchFamily="34" charset="0"/>
              </a:rPr>
              <a:t>of</a:t>
            </a:r>
            <a:r>
              <a:rPr lang="cs-CZ" sz="2400" b="1" dirty="0" smtClean="0">
                <a:latin typeface="Tahoma" pitchFamily="34" charset="0"/>
              </a:rPr>
              <a:t> </a:t>
            </a:r>
            <a:r>
              <a:rPr lang="cs-CZ" sz="2400" b="1" dirty="0" err="1" smtClean="0">
                <a:latin typeface="Tahoma" pitchFamily="34" charset="0"/>
              </a:rPr>
              <a:t>inflammatory</a:t>
            </a:r>
            <a:r>
              <a:rPr lang="cs-CZ" sz="2400" b="1" dirty="0" smtClean="0">
                <a:latin typeface="Tahoma" pitchFamily="34" charset="0"/>
              </a:rPr>
              <a:t> </a:t>
            </a:r>
            <a:r>
              <a:rPr lang="cs-CZ" sz="2400" b="1" dirty="0" err="1" smtClean="0">
                <a:latin typeface="Tahoma" pitchFamily="34" charset="0"/>
              </a:rPr>
              <a:t>cytokine</a:t>
            </a:r>
            <a:r>
              <a:rPr lang="cs-CZ" sz="2400" dirty="0" smtClean="0">
                <a:latin typeface="Tahoma" pitchFamily="34" charset="0"/>
              </a:rPr>
              <a:t> </a:t>
            </a:r>
            <a:br>
              <a:rPr lang="cs-CZ" sz="2400" dirty="0" smtClean="0">
                <a:latin typeface="Tahoma" pitchFamily="34" charset="0"/>
              </a:rPr>
            </a:br>
            <a:r>
              <a:rPr lang="cs-CZ" sz="2400" dirty="0" smtClean="0">
                <a:latin typeface="Tahoma" pitchFamily="34" charset="0"/>
              </a:rPr>
              <a:t>			- receptor </a:t>
            </a:r>
            <a:r>
              <a:rPr lang="cs-CZ" sz="2400" dirty="0" err="1" smtClean="0">
                <a:latin typeface="Tahoma" pitchFamily="34" charset="0"/>
              </a:rPr>
              <a:t>antagonist</a:t>
            </a:r>
            <a:r>
              <a:rPr lang="cs-CZ" sz="2400" dirty="0" smtClean="0">
                <a:latin typeface="Tahoma" pitchFamily="34" charset="0"/>
              </a:rPr>
              <a:t> </a:t>
            </a:r>
            <a:r>
              <a:rPr lang="cs-CZ" sz="2400" dirty="0" err="1" smtClean="0">
                <a:latin typeface="Tahoma" pitchFamily="34" charset="0"/>
              </a:rPr>
              <a:t>for</a:t>
            </a:r>
            <a:r>
              <a:rPr lang="cs-CZ" sz="2400" dirty="0" smtClean="0">
                <a:latin typeface="Tahoma" pitchFamily="34" charset="0"/>
              </a:rPr>
              <a:t> IL-1 </a:t>
            </a:r>
            <a:br>
              <a:rPr lang="cs-CZ" sz="2400" dirty="0" smtClean="0">
                <a:latin typeface="Tahoma" pitchFamily="34" charset="0"/>
              </a:rPr>
            </a:br>
            <a:r>
              <a:rPr lang="cs-CZ" sz="2400" dirty="0" smtClean="0">
                <a:latin typeface="Tahoma" pitchFamily="34" charset="0"/>
              </a:rPr>
              <a:t>                         - </a:t>
            </a:r>
            <a:r>
              <a:rPr lang="cs-CZ" sz="2400" dirty="0" err="1" smtClean="0">
                <a:latin typeface="Tahoma" pitchFamily="34" charset="0"/>
              </a:rPr>
              <a:t>monoclonal</a:t>
            </a:r>
            <a:r>
              <a:rPr lang="cs-CZ" sz="2400" dirty="0" smtClean="0">
                <a:latin typeface="Tahoma" pitchFamily="34" charset="0"/>
              </a:rPr>
              <a:t> </a:t>
            </a:r>
            <a:r>
              <a:rPr lang="cs-CZ" sz="2400" dirty="0" err="1" smtClean="0">
                <a:latin typeface="Tahoma" pitchFamily="34" charset="0"/>
              </a:rPr>
              <a:t>antibodies</a:t>
            </a:r>
            <a:r>
              <a:rPr lang="cs-CZ" sz="2400" dirty="0" smtClean="0">
                <a:latin typeface="Tahoma" pitchFamily="34" charset="0"/>
              </a:rPr>
              <a:t> </a:t>
            </a:r>
            <a:r>
              <a:rPr lang="cs-CZ" sz="2400" dirty="0" err="1" smtClean="0">
                <a:latin typeface="Tahoma" pitchFamily="34" charset="0"/>
              </a:rPr>
              <a:t>against</a:t>
            </a:r>
            <a:r>
              <a:rPr lang="cs-CZ" sz="2400" dirty="0" smtClean="0">
                <a:latin typeface="Tahoma" pitchFamily="34" charset="0"/>
              </a:rPr>
              <a:t> TNF </a:t>
            </a:r>
            <a:br>
              <a:rPr lang="cs-CZ" sz="2400" dirty="0" smtClean="0">
                <a:latin typeface="Tahoma" pitchFamily="34" charset="0"/>
              </a:rPr>
            </a:br>
            <a:r>
              <a:rPr lang="cs-CZ" sz="2400" dirty="0" smtClean="0">
                <a:latin typeface="Tahoma" pitchFamily="34" charset="0"/>
              </a:rPr>
              <a:t>                         - </a:t>
            </a:r>
            <a:r>
              <a:rPr lang="cs-CZ" sz="2400" dirty="0" err="1" smtClean="0">
                <a:latin typeface="Tahoma" pitchFamily="34" charset="0"/>
              </a:rPr>
              <a:t>thalidomide</a:t>
            </a:r>
            <a:r>
              <a:rPr lang="cs-CZ" sz="2400" dirty="0" smtClean="0">
                <a:latin typeface="Tahoma" pitchFamily="34" charset="0"/>
              </a:rPr>
              <a:t> (TNF inhibitor) </a:t>
            </a:r>
          </a:p>
          <a:p>
            <a:pPr eaLnBrk="1" hangingPunct="1">
              <a:lnSpc>
                <a:spcPct val="80000"/>
              </a:lnSpc>
              <a:buClr>
                <a:schemeClr val="folHlink"/>
              </a:buClr>
              <a:buFont typeface="Wingdings" pitchFamily="2" charset="2"/>
              <a:buChar char="§"/>
              <a:defRPr/>
            </a:pPr>
            <a:endParaRPr lang="cs-CZ" sz="2400" dirty="0" smtClean="0">
              <a:latin typeface="Tahoma" pitchFamily="34" charset="0"/>
            </a:endParaRPr>
          </a:p>
          <a:p>
            <a:pPr eaLnBrk="1" hangingPunct="1">
              <a:lnSpc>
                <a:spcPct val="80000"/>
              </a:lnSpc>
              <a:buClr>
                <a:schemeClr val="folHlink"/>
              </a:buClr>
              <a:buFont typeface="Wingdings" pitchFamily="2" charset="2"/>
              <a:buChar char="§"/>
              <a:defRPr/>
            </a:pPr>
            <a:r>
              <a:rPr lang="cs-CZ" sz="2400" b="1" dirty="0" err="1" smtClean="0">
                <a:latin typeface="Tahoma" pitchFamily="34" charset="0"/>
              </a:rPr>
              <a:t>Anti</a:t>
            </a:r>
            <a:r>
              <a:rPr lang="cs-CZ" sz="2400" b="1" dirty="0" smtClean="0">
                <a:latin typeface="Tahoma" pitchFamily="34" charset="0"/>
              </a:rPr>
              <a:t> </a:t>
            </a:r>
            <a:r>
              <a:rPr lang="cs-CZ" sz="2400" b="1" dirty="0" err="1" smtClean="0">
                <a:latin typeface="Tahoma" pitchFamily="34" charset="0"/>
              </a:rPr>
              <a:t>IgE</a:t>
            </a:r>
            <a:r>
              <a:rPr lang="cs-CZ" sz="2400" b="1" dirty="0" smtClean="0">
                <a:latin typeface="Tahoma" pitchFamily="34" charset="0"/>
              </a:rPr>
              <a:t> </a:t>
            </a:r>
            <a:r>
              <a:rPr lang="cs-CZ" sz="2400" b="1" dirty="0" err="1" smtClean="0">
                <a:latin typeface="Tahoma" pitchFamily="34" charset="0"/>
              </a:rPr>
              <a:t>antibodies</a:t>
            </a:r>
            <a:r>
              <a:rPr lang="cs-CZ" sz="2400" b="1" dirty="0" smtClean="0">
                <a:latin typeface="Tahoma" pitchFamily="34" charset="0"/>
              </a:rPr>
              <a:t> (</a:t>
            </a:r>
            <a:r>
              <a:rPr lang="cs-CZ" sz="2400" b="1" dirty="0" err="1" smtClean="0">
                <a:latin typeface="Tahoma" pitchFamily="34" charset="0"/>
              </a:rPr>
              <a:t>omalizumab</a:t>
            </a:r>
            <a:r>
              <a:rPr lang="cs-CZ" sz="2400" b="1" dirty="0" smtClean="0">
                <a:latin typeface="Tahoma" pitchFamily="34" charset="0"/>
              </a:rPr>
              <a:t>)-</a:t>
            </a:r>
          </a:p>
          <a:p>
            <a:pPr eaLnBrk="1" hangingPunct="1">
              <a:lnSpc>
                <a:spcPct val="80000"/>
              </a:lnSpc>
              <a:buClr>
                <a:schemeClr val="folHlink"/>
              </a:buClr>
              <a:buNone/>
              <a:defRPr/>
            </a:pPr>
            <a:r>
              <a:rPr lang="cs-CZ" sz="2400" b="1" dirty="0" smtClean="0">
                <a:latin typeface="Tahoma" pitchFamily="34" charset="0"/>
              </a:rPr>
              <a:t>                              </a:t>
            </a:r>
            <a:r>
              <a:rPr lang="cs-CZ" sz="2400" dirty="0" smtClean="0">
                <a:latin typeface="Tahoma" pitchFamily="34" charset="0"/>
              </a:rPr>
              <a:t>- severe </a:t>
            </a:r>
            <a:r>
              <a:rPr lang="cs-CZ" sz="2400" dirty="0" err="1" smtClean="0">
                <a:latin typeface="Tahoma" pitchFamily="34" charset="0"/>
              </a:rPr>
              <a:t>allergic</a:t>
            </a:r>
            <a:r>
              <a:rPr lang="cs-CZ" sz="2400" dirty="0" smtClean="0">
                <a:latin typeface="Tahoma" pitchFamily="34" charset="0"/>
              </a:rPr>
              <a:t> astma</a:t>
            </a:r>
          </a:p>
        </p:txBody>
      </p:sp>
      <p:pic>
        <p:nvPicPr>
          <p:cNvPr id="19460" name="Obrázek 3" descr="antihistamine zyrtec"/>
          <p:cNvPicPr>
            <a:picLocks noChangeAspect="1" noChangeArrowheads="1"/>
          </p:cNvPicPr>
          <p:nvPr/>
        </p:nvPicPr>
        <p:blipFill>
          <a:blip r:embed="rId2" cstate="print"/>
          <a:srcRect/>
          <a:stretch>
            <a:fillRect/>
          </a:stretch>
        </p:blipFill>
        <p:spPr bwMode="auto">
          <a:xfrm>
            <a:off x="168275" y="2119313"/>
            <a:ext cx="1381125" cy="1466850"/>
          </a:xfrm>
          <a:prstGeom prst="rect">
            <a:avLst/>
          </a:prstGeom>
          <a:noFill/>
          <a:ln w="9525">
            <a:noFill/>
            <a:miter lim="800000"/>
            <a:headEnd/>
            <a:tailEnd/>
          </a:ln>
        </p:spPr>
      </p:pic>
      <p:pic>
        <p:nvPicPr>
          <p:cNvPr id="19461" name="Obrázek 4" descr="https://encrypted-tbn0.gstatic.com/images?q=tbn:ANd9GcQCihiIoUEoTSXD-2WM41Z5bjEBOBdsk7gTCgTJjJvixHpgUoX-"/>
          <p:cNvPicPr>
            <a:picLocks noChangeAspect="1" noChangeArrowheads="1"/>
          </p:cNvPicPr>
          <p:nvPr/>
        </p:nvPicPr>
        <p:blipFill>
          <a:blip r:embed="rId3" cstate="print"/>
          <a:srcRect/>
          <a:stretch>
            <a:fillRect/>
          </a:stretch>
        </p:blipFill>
        <p:spPr bwMode="auto">
          <a:xfrm>
            <a:off x="1714500" y="2071688"/>
            <a:ext cx="1552575"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cs-CZ" sz="2800" b="1" dirty="0">
                <a:latin typeface="Tahoma" pitchFamily="34" charset="0"/>
              </a:rPr>
              <a:t>BCR</a:t>
            </a:r>
          </a:p>
        </p:txBody>
      </p:sp>
      <p:sp>
        <p:nvSpPr>
          <p:cNvPr id="157699" name="Rectangle 3"/>
          <p:cNvSpPr>
            <a:spLocks noGrp="1" noChangeArrowheads="1"/>
          </p:cNvSpPr>
          <p:nvPr>
            <p:ph type="body" idx="1"/>
          </p:nvPr>
        </p:nvSpPr>
        <p:spPr>
          <a:xfrm>
            <a:off x="457200" y="1196975"/>
            <a:ext cx="5627688" cy="5327650"/>
          </a:xfrm>
        </p:spPr>
        <p:txBody>
          <a:bodyPr>
            <a:normAutofit/>
          </a:bodyPr>
          <a:lstStyle/>
          <a:p>
            <a:pPr>
              <a:lnSpc>
                <a:spcPct val="80000"/>
              </a:lnSpc>
              <a:buClr>
                <a:srgbClr val="00FF00"/>
              </a:buClr>
              <a:buFont typeface="Wingdings" pitchFamily="2" charset="2"/>
              <a:buChar char="§"/>
            </a:pPr>
            <a:r>
              <a:rPr lang="cs-CZ" sz="2400" dirty="0">
                <a:latin typeface="Tahoma" pitchFamily="34" charset="0"/>
              </a:rPr>
              <a:t>BCR </a:t>
            </a:r>
            <a:r>
              <a:rPr lang="cs-CZ" sz="2400" dirty="0" err="1">
                <a:latin typeface="Tahoma" pitchFamily="34" charset="0"/>
              </a:rPr>
              <a:t>is</a:t>
            </a:r>
            <a:r>
              <a:rPr lang="cs-CZ" sz="2400" dirty="0">
                <a:latin typeface="Tahoma" pitchFamily="34" charset="0"/>
              </a:rPr>
              <a:t> </a:t>
            </a:r>
            <a:r>
              <a:rPr lang="cs-CZ" sz="2400" dirty="0" err="1">
                <a:latin typeface="Tahoma" pitchFamily="34" charset="0"/>
              </a:rPr>
              <a:t>composed</a:t>
            </a:r>
            <a:r>
              <a:rPr lang="cs-CZ" sz="2400" dirty="0">
                <a:latin typeface="Tahoma" pitchFamily="34" charset="0"/>
              </a:rPr>
              <a:t> </a:t>
            </a:r>
            <a:r>
              <a:rPr lang="cs-CZ" sz="2400" dirty="0" err="1">
                <a:latin typeface="Tahoma" pitchFamily="34" charset="0"/>
              </a:rPr>
              <a:t>from</a:t>
            </a:r>
            <a:r>
              <a:rPr lang="cs-CZ" sz="2400" dirty="0">
                <a:latin typeface="Tahoma" pitchFamily="34" charset="0"/>
              </a:rPr>
              <a:t> </a:t>
            </a:r>
            <a:r>
              <a:rPr lang="cs-CZ" sz="2400" u="sng" dirty="0" err="1">
                <a:latin typeface="Tahoma" pitchFamily="34" charset="0"/>
              </a:rPr>
              <a:t>surface</a:t>
            </a:r>
            <a:r>
              <a:rPr lang="cs-CZ" sz="2400" u="sng" dirty="0">
                <a:latin typeface="Tahoma" pitchFamily="34" charset="0"/>
              </a:rPr>
              <a:t> </a:t>
            </a:r>
            <a:r>
              <a:rPr lang="cs-CZ" sz="2400" u="sng" dirty="0" err="1">
                <a:latin typeface="Tahoma" pitchFamily="34" charset="0"/>
              </a:rPr>
              <a:t>immunoglobulin</a:t>
            </a:r>
            <a:r>
              <a:rPr lang="cs-CZ" sz="2400" u="sng" dirty="0">
                <a:latin typeface="Tahoma" pitchFamily="34" charset="0"/>
              </a:rPr>
              <a:t> (</a:t>
            </a:r>
            <a:r>
              <a:rPr lang="cs-CZ" sz="2400" u="sng" dirty="0" err="1">
                <a:latin typeface="Tahoma" pitchFamily="34" charset="0"/>
              </a:rPr>
              <a:t>IgM</a:t>
            </a:r>
            <a:r>
              <a:rPr lang="cs-CZ" sz="2400" u="sng" dirty="0">
                <a:latin typeface="Tahoma" pitchFamily="34" charset="0"/>
              </a:rPr>
              <a:t>, </a:t>
            </a:r>
            <a:r>
              <a:rPr lang="cs-CZ" sz="2400" u="sng" dirty="0" err="1" smtClean="0">
                <a:latin typeface="Tahoma" pitchFamily="34" charset="0"/>
              </a:rPr>
              <a:t>IgD</a:t>
            </a:r>
            <a:r>
              <a:rPr lang="cs-CZ" sz="2400" u="sng" dirty="0" smtClean="0">
                <a:latin typeface="Tahoma" pitchFamily="34" charset="0"/>
              </a:rPr>
              <a:t>) </a:t>
            </a:r>
            <a:r>
              <a:rPr lang="cs-CZ" sz="2400" dirty="0" err="1" smtClean="0">
                <a:latin typeface="Tahoma" pitchFamily="34" charset="0"/>
              </a:rPr>
              <a:t>which</a:t>
            </a:r>
            <a:r>
              <a:rPr lang="cs-CZ" sz="2400" dirty="0" smtClean="0">
                <a:latin typeface="Tahoma" pitchFamily="34" charset="0"/>
              </a:rPr>
              <a:t>  </a:t>
            </a:r>
            <a:r>
              <a:rPr lang="cs-CZ" sz="2400" dirty="0" err="1">
                <a:latin typeface="Tahoma" pitchFamily="34" charset="0"/>
              </a:rPr>
              <a:t>recognizes</a:t>
            </a:r>
            <a:r>
              <a:rPr lang="cs-CZ" sz="2400" dirty="0">
                <a:latin typeface="Tahoma" pitchFamily="34" charset="0"/>
              </a:rPr>
              <a:t> </a:t>
            </a:r>
            <a:r>
              <a:rPr lang="cs-CZ" sz="2400" dirty="0" err="1" smtClean="0">
                <a:latin typeface="Tahoma" pitchFamily="34" charset="0"/>
              </a:rPr>
              <a:t>Ag</a:t>
            </a:r>
            <a:r>
              <a:rPr lang="cs-CZ" sz="2400" dirty="0" smtClean="0">
                <a:latin typeface="Tahoma" pitchFamily="34" charset="0"/>
              </a:rPr>
              <a:t> </a:t>
            </a:r>
            <a:r>
              <a:rPr lang="cs-CZ" sz="2400" dirty="0" err="1">
                <a:latin typeface="Tahoma" pitchFamily="34" charset="0"/>
              </a:rPr>
              <a:t>and</a:t>
            </a:r>
            <a:r>
              <a:rPr lang="cs-CZ" sz="2400" dirty="0">
                <a:latin typeface="Tahoma" pitchFamily="34" charset="0"/>
              </a:rPr>
              <a:t> </a:t>
            </a:r>
            <a:r>
              <a:rPr lang="cs-CZ" sz="2400" u="sng" dirty="0" err="1">
                <a:latin typeface="Tahoma" pitchFamily="34" charset="0"/>
              </a:rPr>
              <a:t>associated</a:t>
            </a:r>
            <a:r>
              <a:rPr lang="cs-CZ" sz="2400" u="sng" dirty="0">
                <a:latin typeface="Tahoma" pitchFamily="34" charset="0"/>
              </a:rPr>
              <a:t> </a:t>
            </a:r>
            <a:r>
              <a:rPr lang="cs-CZ" sz="2400" u="sng" dirty="0" err="1">
                <a:latin typeface="Tahoma" pitchFamily="34" charset="0"/>
              </a:rPr>
              <a:t>signaling</a:t>
            </a:r>
            <a:r>
              <a:rPr lang="cs-CZ" sz="2400" u="sng" dirty="0">
                <a:latin typeface="Tahoma" pitchFamily="34" charset="0"/>
              </a:rPr>
              <a:t> </a:t>
            </a:r>
            <a:r>
              <a:rPr lang="cs-CZ" sz="2400" u="sng" dirty="0" err="1">
                <a:latin typeface="Tahoma" pitchFamily="34" charset="0"/>
              </a:rPr>
              <a:t>molecules</a:t>
            </a:r>
            <a:r>
              <a:rPr lang="cs-CZ" sz="2400" u="sng" dirty="0">
                <a:latin typeface="Tahoma" pitchFamily="34" charset="0"/>
              </a:rPr>
              <a:t> </a:t>
            </a:r>
            <a:r>
              <a:rPr lang="cs-CZ" sz="2400" u="sng" dirty="0" err="1" smtClean="0">
                <a:latin typeface="Tahoma" pitchFamily="34" charset="0"/>
              </a:rPr>
              <a:t>Ig</a:t>
            </a:r>
            <a:r>
              <a:rPr lang="cs-CZ" sz="2400" u="sng" dirty="0" err="1" smtClean="0">
                <a:latin typeface="Symbol" pitchFamily="18" charset="2"/>
              </a:rPr>
              <a:t>a</a:t>
            </a:r>
            <a:r>
              <a:rPr lang="cs-CZ" sz="2400" u="sng" dirty="0" smtClean="0">
                <a:latin typeface="Tahoma" pitchFamily="34" charset="0"/>
              </a:rPr>
              <a:t> </a:t>
            </a:r>
            <a:r>
              <a:rPr lang="cs-CZ" sz="2400" u="sng" dirty="0" err="1">
                <a:latin typeface="Tahoma" pitchFamily="34" charset="0"/>
              </a:rPr>
              <a:t>and</a:t>
            </a:r>
            <a:r>
              <a:rPr lang="cs-CZ" sz="2400" u="sng" dirty="0">
                <a:latin typeface="Tahoma" pitchFamily="34" charset="0"/>
              </a:rPr>
              <a:t> </a:t>
            </a:r>
            <a:r>
              <a:rPr lang="cs-CZ" sz="2400" u="sng" dirty="0" err="1" smtClean="0">
                <a:latin typeface="Tahoma" pitchFamily="34" charset="0"/>
              </a:rPr>
              <a:t>IG</a:t>
            </a:r>
            <a:r>
              <a:rPr lang="cs-CZ" sz="2400" u="sng" dirty="0" err="1" smtClean="0">
                <a:latin typeface="Symbol" pitchFamily="18" charset="2"/>
              </a:rPr>
              <a:t>b</a:t>
            </a:r>
            <a:r>
              <a:rPr lang="cs-CZ" sz="2400" dirty="0" smtClean="0">
                <a:latin typeface="Tahoma" pitchFamily="34" charset="0"/>
              </a:rPr>
              <a:t>, </a:t>
            </a:r>
            <a:r>
              <a:rPr lang="cs-CZ" sz="2400" dirty="0" err="1">
                <a:latin typeface="Tahoma" pitchFamily="34" charset="0"/>
              </a:rPr>
              <a:t>which</a:t>
            </a:r>
            <a:r>
              <a:rPr lang="cs-CZ" sz="2400" dirty="0">
                <a:latin typeface="Tahoma" pitchFamily="34" charset="0"/>
              </a:rPr>
              <a:t> are </a:t>
            </a:r>
            <a:r>
              <a:rPr lang="cs-CZ" sz="2400" dirty="0" err="1">
                <a:latin typeface="Tahoma" pitchFamily="34" charset="0"/>
              </a:rPr>
              <a:t>associated</a:t>
            </a:r>
            <a:r>
              <a:rPr lang="cs-CZ" sz="2400" dirty="0">
                <a:latin typeface="Tahoma" pitchFamily="34" charset="0"/>
              </a:rPr>
              <a:t> </a:t>
            </a:r>
            <a:r>
              <a:rPr lang="cs-CZ" sz="2400" dirty="0" err="1">
                <a:latin typeface="Tahoma" pitchFamily="34" charset="0"/>
              </a:rPr>
              <a:t>with</a:t>
            </a:r>
            <a:r>
              <a:rPr lang="cs-CZ" sz="2400" dirty="0">
                <a:latin typeface="Tahoma" pitchFamily="34" charset="0"/>
              </a:rPr>
              <a:t> </a:t>
            </a:r>
            <a:r>
              <a:rPr lang="cs-CZ" sz="2400" dirty="0" err="1">
                <a:latin typeface="Tahoma" pitchFamily="34" charset="0"/>
              </a:rPr>
              <a:t>the</a:t>
            </a:r>
            <a:r>
              <a:rPr lang="cs-CZ" sz="2400" dirty="0">
                <a:latin typeface="Tahoma" pitchFamily="34" charset="0"/>
              </a:rPr>
              <a:t> </a:t>
            </a:r>
            <a:r>
              <a:rPr lang="cs-CZ" sz="2400" dirty="0" err="1">
                <a:latin typeface="Tahoma" pitchFamily="34" charset="0"/>
              </a:rPr>
              <a:t>cytoplasmic</a:t>
            </a:r>
            <a:r>
              <a:rPr lang="cs-CZ" sz="2400" dirty="0">
                <a:latin typeface="Tahoma" pitchFamily="34" charset="0"/>
              </a:rPr>
              <a:t> protein-</a:t>
            </a:r>
            <a:r>
              <a:rPr lang="cs-CZ" sz="2400" dirty="0" err="1">
                <a:latin typeface="Tahoma" pitchFamily="34" charset="0"/>
              </a:rPr>
              <a:t>tyrosine</a:t>
            </a:r>
            <a:r>
              <a:rPr lang="cs-CZ" sz="2400" dirty="0">
                <a:latin typeface="Tahoma" pitchFamily="34" charset="0"/>
              </a:rPr>
              <a:t> </a:t>
            </a:r>
            <a:r>
              <a:rPr lang="cs-CZ" sz="2400" dirty="0" err="1">
                <a:latin typeface="Tahoma" pitchFamily="34" charset="0"/>
              </a:rPr>
              <a:t>kinases</a:t>
            </a:r>
            <a:r>
              <a:rPr lang="cs-CZ" sz="2400" dirty="0">
                <a:latin typeface="Tahoma" pitchFamily="34" charset="0"/>
              </a:rPr>
              <a:t> (PTK) </a:t>
            </a:r>
            <a:r>
              <a:rPr lang="cs-CZ" sz="2400" dirty="0" err="1">
                <a:latin typeface="Tahoma" pitchFamily="34" charset="0"/>
              </a:rPr>
              <a:t>Src</a:t>
            </a:r>
            <a:r>
              <a:rPr lang="cs-CZ" sz="2400" dirty="0">
                <a:latin typeface="Tahoma" pitchFamily="34" charset="0"/>
              </a:rPr>
              <a:t> </a:t>
            </a:r>
            <a:r>
              <a:rPr lang="cs-CZ" sz="2400" dirty="0" err="1">
                <a:latin typeface="Tahoma" pitchFamily="34" charset="0"/>
              </a:rPr>
              <a:t>Group</a:t>
            </a:r>
            <a:r>
              <a:rPr lang="cs-CZ" sz="2400" dirty="0">
                <a:latin typeface="Tahoma" pitchFamily="34" charset="0"/>
              </a:rPr>
              <a:t> </a:t>
            </a:r>
          </a:p>
          <a:p>
            <a:pPr>
              <a:lnSpc>
                <a:spcPct val="80000"/>
              </a:lnSpc>
              <a:buClr>
                <a:srgbClr val="00FF00"/>
              </a:buClr>
              <a:buFont typeface="Wingdings" pitchFamily="2" charset="2"/>
              <a:buChar char="§"/>
            </a:pPr>
            <a:endParaRPr lang="cs-CZ" sz="2400" dirty="0">
              <a:latin typeface="Tahoma" pitchFamily="34" charset="0"/>
            </a:endParaRPr>
          </a:p>
          <a:p>
            <a:pPr>
              <a:lnSpc>
                <a:spcPct val="80000"/>
              </a:lnSpc>
              <a:buClr>
                <a:srgbClr val="00FF00"/>
              </a:buClr>
              <a:buFont typeface="Wingdings" pitchFamily="2" charset="2"/>
              <a:buChar char="§"/>
            </a:pPr>
            <a:r>
              <a:rPr lang="cs-CZ" sz="2400" dirty="0" err="1">
                <a:latin typeface="Tahoma" pitchFamily="34" charset="0"/>
              </a:rPr>
              <a:t>After</a:t>
            </a:r>
            <a:r>
              <a:rPr lang="cs-CZ" sz="2400" dirty="0">
                <a:latin typeface="Tahoma" pitchFamily="34" charset="0"/>
              </a:rPr>
              <a:t> </a:t>
            </a:r>
            <a:r>
              <a:rPr lang="cs-CZ" sz="2400" dirty="0" err="1">
                <a:latin typeface="Tahoma" pitchFamily="34" charset="0"/>
              </a:rPr>
              <a:t>binding</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Ag</a:t>
            </a:r>
            <a:r>
              <a:rPr lang="cs-CZ" sz="2400" dirty="0">
                <a:latin typeface="Tahoma" pitchFamily="34" charset="0"/>
              </a:rPr>
              <a:t> to 2 </a:t>
            </a:r>
            <a:r>
              <a:rPr lang="cs-CZ" sz="2400" dirty="0" err="1">
                <a:latin typeface="Tahoma" pitchFamily="34" charset="0"/>
              </a:rPr>
              <a:t>or</a:t>
            </a:r>
            <a:r>
              <a:rPr lang="cs-CZ" sz="2400" dirty="0">
                <a:latin typeface="Tahoma" pitchFamily="34" charset="0"/>
              </a:rPr>
              <a:t> more </a:t>
            </a:r>
            <a:r>
              <a:rPr lang="cs-CZ" sz="2400" dirty="0" smtClean="0">
                <a:latin typeface="Tahoma" pitchFamily="34" charset="0"/>
              </a:rPr>
              <a:t>BCR,  PTK </a:t>
            </a:r>
            <a:r>
              <a:rPr lang="cs-CZ" sz="2400" dirty="0" err="1" smtClean="0">
                <a:latin typeface="Tahoma" pitchFamily="34" charset="0"/>
              </a:rPr>
              <a:t>will</a:t>
            </a:r>
            <a:r>
              <a:rPr lang="cs-CZ" sz="2400" dirty="0" smtClean="0">
                <a:latin typeface="Tahoma" pitchFamily="34" charset="0"/>
              </a:rPr>
              <a:t> </a:t>
            </a:r>
            <a:r>
              <a:rPr lang="cs-CZ" sz="2400" dirty="0" err="1">
                <a:latin typeface="Tahoma" pitchFamily="34" charset="0"/>
              </a:rPr>
              <a:t>approximate</a:t>
            </a:r>
            <a:r>
              <a:rPr lang="cs-CZ" sz="2400" dirty="0">
                <a:latin typeface="Tahoma" pitchFamily="34" charset="0"/>
              </a:rPr>
              <a:t> </a:t>
            </a:r>
            <a:r>
              <a:rPr lang="cs-CZ" sz="2400" dirty="0" smtClean="0">
                <a:latin typeface="Tahoma" pitchFamily="34" charset="0"/>
              </a:rPr>
              <a:t>, </a:t>
            </a:r>
            <a:r>
              <a:rPr lang="cs-CZ" sz="2400" dirty="0" err="1">
                <a:latin typeface="Tahoma" pitchFamily="34" charset="0"/>
              </a:rPr>
              <a:t>mutual</a:t>
            </a:r>
            <a:r>
              <a:rPr lang="cs-CZ" sz="2400" dirty="0">
                <a:latin typeface="Tahoma" pitchFamily="34" charset="0"/>
              </a:rPr>
              <a:t> </a:t>
            </a:r>
            <a:r>
              <a:rPr lang="cs-CZ" sz="2400" dirty="0" err="1">
                <a:latin typeface="Tahoma" pitchFamily="34" charset="0"/>
              </a:rPr>
              <a:t>phosphorylation</a:t>
            </a:r>
            <a:r>
              <a:rPr lang="cs-CZ" sz="2400" dirty="0">
                <a:latin typeface="Tahoma" pitchFamily="34" charset="0"/>
              </a:rPr>
              <a:t> </a:t>
            </a:r>
            <a:r>
              <a:rPr lang="cs-CZ" sz="2400" dirty="0" err="1">
                <a:latin typeface="Tahoma" pitchFamily="34" charset="0"/>
              </a:rPr>
              <a:t>and</a:t>
            </a:r>
            <a:r>
              <a:rPr lang="cs-CZ" sz="2400" dirty="0">
                <a:latin typeface="Tahoma" pitchFamily="34" charset="0"/>
              </a:rPr>
              <a:t> </a:t>
            </a:r>
            <a:r>
              <a:rPr lang="cs-CZ" sz="2400" dirty="0" err="1">
                <a:latin typeface="Tahoma" pitchFamily="34" charset="0"/>
              </a:rPr>
              <a:t>phosphorylation</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other</a:t>
            </a:r>
            <a:r>
              <a:rPr lang="cs-CZ" sz="2400" dirty="0">
                <a:latin typeface="Tahoma" pitchFamily="34" charset="0"/>
              </a:rPr>
              <a:t> </a:t>
            </a:r>
            <a:r>
              <a:rPr lang="cs-CZ" sz="2400" dirty="0" err="1">
                <a:latin typeface="Tahoma" pitchFamily="34" charset="0"/>
              </a:rPr>
              <a:t>cytoplasmic</a:t>
            </a:r>
            <a:r>
              <a:rPr lang="cs-CZ" sz="2400" dirty="0">
                <a:latin typeface="Tahoma" pitchFamily="34" charset="0"/>
              </a:rPr>
              <a:t> </a:t>
            </a:r>
            <a:r>
              <a:rPr lang="cs-CZ" sz="2400" dirty="0" err="1" smtClean="0">
                <a:latin typeface="Tahoma" pitchFamily="34" charset="0"/>
              </a:rPr>
              <a:t>proteins</a:t>
            </a:r>
            <a:r>
              <a:rPr lang="cs-CZ" sz="2400" dirty="0" smtClean="0">
                <a:latin typeface="Tahoma" pitchFamily="34" charset="0"/>
              </a:rPr>
              <a:t> </a:t>
            </a:r>
            <a:r>
              <a:rPr lang="cs-CZ" sz="2400" dirty="0" err="1" smtClean="0">
                <a:latin typeface="Tahoma" pitchFamily="34" charset="0"/>
              </a:rPr>
              <a:t>begin</a:t>
            </a:r>
            <a:r>
              <a:rPr lang="cs-CZ" sz="2400" dirty="0" smtClean="0">
                <a:latin typeface="Tahoma" pitchFamily="34" charset="0"/>
              </a:rPr>
              <a:t>, </a:t>
            </a:r>
            <a:r>
              <a:rPr lang="cs-CZ" sz="2400" dirty="0" err="1">
                <a:latin typeface="Tahoma" pitchFamily="34" charset="0"/>
              </a:rPr>
              <a:t>leading</a:t>
            </a:r>
            <a:r>
              <a:rPr lang="cs-CZ" sz="2400" dirty="0">
                <a:latin typeface="Tahoma" pitchFamily="34" charset="0"/>
              </a:rPr>
              <a:t> to </a:t>
            </a:r>
            <a:r>
              <a:rPr lang="cs-CZ" sz="2400" dirty="0" err="1">
                <a:latin typeface="Tahoma" pitchFamily="34" charset="0"/>
              </a:rPr>
              <a:t>changes</a:t>
            </a:r>
            <a:r>
              <a:rPr lang="cs-CZ" sz="2400" dirty="0">
                <a:latin typeface="Tahoma" pitchFamily="34" charset="0"/>
              </a:rPr>
              <a:t> in gene </a:t>
            </a:r>
            <a:r>
              <a:rPr lang="cs-CZ" sz="2400" dirty="0" err="1">
                <a:latin typeface="Tahoma" pitchFamily="34" charset="0"/>
              </a:rPr>
              <a:t>transcription</a:t>
            </a:r>
            <a:r>
              <a:rPr lang="cs-CZ" sz="2400" dirty="0">
                <a:latin typeface="Tahoma" pitchFamily="34" charset="0"/>
              </a:rPr>
              <a:t>, </a:t>
            </a:r>
            <a:r>
              <a:rPr lang="cs-CZ" sz="2400" dirty="0" err="1">
                <a:latin typeface="Tahoma" pitchFamily="34" charset="0"/>
              </a:rPr>
              <a:t>proliferation</a:t>
            </a:r>
            <a:r>
              <a:rPr lang="cs-CZ" sz="2400" dirty="0">
                <a:latin typeface="Tahoma" pitchFamily="34" charset="0"/>
              </a:rPr>
              <a:t>, </a:t>
            </a:r>
            <a:r>
              <a:rPr lang="cs-CZ" sz="2400" dirty="0" err="1">
                <a:latin typeface="Tahoma" pitchFamily="34" charset="0"/>
              </a:rPr>
              <a:t>differentiation</a:t>
            </a:r>
            <a:r>
              <a:rPr lang="cs-CZ" sz="2400" dirty="0">
                <a:latin typeface="Tahoma" pitchFamily="34" charset="0"/>
              </a:rPr>
              <a:t> </a:t>
            </a:r>
            <a:r>
              <a:rPr lang="cs-CZ" sz="2400" dirty="0" err="1">
                <a:latin typeface="Tahoma" pitchFamily="34" charset="0"/>
              </a:rPr>
              <a:t>and</a:t>
            </a:r>
            <a:r>
              <a:rPr lang="cs-CZ" sz="2400" dirty="0">
                <a:latin typeface="Tahoma" pitchFamily="34" charset="0"/>
              </a:rPr>
              <a:t> </a:t>
            </a:r>
            <a:r>
              <a:rPr lang="cs-CZ" sz="2400" dirty="0" err="1">
                <a:latin typeface="Tahoma" pitchFamily="34" charset="0"/>
              </a:rPr>
              <a:t>secretion</a:t>
            </a:r>
            <a:r>
              <a:rPr lang="cs-CZ" sz="2400" dirty="0">
                <a:latin typeface="Tahoma" pitchFamily="34" charset="0"/>
              </a:rPr>
              <a:t> </a:t>
            </a:r>
            <a:r>
              <a:rPr lang="cs-CZ" sz="2400" dirty="0" err="1">
                <a:latin typeface="Tahoma" pitchFamily="34" charset="0"/>
              </a:rPr>
              <a:t>of</a:t>
            </a:r>
            <a:r>
              <a:rPr lang="cs-CZ" sz="2400" dirty="0">
                <a:latin typeface="Tahoma" pitchFamily="34" charset="0"/>
              </a:rPr>
              <a:t> </a:t>
            </a:r>
            <a:r>
              <a:rPr lang="cs-CZ" sz="2400" dirty="0" err="1">
                <a:latin typeface="Tahoma" pitchFamily="34" charset="0"/>
              </a:rPr>
              <a:t>antibodies</a:t>
            </a:r>
            <a:endParaRPr lang="cs-CZ" sz="2400" dirty="0">
              <a:latin typeface="Tahoma" pitchFamily="34" charset="0"/>
            </a:endParaRPr>
          </a:p>
          <a:p>
            <a:pPr>
              <a:lnSpc>
                <a:spcPct val="8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p:txBody>
      </p:sp>
      <p:pic>
        <p:nvPicPr>
          <p:cNvPr id="157700" name="Picture 4"/>
          <p:cNvPicPr>
            <a:picLocks noChangeAspect="1" noChangeArrowheads="1"/>
          </p:cNvPicPr>
          <p:nvPr/>
        </p:nvPicPr>
        <p:blipFill>
          <a:blip r:embed="rId2" cstate="print"/>
          <a:srcRect/>
          <a:stretch>
            <a:fillRect/>
          </a:stretch>
        </p:blipFill>
        <p:spPr bwMode="auto">
          <a:xfrm>
            <a:off x="6072198" y="1557338"/>
            <a:ext cx="3071802" cy="374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cs-CZ" sz="2800" b="1" u="sng" dirty="0" smtClean="0">
                <a:latin typeface="Tahoma" pitchFamily="34" charset="0"/>
              </a:rPr>
              <a:t>Non-</a:t>
            </a:r>
            <a:r>
              <a:rPr lang="cs-CZ" sz="2800" b="1" u="sng" dirty="0" err="1" smtClean="0">
                <a:latin typeface="Tahoma" pitchFamily="34" charset="0"/>
              </a:rPr>
              <a:t>specific</a:t>
            </a:r>
            <a:r>
              <a:rPr lang="cs-CZ" sz="2800" b="1" u="sng" dirty="0" smtClean="0">
                <a:latin typeface="Tahoma" pitchFamily="34" charset="0"/>
              </a:rPr>
              <a:t> </a:t>
            </a:r>
            <a:r>
              <a:rPr lang="cs-CZ" sz="2800" b="1" u="sng" dirty="0" err="1" smtClean="0">
                <a:latin typeface="Tahoma" pitchFamily="34" charset="0"/>
              </a:rPr>
              <a:t>immunostimulant</a:t>
            </a:r>
            <a:r>
              <a:rPr lang="cs-CZ" sz="2800" b="1" u="sng" dirty="0" smtClean="0">
                <a:latin typeface="Tahoma" pitchFamily="34" charset="0"/>
              </a:rPr>
              <a:t> </a:t>
            </a:r>
            <a:r>
              <a:rPr lang="cs-CZ" sz="2800" b="1" u="sng" dirty="0" err="1" smtClean="0">
                <a:latin typeface="Tahoma" pitchFamily="34" charset="0"/>
              </a:rPr>
              <a:t>therapy</a:t>
            </a:r>
            <a:endParaRPr lang="cs-CZ" sz="2800" b="1" u="sng" dirty="0" smtClean="0">
              <a:latin typeface="Tahoma" pitchFamily="34" charset="0"/>
            </a:endParaRPr>
          </a:p>
        </p:txBody>
      </p:sp>
      <p:sp>
        <p:nvSpPr>
          <p:cNvPr id="54275" name="Rectangle 3"/>
          <p:cNvSpPr>
            <a:spLocks noGrp="1" noChangeArrowheads="1"/>
          </p:cNvSpPr>
          <p:nvPr>
            <p:ph type="body" idx="1"/>
          </p:nvPr>
        </p:nvSpPr>
        <p:spPr>
          <a:xfrm>
            <a:off x="179388" y="1196975"/>
            <a:ext cx="8964612" cy="4525963"/>
          </a:xfrm>
        </p:spPr>
        <p:txBody>
          <a:bodyPr>
            <a:normAutofit fontScale="92500" lnSpcReduction="20000"/>
          </a:bodyPr>
          <a:lstStyle/>
          <a:p>
            <a:pPr eaLnBrk="1" hangingPunct="1">
              <a:buClr>
                <a:schemeClr val="folHlink"/>
              </a:buClr>
              <a:buFont typeface="Wingdings" pitchFamily="2" charset="2"/>
              <a:buChar char="§"/>
              <a:defRPr/>
            </a:pPr>
            <a:r>
              <a:rPr lang="cs-CZ" sz="2400" b="1" dirty="0" err="1" smtClean="0">
                <a:latin typeface="Tahoma" pitchFamily="34" charset="0"/>
              </a:rPr>
              <a:t>synthetic</a:t>
            </a:r>
            <a:r>
              <a:rPr lang="cs-CZ" sz="2400" b="1" dirty="0" smtClean="0">
                <a:latin typeface="Tahoma" pitchFamily="34" charset="0"/>
              </a:rPr>
              <a:t> </a:t>
            </a:r>
            <a:r>
              <a:rPr lang="cs-CZ" sz="2400" b="1" dirty="0" err="1" smtClean="0">
                <a:latin typeface="Tahoma" pitchFamily="34" charset="0"/>
              </a:rPr>
              <a:t>immunomodulators</a:t>
            </a:r>
            <a:r>
              <a:rPr lang="cs-CZ" sz="2400" dirty="0" smtClean="0">
                <a:latin typeface="Tahoma" pitchFamily="34" charset="0"/>
              </a:rPr>
              <a:t> </a:t>
            </a:r>
          </a:p>
          <a:p>
            <a:pPr lvl="2" eaLnBrk="1" hangingPunct="1">
              <a:buClr>
                <a:schemeClr val="folHlink"/>
              </a:buClr>
              <a:buFont typeface="Wingdings" pitchFamily="2" charset="2"/>
              <a:buChar char="§"/>
              <a:defRPr/>
            </a:pPr>
            <a:r>
              <a:rPr lang="cs-CZ" sz="1800" b="1" dirty="0" err="1" smtClean="0">
                <a:latin typeface="Tahoma" pitchFamily="34" charset="0"/>
              </a:rPr>
              <a:t>Methisoprinol</a:t>
            </a:r>
            <a:r>
              <a:rPr lang="cs-CZ" sz="1800" dirty="0" smtClean="0">
                <a:latin typeface="Tahoma" pitchFamily="34" charset="0"/>
              </a:rPr>
              <a:t> (</a:t>
            </a:r>
            <a:r>
              <a:rPr lang="cs-CZ" sz="1800" dirty="0" err="1" smtClean="0">
                <a:latin typeface="Tahoma" pitchFamily="34" charset="0"/>
              </a:rPr>
              <a:t>Isoprinosine</a:t>
            </a:r>
            <a:r>
              <a:rPr lang="cs-CZ" sz="1800" dirty="0" smtClean="0">
                <a:latin typeface="Tahoma" pitchFamily="34" charset="0"/>
              </a:rPr>
              <a:t>) - </a:t>
            </a:r>
            <a:r>
              <a:rPr lang="cs-CZ" sz="1800" dirty="0" err="1" smtClean="0">
                <a:latin typeface="Tahoma" pitchFamily="34" charset="0"/>
              </a:rPr>
              <a:t>used</a:t>
            </a:r>
            <a:r>
              <a:rPr lang="cs-CZ" sz="1800" dirty="0" smtClean="0">
                <a:latin typeface="Tahoma" pitchFamily="34" charset="0"/>
              </a:rPr>
              <a:t> in </a:t>
            </a:r>
            <a:r>
              <a:rPr lang="cs-CZ" sz="1800" dirty="0" err="1" smtClean="0">
                <a:latin typeface="Tahoma" pitchFamily="34" charset="0"/>
              </a:rPr>
              <a:t>viral</a:t>
            </a:r>
            <a:r>
              <a:rPr lang="cs-CZ" sz="1800" dirty="0" smtClean="0">
                <a:latin typeface="Tahoma" pitchFamily="34" charset="0"/>
              </a:rPr>
              <a:t> </a:t>
            </a:r>
            <a:r>
              <a:rPr lang="cs-CZ" sz="1800" dirty="0" err="1" smtClean="0">
                <a:latin typeface="Tahoma" pitchFamily="34" charset="0"/>
              </a:rPr>
              <a:t>infections</a:t>
            </a:r>
            <a:r>
              <a:rPr lang="cs-CZ" sz="1800" dirty="0" smtClean="0">
                <a:latin typeface="Tahoma" pitchFamily="34" charset="0"/>
              </a:rPr>
              <a:t> </a:t>
            </a:r>
            <a:r>
              <a:rPr lang="cs-CZ" sz="1800" dirty="0" err="1" smtClean="0">
                <a:latin typeface="Tahoma" pitchFamily="34" charset="0"/>
              </a:rPr>
              <a:t>with</a:t>
            </a:r>
            <a:r>
              <a:rPr lang="cs-CZ" sz="1800" dirty="0" smtClean="0">
                <a:latin typeface="Tahoma" pitchFamily="34" charset="0"/>
              </a:rPr>
              <a:t> more </a:t>
            </a:r>
            <a:br>
              <a:rPr lang="cs-CZ" sz="1800" dirty="0" smtClean="0">
                <a:latin typeface="Tahoma" pitchFamily="34" charset="0"/>
              </a:rPr>
            </a:br>
            <a:r>
              <a:rPr lang="cs-CZ" sz="1800" dirty="0" smtClean="0">
                <a:latin typeface="Tahoma" pitchFamily="34" charset="0"/>
              </a:rPr>
              <a:t>                                              severe </a:t>
            </a:r>
            <a:r>
              <a:rPr lang="cs-CZ" sz="1800" dirty="0" err="1" smtClean="0">
                <a:latin typeface="Tahoma" pitchFamily="34" charset="0"/>
              </a:rPr>
              <a:t>or</a:t>
            </a:r>
            <a:r>
              <a:rPr lang="cs-CZ" sz="1800" dirty="0" smtClean="0">
                <a:latin typeface="Tahoma" pitchFamily="34" charset="0"/>
              </a:rPr>
              <a:t> </a:t>
            </a:r>
            <a:r>
              <a:rPr lang="cs-CZ" sz="1800" dirty="0" err="1" smtClean="0">
                <a:latin typeface="Tahoma" pitchFamily="34" charset="0"/>
              </a:rPr>
              <a:t>relapsing</a:t>
            </a:r>
            <a:r>
              <a:rPr lang="cs-CZ" sz="1800" dirty="0" smtClean="0">
                <a:latin typeface="Tahoma" pitchFamily="34" charset="0"/>
              </a:rPr>
              <a:t> </a:t>
            </a:r>
            <a:r>
              <a:rPr lang="cs-CZ" sz="1800" dirty="0" err="1" smtClean="0">
                <a:latin typeface="Tahoma" pitchFamily="34" charset="0"/>
              </a:rPr>
              <a:t>course</a:t>
            </a:r>
            <a:r>
              <a:rPr lang="cs-CZ" sz="1800" dirty="0" smtClean="0">
                <a:latin typeface="Tahoma" pitchFamily="34" charset="0"/>
              </a:rPr>
              <a:t> </a:t>
            </a:r>
            <a:br>
              <a:rPr lang="cs-CZ" sz="1800" dirty="0" smtClean="0">
                <a:latin typeface="Tahoma" pitchFamily="34" charset="0"/>
              </a:rPr>
            </a:br>
            <a:endParaRPr lang="cs-CZ" sz="1800" dirty="0" smtClean="0">
              <a:latin typeface="Tahoma" pitchFamily="34" charset="0"/>
            </a:endParaRPr>
          </a:p>
          <a:p>
            <a:pPr eaLnBrk="1" hangingPunct="1">
              <a:buClr>
                <a:schemeClr val="folHlink"/>
              </a:buClr>
              <a:buFont typeface="Wingdings" pitchFamily="2" charset="2"/>
              <a:buChar char="§"/>
              <a:defRPr/>
            </a:pPr>
            <a:r>
              <a:rPr lang="cs-CZ" sz="2400" b="1" dirty="0" err="1" smtClean="0">
                <a:latin typeface="Tahoma" pitchFamily="34" charset="0"/>
              </a:rPr>
              <a:t>bacterial</a:t>
            </a:r>
            <a:r>
              <a:rPr lang="cs-CZ" sz="2400" b="1" dirty="0" smtClean="0">
                <a:latin typeface="Tahoma" pitchFamily="34" charset="0"/>
              </a:rPr>
              <a:t> </a:t>
            </a:r>
            <a:r>
              <a:rPr lang="cs-CZ" sz="2400" b="1" dirty="0" err="1" smtClean="0">
                <a:latin typeface="Tahoma" pitchFamily="34" charset="0"/>
              </a:rPr>
              <a:t>extracts</a:t>
            </a:r>
            <a:r>
              <a:rPr lang="cs-CZ" sz="2400" b="1" dirty="0" smtClean="0">
                <a:latin typeface="Tahoma" pitchFamily="34" charset="0"/>
              </a:rPr>
              <a:t> </a:t>
            </a:r>
            <a:r>
              <a:rPr lang="cs-CZ" sz="2400" b="1" dirty="0" err="1" smtClean="0">
                <a:latin typeface="Tahoma" pitchFamily="34" charset="0"/>
              </a:rPr>
              <a:t>and</a:t>
            </a:r>
            <a:r>
              <a:rPr lang="cs-CZ" sz="2400" b="1" dirty="0" smtClean="0">
                <a:latin typeface="Tahoma" pitchFamily="34" charset="0"/>
              </a:rPr>
              <a:t> </a:t>
            </a:r>
            <a:r>
              <a:rPr lang="cs-CZ" sz="2400" b="1" dirty="0" err="1" smtClean="0">
                <a:latin typeface="Tahoma" pitchFamily="34" charset="0"/>
              </a:rPr>
              <a:t>lysates</a:t>
            </a:r>
            <a:r>
              <a:rPr lang="cs-CZ" sz="2400" b="1" dirty="0" smtClean="0">
                <a:latin typeface="Tahoma" pitchFamily="34" charset="0"/>
              </a:rPr>
              <a:t/>
            </a:r>
            <a:br>
              <a:rPr lang="cs-CZ" sz="2400" b="1" dirty="0" smtClean="0">
                <a:latin typeface="Tahoma" pitchFamily="34" charset="0"/>
              </a:rPr>
            </a:br>
            <a:endParaRPr lang="cs-CZ" sz="100" b="1" dirty="0" smtClean="0">
              <a:latin typeface="Tahoma" pitchFamily="34" charset="0"/>
            </a:endParaRPr>
          </a:p>
          <a:p>
            <a:pPr lvl="2" eaLnBrk="1" hangingPunct="1">
              <a:buClr>
                <a:schemeClr val="folHlink"/>
              </a:buClr>
              <a:buFont typeface="Wingdings" pitchFamily="2" charset="2"/>
              <a:buChar char="§"/>
              <a:defRPr/>
            </a:pPr>
            <a:r>
              <a:rPr lang="cs-CZ" sz="1800" b="1" dirty="0" err="1" smtClean="0">
                <a:latin typeface="Tahoma" pitchFamily="34" charset="0"/>
              </a:rPr>
              <a:t>Broncho</a:t>
            </a:r>
            <a:r>
              <a:rPr lang="cs-CZ" sz="1800" b="1" dirty="0" smtClean="0">
                <a:latin typeface="Tahoma" pitchFamily="34" charset="0"/>
              </a:rPr>
              <a:t>-</a:t>
            </a:r>
            <a:r>
              <a:rPr lang="cs-CZ" sz="1800" b="1" dirty="0" err="1" smtClean="0">
                <a:latin typeface="Tahoma" pitchFamily="34" charset="0"/>
              </a:rPr>
              <a:t>Vaxom</a:t>
            </a:r>
            <a:r>
              <a:rPr lang="cs-CZ" sz="1800" dirty="0" smtClean="0">
                <a:latin typeface="Tahoma" pitchFamily="34" charset="0"/>
              </a:rPr>
              <a:t> - </a:t>
            </a:r>
            <a:r>
              <a:rPr lang="cs-CZ" sz="1800" dirty="0" err="1" smtClean="0">
                <a:latin typeface="Tahoma" pitchFamily="34" charset="0"/>
              </a:rPr>
              <a:t>prevention</a:t>
            </a:r>
            <a:r>
              <a:rPr lang="cs-CZ" sz="1800" dirty="0" smtClean="0">
                <a:latin typeface="Tahoma" pitchFamily="34" charset="0"/>
              </a:rPr>
              <a:t> </a:t>
            </a:r>
            <a:r>
              <a:rPr lang="cs-CZ" sz="1800" dirty="0" err="1" smtClean="0">
                <a:latin typeface="Tahoma" pitchFamily="34" charset="0"/>
              </a:rPr>
              <a:t>of</a:t>
            </a:r>
            <a:r>
              <a:rPr lang="cs-CZ" sz="1800" dirty="0" smtClean="0">
                <a:latin typeface="Tahoma" pitchFamily="34" charset="0"/>
              </a:rPr>
              <a:t> </a:t>
            </a:r>
            <a:r>
              <a:rPr lang="cs-CZ" sz="1800" dirty="0" err="1" smtClean="0">
                <a:latin typeface="Tahoma" pitchFamily="34" charset="0"/>
              </a:rPr>
              <a:t>recurrent</a:t>
            </a:r>
            <a:r>
              <a:rPr lang="cs-CZ" sz="1800" dirty="0" smtClean="0">
                <a:latin typeface="Tahoma" pitchFamily="34" charset="0"/>
              </a:rPr>
              <a:t> </a:t>
            </a:r>
            <a:r>
              <a:rPr lang="cs-CZ" sz="1800" dirty="0" err="1" smtClean="0">
                <a:latin typeface="Tahoma" pitchFamily="34" charset="0"/>
              </a:rPr>
              <a:t>respiratory</a:t>
            </a:r>
            <a:r>
              <a:rPr lang="cs-CZ" sz="1800" dirty="0" smtClean="0">
                <a:latin typeface="Tahoma" pitchFamily="34" charset="0"/>
              </a:rPr>
              <a:t> </a:t>
            </a:r>
            <a:r>
              <a:rPr lang="cs-CZ" sz="1800" dirty="0" err="1" smtClean="0">
                <a:latin typeface="Tahoma" pitchFamily="34" charset="0"/>
              </a:rPr>
              <a:t>tract</a:t>
            </a:r>
            <a:r>
              <a:rPr lang="cs-CZ" sz="1800" dirty="0" smtClean="0">
                <a:latin typeface="Tahoma" pitchFamily="34" charset="0"/>
              </a:rPr>
              <a:t> </a:t>
            </a:r>
            <a:r>
              <a:rPr lang="cs-CZ" sz="1800" dirty="0" err="1" smtClean="0">
                <a:latin typeface="Tahoma" pitchFamily="34" charset="0"/>
              </a:rPr>
              <a:t>infections</a:t>
            </a:r>
            <a:r>
              <a:rPr lang="cs-CZ" sz="1800" dirty="0" smtClean="0">
                <a:latin typeface="Tahoma" pitchFamily="34" charset="0"/>
              </a:rPr>
              <a:t/>
            </a:r>
            <a:br>
              <a:rPr lang="cs-CZ" sz="1800" dirty="0" smtClean="0">
                <a:latin typeface="Tahoma" pitchFamily="34" charset="0"/>
              </a:rPr>
            </a:br>
            <a:endParaRPr lang="cs-CZ" sz="100" dirty="0" smtClean="0">
              <a:latin typeface="Tahoma" pitchFamily="34" charset="0"/>
            </a:endParaRPr>
          </a:p>
          <a:p>
            <a:pPr lvl="2" eaLnBrk="1" hangingPunct="1">
              <a:buClr>
                <a:schemeClr val="folHlink"/>
              </a:buClr>
              <a:buFont typeface="Wingdings" pitchFamily="2" charset="2"/>
              <a:buChar char="§"/>
              <a:defRPr/>
            </a:pPr>
            <a:r>
              <a:rPr lang="cs-CZ" sz="1800" b="1" dirty="0" err="1" smtClean="0">
                <a:latin typeface="Tahoma" pitchFamily="34" charset="0"/>
              </a:rPr>
              <a:t>Ribomunyl</a:t>
            </a:r>
            <a:r>
              <a:rPr lang="cs-CZ" sz="1800" dirty="0" smtClean="0">
                <a:latin typeface="Tahoma" pitchFamily="34" charset="0"/>
              </a:rPr>
              <a:t> </a:t>
            </a:r>
            <a:br>
              <a:rPr lang="cs-CZ" sz="1800" dirty="0" smtClean="0">
                <a:latin typeface="Tahoma" pitchFamily="34" charset="0"/>
              </a:rPr>
            </a:br>
            <a:endParaRPr lang="cs-CZ" sz="1800" dirty="0" smtClean="0">
              <a:latin typeface="Tahoma" pitchFamily="34" charset="0"/>
            </a:endParaRPr>
          </a:p>
          <a:p>
            <a:pPr eaLnBrk="1" hangingPunct="1">
              <a:buClr>
                <a:schemeClr val="folHlink"/>
              </a:buClr>
              <a:buFont typeface="Wingdings" pitchFamily="2" charset="2"/>
              <a:buChar char="§"/>
              <a:defRPr/>
            </a:pPr>
            <a:r>
              <a:rPr lang="cs-CZ" sz="2400" b="1" dirty="0" err="1" smtClean="0">
                <a:latin typeface="Tahoma" pitchFamily="34" charset="0"/>
              </a:rPr>
              <a:t>products</a:t>
            </a:r>
            <a:r>
              <a:rPr lang="cs-CZ" sz="2400" b="1" dirty="0" smtClean="0">
                <a:latin typeface="Tahoma" pitchFamily="34" charset="0"/>
              </a:rPr>
              <a:t> </a:t>
            </a:r>
            <a:r>
              <a:rPr lang="cs-CZ" sz="2400" b="1" dirty="0" err="1" smtClean="0">
                <a:latin typeface="Tahoma" pitchFamily="34" charset="0"/>
              </a:rPr>
              <a:t>of</a:t>
            </a:r>
            <a:r>
              <a:rPr lang="cs-CZ" sz="2400" b="1" dirty="0" smtClean="0">
                <a:latin typeface="Tahoma" pitchFamily="34" charset="0"/>
              </a:rPr>
              <a:t> </a:t>
            </a:r>
            <a:r>
              <a:rPr lang="cs-CZ" sz="2400" b="1" dirty="0" err="1" smtClean="0">
                <a:latin typeface="Tahoma" pitchFamily="34" charset="0"/>
              </a:rPr>
              <a:t>the</a:t>
            </a:r>
            <a:r>
              <a:rPr lang="cs-CZ" sz="2400" b="1" dirty="0" smtClean="0">
                <a:latin typeface="Tahoma" pitchFamily="34" charset="0"/>
              </a:rPr>
              <a:t> </a:t>
            </a:r>
            <a:r>
              <a:rPr lang="cs-CZ" sz="2400" b="1" dirty="0" err="1" smtClean="0">
                <a:latin typeface="Tahoma" pitchFamily="34" charset="0"/>
              </a:rPr>
              <a:t>immune</a:t>
            </a:r>
            <a:r>
              <a:rPr lang="cs-CZ" sz="2400" b="1" dirty="0" smtClean="0">
                <a:latin typeface="Tahoma" pitchFamily="34" charset="0"/>
              </a:rPr>
              <a:t> </a:t>
            </a:r>
            <a:r>
              <a:rPr lang="cs-CZ" sz="2400" b="1" dirty="0" err="1" smtClean="0">
                <a:latin typeface="Tahoma" pitchFamily="34" charset="0"/>
              </a:rPr>
              <a:t>system</a:t>
            </a:r>
            <a:endParaRPr lang="cs-CZ" sz="2400" b="1" dirty="0" smtClean="0">
              <a:latin typeface="Tahoma" pitchFamily="34" charset="0"/>
            </a:endParaRPr>
          </a:p>
          <a:p>
            <a:pPr lvl="2" eaLnBrk="1" hangingPunct="1">
              <a:buClr>
                <a:schemeClr val="folHlink"/>
              </a:buClr>
              <a:buFont typeface="Wingdings" pitchFamily="2" charset="2"/>
              <a:buChar char="§"/>
              <a:defRPr/>
            </a:pPr>
            <a:r>
              <a:rPr lang="cs-CZ" sz="1800" b="1" dirty="0" smtClean="0">
                <a:latin typeface="Tahoma" pitchFamily="34" charset="0"/>
              </a:rPr>
              <a:t>IL-2</a:t>
            </a:r>
            <a:r>
              <a:rPr lang="cs-CZ" sz="1800" dirty="0" smtClean="0">
                <a:latin typeface="Tahoma" pitchFamily="34" charset="0"/>
              </a:rPr>
              <a:t> - </a:t>
            </a:r>
            <a:r>
              <a:rPr lang="cs-CZ" sz="1800" dirty="0" err="1" smtClean="0">
                <a:latin typeface="Tahoma" pitchFamily="34" charset="0"/>
              </a:rPr>
              <a:t>renal</a:t>
            </a:r>
            <a:r>
              <a:rPr lang="cs-CZ" sz="1800" dirty="0" smtClean="0">
                <a:latin typeface="Tahoma" pitchFamily="34" charset="0"/>
              </a:rPr>
              <a:t> </a:t>
            </a:r>
            <a:r>
              <a:rPr lang="cs-CZ" sz="1800" dirty="0" err="1" smtClean="0">
                <a:latin typeface="Tahoma" pitchFamily="34" charset="0"/>
              </a:rPr>
              <a:t>adenocarcinoma</a:t>
            </a:r>
            <a:endParaRPr lang="cs-CZ" sz="1800" dirty="0" smtClean="0">
              <a:latin typeface="Tahoma" pitchFamily="34" charset="0"/>
            </a:endParaRPr>
          </a:p>
          <a:p>
            <a:pPr lvl="2" eaLnBrk="1" hangingPunct="1">
              <a:buClr>
                <a:schemeClr val="folHlink"/>
              </a:buClr>
              <a:buFont typeface="Wingdings" pitchFamily="2" charset="2"/>
              <a:buChar char="§"/>
              <a:defRPr/>
            </a:pPr>
            <a:r>
              <a:rPr lang="cs-CZ" sz="1800" b="1" dirty="0" err="1" smtClean="0">
                <a:latin typeface="Tahoma" pitchFamily="34" charset="0"/>
              </a:rPr>
              <a:t>IFN</a:t>
            </a:r>
            <a:r>
              <a:rPr lang="cs-CZ" sz="1800" b="1" dirty="0" err="1" smtClean="0">
                <a:latin typeface="Symbol" pitchFamily="18" charset="2"/>
              </a:rPr>
              <a:t>a</a:t>
            </a:r>
            <a:r>
              <a:rPr lang="cs-CZ" sz="1800" b="1" dirty="0" smtClean="0">
                <a:latin typeface="Tahoma" pitchFamily="34" charset="0"/>
              </a:rPr>
              <a:t>, </a:t>
            </a:r>
            <a:r>
              <a:rPr lang="cs-CZ" sz="1800" b="1" dirty="0" err="1" smtClean="0">
                <a:latin typeface="Tahoma" pitchFamily="34" charset="0"/>
              </a:rPr>
              <a:t>IFN</a:t>
            </a:r>
            <a:r>
              <a:rPr lang="cs-CZ" sz="1800" b="1" dirty="0" err="1" smtClean="0">
                <a:latin typeface="Symbol" pitchFamily="18" charset="2"/>
              </a:rPr>
              <a:t>b</a:t>
            </a:r>
            <a:r>
              <a:rPr lang="cs-CZ" sz="1800" dirty="0" smtClean="0">
                <a:latin typeface="Tahoma" pitchFamily="34" charset="0"/>
              </a:rPr>
              <a:t> - </a:t>
            </a:r>
            <a:r>
              <a:rPr lang="cs-CZ" sz="1800" dirty="0" err="1" smtClean="0">
                <a:latin typeface="Tahoma" pitchFamily="34" charset="0"/>
              </a:rPr>
              <a:t>viral</a:t>
            </a:r>
            <a:r>
              <a:rPr lang="cs-CZ" sz="1800" dirty="0" smtClean="0">
                <a:latin typeface="Tahoma" pitchFamily="34" charset="0"/>
              </a:rPr>
              <a:t> hepatitis, </a:t>
            </a:r>
            <a:r>
              <a:rPr lang="cs-CZ" sz="1800" dirty="0" err="1" smtClean="0">
                <a:latin typeface="Tahoma" pitchFamily="34" charset="0"/>
              </a:rPr>
              <a:t>some</a:t>
            </a:r>
            <a:r>
              <a:rPr lang="cs-CZ" sz="1800" dirty="0" smtClean="0">
                <a:latin typeface="Tahoma" pitchFamily="34" charset="0"/>
              </a:rPr>
              <a:t> </a:t>
            </a:r>
            <a:r>
              <a:rPr lang="cs-CZ" sz="1800" dirty="0" err="1" smtClean="0">
                <a:latin typeface="Tahoma" pitchFamily="34" charset="0"/>
              </a:rPr>
              <a:t>leukemia</a:t>
            </a:r>
            <a:r>
              <a:rPr lang="cs-CZ" sz="1800" dirty="0" smtClean="0">
                <a:latin typeface="Tahoma" pitchFamily="34" charset="0"/>
              </a:rPr>
              <a:t> </a:t>
            </a:r>
          </a:p>
          <a:p>
            <a:pPr lvl="2" eaLnBrk="1" hangingPunct="1">
              <a:buClr>
                <a:schemeClr val="folHlink"/>
              </a:buClr>
              <a:buFont typeface="Wingdings" pitchFamily="2" charset="2"/>
              <a:buChar char="§"/>
              <a:defRPr/>
            </a:pPr>
            <a:r>
              <a:rPr lang="cs-CZ" sz="1800" b="1" dirty="0" err="1" smtClean="0">
                <a:latin typeface="Tahoma" pitchFamily="34" charset="0"/>
              </a:rPr>
              <a:t>Erythropoietin</a:t>
            </a:r>
            <a:r>
              <a:rPr lang="cs-CZ" sz="1800" dirty="0" smtClean="0">
                <a:latin typeface="Tahoma" pitchFamily="34" charset="0"/>
              </a:rPr>
              <a:t> – </a:t>
            </a:r>
            <a:r>
              <a:rPr lang="cs-CZ" sz="1800" dirty="0" err="1" smtClean="0">
                <a:latin typeface="Tahoma" pitchFamily="34" charset="0"/>
              </a:rPr>
              <a:t>renal</a:t>
            </a:r>
            <a:r>
              <a:rPr lang="cs-CZ" sz="1800" dirty="0" smtClean="0">
                <a:latin typeface="Tahoma" pitchFamily="34" charset="0"/>
              </a:rPr>
              <a:t> </a:t>
            </a:r>
            <a:r>
              <a:rPr lang="cs-CZ" sz="1800" dirty="0" err="1" smtClean="0">
                <a:latin typeface="Tahoma" pitchFamily="34" charset="0"/>
              </a:rPr>
              <a:t>failure</a:t>
            </a:r>
            <a:endParaRPr lang="cs-CZ" sz="1800" dirty="0" smtClean="0">
              <a:latin typeface="Tahoma" pitchFamily="34" charset="0"/>
            </a:endParaRPr>
          </a:p>
          <a:p>
            <a:pPr lvl="2" eaLnBrk="1" hangingPunct="1">
              <a:buClr>
                <a:schemeClr val="folHlink"/>
              </a:buClr>
              <a:buFont typeface="Wingdings" pitchFamily="2" charset="2"/>
              <a:buChar char="§"/>
              <a:defRPr/>
            </a:pPr>
            <a:r>
              <a:rPr lang="cs-CZ" sz="1800" b="1" dirty="0" smtClean="0">
                <a:latin typeface="Tahoma" pitchFamily="34" charset="0"/>
              </a:rPr>
              <a:t>G-CSF, GM-CSF</a:t>
            </a:r>
            <a:r>
              <a:rPr lang="cs-CZ" sz="1800" dirty="0" smtClean="0">
                <a:latin typeface="Tahoma" pitchFamily="34" charset="0"/>
              </a:rPr>
              <a:t> – </a:t>
            </a:r>
            <a:r>
              <a:rPr lang="cs-CZ" sz="1800" dirty="0" err="1" smtClean="0">
                <a:latin typeface="Tahoma" pitchFamily="34" charset="0"/>
              </a:rPr>
              <a:t>neutropenia</a:t>
            </a:r>
            <a:endParaRPr lang="cs-CZ" sz="1800" dirty="0" smtClean="0">
              <a:latin typeface="Tahoma" pitchFamily="34" charset="0"/>
            </a:endParaRPr>
          </a:p>
          <a:p>
            <a:pPr lvl="2" eaLnBrk="1" hangingPunct="1">
              <a:buClr>
                <a:schemeClr val="folHlink"/>
              </a:buClr>
              <a:buFont typeface="Wingdings" pitchFamily="2" charset="2"/>
              <a:buChar char="§"/>
              <a:defRPr/>
            </a:pPr>
            <a:r>
              <a:rPr lang="cs-CZ" sz="1800" b="1" dirty="0" smtClean="0">
                <a:latin typeface="Tahoma" pitchFamily="34" charset="0"/>
              </a:rPr>
              <a:t>Transfer </a:t>
            </a:r>
            <a:r>
              <a:rPr lang="cs-CZ" sz="1800" b="1" dirty="0" err="1" smtClean="0">
                <a:latin typeface="Tahoma" pitchFamily="34" charset="0"/>
              </a:rPr>
              <a:t>factor</a:t>
            </a:r>
            <a:r>
              <a:rPr lang="cs-CZ" sz="1800" dirty="0" smtClean="0">
                <a:latin typeface="Tahoma" pitchFamily="34" charset="0"/>
              </a:rPr>
              <a:t> (</a:t>
            </a:r>
            <a:r>
              <a:rPr lang="cs-CZ" sz="1800" dirty="0" err="1" smtClean="0">
                <a:latin typeface="Tahoma" pitchFamily="34" charset="0"/>
              </a:rPr>
              <a:t>blood</a:t>
            </a:r>
            <a:r>
              <a:rPr lang="cs-CZ" sz="1800" dirty="0" smtClean="0">
                <a:latin typeface="Tahoma" pitchFamily="34" charset="0"/>
              </a:rPr>
              <a:t> </a:t>
            </a:r>
            <a:r>
              <a:rPr lang="cs-CZ" sz="1800" dirty="0" err="1" smtClean="0">
                <a:latin typeface="Tahoma" pitchFamily="34" charset="0"/>
              </a:rPr>
              <a:t>donors</a:t>
            </a:r>
            <a:r>
              <a:rPr lang="cs-CZ" sz="1800" dirty="0" smtClean="0">
                <a:latin typeface="Tahoma" pitchFamily="34" charset="0"/>
              </a:rPr>
              <a:t> </a:t>
            </a:r>
            <a:r>
              <a:rPr lang="cs-CZ" sz="1800" dirty="0" err="1" smtClean="0">
                <a:latin typeface="Tahoma" pitchFamily="34" charset="0"/>
              </a:rPr>
              <a:t>leukocytes</a:t>
            </a:r>
            <a:r>
              <a:rPr lang="cs-CZ" sz="1800" dirty="0" smtClean="0">
                <a:latin typeface="Tahoma" pitchFamily="34" charset="0"/>
              </a:rPr>
              <a:t> </a:t>
            </a:r>
            <a:r>
              <a:rPr lang="cs-CZ" sz="1800" dirty="0" err="1" smtClean="0">
                <a:latin typeface="Tahoma" pitchFamily="34" charset="0"/>
              </a:rPr>
              <a:t>undergoing</a:t>
            </a:r>
            <a:r>
              <a:rPr lang="cs-CZ" sz="1800" dirty="0" smtClean="0">
                <a:latin typeface="Tahoma" pitchFamily="34" charset="0"/>
              </a:rPr>
              <a:t> </a:t>
            </a:r>
            <a:r>
              <a:rPr lang="cs-CZ" sz="1800" dirty="0" err="1" smtClean="0">
                <a:latin typeface="Tahoma" pitchFamily="34" charset="0"/>
              </a:rPr>
              <a:t>dialysis</a:t>
            </a:r>
            <a:r>
              <a:rPr lang="cs-CZ" sz="1800" dirty="0" smtClean="0">
                <a:latin typeface="Tahoma" pitchFamily="34" charset="0"/>
              </a:rPr>
              <a:t>) </a:t>
            </a:r>
          </a:p>
          <a:p>
            <a:pPr lvl="2" eaLnBrk="1" hangingPunct="1">
              <a:buClr>
                <a:schemeClr val="folHlink"/>
              </a:buClr>
              <a:buFont typeface="Wingdings" pitchFamily="2" charset="2"/>
              <a:buChar char="§"/>
              <a:defRPr/>
            </a:pPr>
            <a:r>
              <a:rPr lang="cs-CZ" sz="1800" b="1" dirty="0" err="1" smtClean="0">
                <a:latin typeface="Tahoma" pitchFamily="34" charset="0"/>
              </a:rPr>
              <a:t>Thymus</a:t>
            </a:r>
            <a:r>
              <a:rPr lang="cs-CZ" sz="1800" b="1" dirty="0" smtClean="0">
                <a:latin typeface="Tahoma" pitchFamily="34" charset="0"/>
              </a:rPr>
              <a:t> </a:t>
            </a:r>
            <a:r>
              <a:rPr lang="cs-CZ" sz="1800" b="1" dirty="0" err="1" smtClean="0">
                <a:latin typeface="Tahoma" pitchFamily="34" charset="0"/>
              </a:rPr>
              <a:t>hormones</a:t>
            </a:r>
            <a:r>
              <a:rPr lang="cs-CZ" sz="2000" dirty="0" smtClean="0">
                <a:latin typeface="Tahoma" pitchFamily="34" charset="0"/>
              </a:rPr>
              <a:t/>
            </a:r>
            <a:br>
              <a:rPr lang="cs-CZ" sz="2000" dirty="0" smtClean="0">
                <a:latin typeface="Tahoma" pitchFamily="34" charset="0"/>
              </a:rPr>
            </a:br>
            <a:r>
              <a:rPr lang="cs-CZ" sz="1800" dirty="0" smtClean="0">
                <a:latin typeface="Tahoma" pitchFamily="34" charset="0"/>
              </a:rPr>
              <a:t>               </a:t>
            </a:r>
          </a:p>
          <a:p>
            <a:pPr eaLnBrk="1" hangingPunct="1">
              <a:buClr>
                <a:schemeClr val="folHlink"/>
              </a:buClr>
              <a:buFont typeface="Wingdings" pitchFamily="2" charset="2"/>
              <a:buChar char="§"/>
              <a:defRPr/>
            </a:pPr>
            <a:endParaRPr lang="cs-CZ" sz="2400" dirty="0" smtClean="0">
              <a:latin typeface="Tahoma"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9388" y="260350"/>
            <a:ext cx="8686800" cy="720725"/>
          </a:xfrm>
        </p:spPr>
        <p:txBody>
          <a:bodyPr/>
          <a:lstStyle/>
          <a:p>
            <a:pPr eaLnBrk="1" hangingPunct="1">
              <a:defRPr/>
            </a:pPr>
            <a:r>
              <a:rPr lang="cs-CZ" sz="2800" b="1" u="sng" dirty="0" smtClean="0">
                <a:latin typeface="Tahoma" pitchFamily="34" charset="0"/>
              </a:rPr>
              <a:t>Antigen-</a:t>
            </a:r>
            <a:r>
              <a:rPr lang="cs-CZ" sz="2800" b="1" u="sng" dirty="0" err="1" smtClean="0">
                <a:latin typeface="Tahoma" pitchFamily="34" charset="0"/>
              </a:rPr>
              <a:t>specific</a:t>
            </a:r>
            <a:r>
              <a:rPr lang="cs-CZ" sz="2800" b="1" u="sng" dirty="0" smtClean="0">
                <a:latin typeface="Tahoma" pitchFamily="34" charset="0"/>
              </a:rPr>
              <a:t> </a:t>
            </a:r>
            <a:r>
              <a:rPr lang="cs-CZ" sz="2800" b="1" u="sng" dirty="0" err="1" smtClean="0">
                <a:latin typeface="Tahoma" pitchFamily="34" charset="0"/>
              </a:rPr>
              <a:t>immunomodulatory</a:t>
            </a:r>
            <a:r>
              <a:rPr lang="cs-CZ" sz="2800" b="1" u="sng" dirty="0" smtClean="0">
                <a:latin typeface="Tahoma" pitchFamily="34" charset="0"/>
              </a:rPr>
              <a:t> </a:t>
            </a:r>
            <a:r>
              <a:rPr lang="cs-CZ" sz="2800" b="1" u="sng" dirty="0" err="1" smtClean="0">
                <a:latin typeface="Tahoma" pitchFamily="34" charset="0"/>
              </a:rPr>
              <a:t>therapy</a:t>
            </a:r>
            <a:endParaRPr lang="cs-CZ" sz="2800" b="1" u="sng" dirty="0" smtClean="0">
              <a:latin typeface="Tahoma" pitchFamily="34" charset="0"/>
            </a:endParaRPr>
          </a:p>
        </p:txBody>
      </p:sp>
      <p:sp>
        <p:nvSpPr>
          <p:cNvPr id="55299" name="Rectangle 3"/>
          <p:cNvSpPr>
            <a:spLocks noGrp="1" noChangeArrowheads="1"/>
          </p:cNvSpPr>
          <p:nvPr>
            <p:ph type="body" idx="1"/>
          </p:nvPr>
        </p:nvSpPr>
        <p:spPr>
          <a:xfrm>
            <a:off x="457200" y="836613"/>
            <a:ext cx="8229600" cy="6021387"/>
          </a:xfrm>
        </p:spPr>
        <p:txBody>
          <a:bodyPr/>
          <a:lstStyle/>
          <a:p>
            <a:pPr eaLnBrk="1" hangingPunct="1">
              <a:lnSpc>
                <a:spcPct val="150000"/>
              </a:lnSpc>
              <a:buClr>
                <a:schemeClr val="folHlink"/>
              </a:buClr>
              <a:buFont typeface="Wingdings" pitchFamily="2" charset="2"/>
              <a:buChar char="§"/>
              <a:defRPr/>
            </a:pPr>
            <a:r>
              <a:rPr lang="cs-CZ" sz="2400" b="1" dirty="0" err="1" smtClean="0">
                <a:latin typeface="Tahoma" pitchFamily="34" charset="0"/>
              </a:rPr>
              <a:t>specific</a:t>
            </a:r>
            <a:r>
              <a:rPr lang="cs-CZ" sz="2400" b="1" dirty="0" smtClean="0">
                <a:latin typeface="Tahoma" pitchFamily="34" charset="0"/>
              </a:rPr>
              <a:t> </a:t>
            </a:r>
            <a:r>
              <a:rPr lang="cs-CZ" sz="2400" b="1" dirty="0" err="1" smtClean="0">
                <a:latin typeface="Tahoma" pitchFamily="34" charset="0"/>
              </a:rPr>
              <a:t>immunomodulation</a:t>
            </a:r>
            <a:r>
              <a:rPr lang="cs-CZ" sz="2400" dirty="0" smtClean="0">
                <a:latin typeface="Tahoma" pitchFamily="34" charset="0"/>
              </a:rPr>
              <a:t> = </a:t>
            </a:r>
            <a:r>
              <a:rPr lang="cs-CZ" sz="2400" dirty="0" err="1" smtClean="0">
                <a:latin typeface="Tahoma" pitchFamily="34" charset="0"/>
              </a:rPr>
              <a:t>induce</a:t>
            </a:r>
            <a:r>
              <a:rPr lang="cs-CZ" sz="2400" dirty="0" smtClean="0">
                <a:latin typeface="Tahoma" pitchFamily="34" charset="0"/>
              </a:rPr>
              <a:t> </a:t>
            </a:r>
            <a:r>
              <a:rPr lang="cs-CZ" sz="2400" dirty="0" err="1" smtClean="0">
                <a:latin typeface="Tahoma" pitchFamily="34" charset="0"/>
              </a:rPr>
              <a:t>an</a:t>
            </a:r>
            <a:r>
              <a:rPr lang="cs-CZ" sz="2400" dirty="0" smtClean="0">
                <a:latin typeface="Tahoma" pitchFamily="34" charset="0"/>
              </a:rPr>
              <a:t> </a:t>
            </a:r>
            <a:r>
              <a:rPr lang="cs-CZ" sz="2400" dirty="0" err="1" smtClean="0">
                <a:latin typeface="Tahoma" pitchFamily="34" charset="0"/>
              </a:rPr>
              <a:t>immune</a:t>
            </a:r>
            <a:r>
              <a:rPr lang="cs-CZ" sz="2400" dirty="0" smtClean="0">
                <a:latin typeface="Tahoma" pitchFamily="34" charset="0"/>
              </a:rPr>
              <a:t> response </a:t>
            </a:r>
            <a:r>
              <a:rPr lang="cs-CZ" sz="2400" dirty="0" err="1" smtClean="0">
                <a:latin typeface="Tahoma" pitchFamily="34" charset="0"/>
              </a:rPr>
              <a:t>or</a:t>
            </a:r>
            <a:r>
              <a:rPr lang="cs-CZ" sz="2400" dirty="0" smtClean="0">
                <a:latin typeface="Tahoma" pitchFamily="34" charset="0"/>
              </a:rPr>
              <a:t> tolerance </a:t>
            </a:r>
            <a:r>
              <a:rPr lang="cs-CZ" sz="2400" dirty="0" err="1" smtClean="0">
                <a:latin typeface="Tahoma" pitchFamily="34" charset="0"/>
              </a:rPr>
              <a:t>against</a:t>
            </a:r>
            <a:r>
              <a:rPr lang="cs-CZ" sz="2400" dirty="0" smtClean="0">
                <a:latin typeface="Tahoma" pitchFamily="34" charset="0"/>
              </a:rPr>
              <a:t> a </a:t>
            </a:r>
            <a:r>
              <a:rPr lang="cs-CZ" sz="2400" dirty="0" err="1" smtClean="0">
                <a:latin typeface="Tahoma" pitchFamily="34" charset="0"/>
              </a:rPr>
              <a:t>specific</a:t>
            </a:r>
            <a:r>
              <a:rPr lang="cs-CZ" sz="2400" dirty="0" smtClean="0">
                <a:latin typeface="Tahoma" pitchFamily="34" charset="0"/>
              </a:rPr>
              <a:t> antigen </a:t>
            </a:r>
            <a:br>
              <a:rPr lang="cs-CZ" sz="2400" dirty="0" smtClean="0">
                <a:latin typeface="Tahoma" pitchFamily="34" charset="0"/>
              </a:rPr>
            </a:br>
            <a:r>
              <a:rPr lang="cs-CZ" sz="1800" dirty="0" smtClean="0">
                <a:latin typeface="Tahoma" pitchFamily="34" charset="0"/>
              </a:rPr>
              <a:t/>
            </a:r>
            <a:br>
              <a:rPr lang="cs-CZ" sz="1800" dirty="0" smtClean="0">
                <a:latin typeface="Tahoma" pitchFamily="34" charset="0"/>
              </a:rPr>
            </a:br>
            <a:r>
              <a:rPr lang="cs-CZ" sz="2400" b="1" dirty="0" smtClean="0">
                <a:latin typeface="Tahoma" pitchFamily="34" charset="0"/>
              </a:rPr>
              <a:t>a) </a:t>
            </a:r>
            <a:r>
              <a:rPr lang="cs-CZ" sz="2400" b="1" dirty="0" err="1" smtClean="0">
                <a:latin typeface="Tahoma" pitchFamily="34" charset="0"/>
              </a:rPr>
              <a:t>active</a:t>
            </a:r>
            <a:r>
              <a:rPr lang="cs-CZ" sz="2400" b="1" dirty="0" smtClean="0">
                <a:latin typeface="Tahoma" pitchFamily="34" charset="0"/>
              </a:rPr>
              <a:t> </a:t>
            </a:r>
            <a:r>
              <a:rPr lang="cs-CZ" sz="2400" b="1" dirty="0" err="1" smtClean="0">
                <a:latin typeface="Tahoma" pitchFamily="34" charset="0"/>
              </a:rPr>
              <a:t>immunization</a:t>
            </a:r>
            <a:r>
              <a:rPr lang="cs-CZ" sz="2400" dirty="0" smtClean="0">
                <a:latin typeface="Tahoma" pitchFamily="34" charset="0"/>
              </a:rPr>
              <a:t> </a:t>
            </a:r>
          </a:p>
          <a:p>
            <a:pPr eaLnBrk="1" hangingPunct="1">
              <a:lnSpc>
                <a:spcPct val="150000"/>
              </a:lnSpc>
              <a:buClr>
                <a:schemeClr val="folHlink"/>
              </a:buClr>
              <a:buFontTx/>
              <a:buNone/>
              <a:defRPr/>
            </a:pPr>
            <a:r>
              <a:rPr lang="cs-CZ" sz="2400" b="1" dirty="0" smtClean="0">
                <a:latin typeface="Tahoma" pitchFamily="34" charset="0"/>
              </a:rPr>
              <a:t>    b) </a:t>
            </a:r>
            <a:r>
              <a:rPr lang="cs-CZ" sz="2400" b="1" dirty="0" err="1" smtClean="0">
                <a:latin typeface="Tahoma" pitchFamily="34" charset="0"/>
              </a:rPr>
              <a:t>passive</a:t>
            </a:r>
            <a:r>
              <a:rPr lang="cs-CZ" sz="2400" b="1" dirty="0" smtClean="0">
                <a:latin typeface="Tahoma" pitchFamily="34" charset="0"/>
              </a:rPr>
              <a:t> </a:t>
            </a:r>
            <a:r>
              <a:rPr lang="cs-CZ" sz="2400" b="1" dirty="0" err="1" smtClean="0">
                <a:latin typeface="Tahoma" pitchFamily="34" charset="0"/>
              </a:rPr>
              <a:t>immunization</a:t>
            </a:r>
            <a:r>
              <a:rPr lang="cs-CZ" sz="2400" dirty="0" smtClean="0">
                <a:latin typeface="Tahoma" pitchFamily="34" charset="0"/>
              </a:rPr>
              <a:t> </a:t>
            </a:r>
            <a:endParaRPr lang="cs-CZ" sz="2400" b="1" dirty="0" smtClean="0">
              <a:latin typeface="Tahoma" pitchFamily="34" charset="0"/>
            </a:endParaRPr>
          </a:p>
          <a:p>
            <a:pPr eaLnBrk="1" hangingPunct="1">
              <a:lnSpc>
                <a:spcPct val="150000"/>
              </a:lnSpc>
              <a:buClr>
                <a:schemeClr val="folHlink"/>
              </a:buClr>
              <a:buFontTx/>
              <a:buNone/>
              <a:defRPr/>
            </a:pPr>
            <a:r>
              <a:rPr lang="cs-CZ" sz="2400" b="1" dirty="0" smtClean="0">
                <a:latin typeface="Tahoma" pitchFamily="34" charset="0"/>
              </a:rPr>
              <a:t>    c) </a:t>
            </a:r>
            <a:r>
              <a:rPr lang="cs-CZ" sz="2400" b="1" dirty="0" err="1" smtClean="0">
                <a:latin typeface="Tahoma" pitchFamily="34" charset="0"/>
              </a:rPr>
              <a:t>specific</a:t>
            </a:r>
            <a:r>
              <a:rPr lang="cs-CZ" sz="2400" b="1" dirty="0" smtClean="0">
                <a:latin typeface="Tahoma" pitchFamily="34" charset="0"/>
              </a:rPr>
              <a:t> </a:t>
            </a:r>
            <a:r>
              <a:rPr lang="cs-CZ" sz="2400" b="1" dirty="0" err="1" smtClean="0">
                <a:latin typeface="Tahoma" pitchFamily="34" charset="0"/>
              </a:rPr>
              <a:t>immunosuppression</a:t>
            </a:r>
            <a:r>
              <a:rPr lang="cs-CZ" sz="2400" dirty="0" smtClean="0">
                <a:latin typeface="Tahoma" pitchFamily="34" charset="0"/>
              </a:rPr>
              <a:t> </a:t>
            </a:r>
          </a:p>
          <a:p>
            <a:pPr eaLnBrk="1" hangingPunct="1">
              <a:lnSpc>
                <a:spcPct val="150000"/>
              </a:lnSpc>
              <a:buClr>
                <a:schemeClr val="folHlink"/>
              </a:buClr>
              <a:buFontTx/>
              <a:buNone/>
              <a:defRPr/>
            </a:pPr>
            <a:r>
              <a:rPr lang="cs-CZ" sz="2400" dirty="0" smtClean="0">
                <a:latin typeface="Tahoma" pitchFamily="34" charset="0"/>
              </a:rPr>
              <a:t/>
            </a:r>
            <a:br>
              <a:rPr lang="cs-CZ" sz="2400" dirty="0" smtClean="0">
                <a:latin typeface="Tahoma" pitchFamily="34" charset="0"/>
              </a:rPr>
            </a:br>
            <a:endParaRPr lang="cs-CZ" sz="2400" dirty="0" smtClean="0">
              <a:latin typeface="Tahoma" pitchFamily="34" charset="0"/>
            </a:endParaRPr>
          </a:p>
        </p:txBody>
      </p:sp>
      <p:pic>
        <p:nvPicPr>
          <p:cNvPr id="21508" name="Picture 4" descr="očkování"/>
          <p:cNvPicPr>
            <a:picLocks noChangeAspect="1" noChangeArrowheads="1"/>
          </p:cNvPicPr>
          <p:nvPr/>
        </p:nvPicPr>
        <p:blipFill>
          <a:blip r:embed="rId2" cstate="print"/>
          <a:srcRect/>
          <a:stretch>
            <a:fillRect/>
          </a:stretch>
        </p:blipFill>
        <p:spPr bwMode="auto">
          <a:xfrm>
            <a:off x="5796136" y="2924944"/>
            <a:ext cx="3144838" cy="314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42938"/>
            <a:ext cx="8229600" cy="5483225"/>
          </a:xfrm>
        </p:spPr>
        <p:txBody>
          <a:bodyPr>
            <a:normAutofit/>
          </a:bodyPr>
          <a:lstStyle/>
          <a:p>
            <a:pPr eaLnBrk="1" hangingPunct="1">
              <a:lnSpc>
                <a:spcPct val="150000"/>
              </a:lnSpc>
              <a:buClr>
                <a:schemeClr val="folHlink"/>
              </a:buClr>
              <a:buFont typeface="Wingdings" pitchFamily="2" charset="2"/>
              <a:buChar char="§"/>
              <a:defRPr/>
            </a:pPr>
            <a:r>
              <a:rPr lang="cs-CZ" sz="2000" b="1" dirty="0" smtClean="0">
                <a:latin typeface="Tahoma" pitchFamily="34" charset="0"/>
              </a:rPr>
              <a:t>a) </a:t>
            </a:r>
            <a:r>
              <a:rPr lang="cs-CZ" sz="2000" b="1" dirty="0" err="1" smtClean="0">
                <a:latin typeface="Tahoma" pitchFamily="34" charset="0"/>
              </a:rPr>
              <a:t>active</a:t>
            </a:r>
            <a:r>
              <a:rPr lang="cs-CZ" sz="2000" b="1" dirty="0" smtClean="0">
                <a:latin typeface="Tahoma" pitchFamily="34" charset="0"/>
              </a:rPr>
              <a:t> </a:t>
            </a:r>
            <a:r>
              <a:rPr lang="cs-CZ" sz="2000" b="1" dirty="0" err="1" smtClean="0">
                <a:latin typeface="Tahoma" pitchFamily="34" charset="0"/>
              </a:rPr>
              <a:t>immunization</a:t>
            </a:r>
            <a:r>
              <a:rPr lang="cs-CZ" sz="2000" dirty="0" smtClean="0">
                <a:latin typeface="Tahoma" pitchFamily="34" charset="0"/>
              </a:rPr>
              <a:t> </a:t>
            </a:r>
            <a:br>
              <a:rPr lang="cs-CZ" sz="2000" dirty="0" smtClean="0">
                <a:latin typeface="Tahoma" pitchFamily="34" charset="0"/>
              </a:rPr>
            </a:br>
            <a:r>
              <a:rPr lang="cs-CZ" sz="2000" dirty="0" smtClean="0">
                <a:latin typeface="Tahoma" pitchFamily="34" charset="0"/>
              </a:rPr>
              <a:t>= use </a:t>
            </a:r>
            <a:r>
              <a:rPr lang="cs-CZ" sz="2000" dirty="0" err="1" smtClean="0">
                <a:latin typeface="Tahoma" pitchFamily="34" charset="0"/>
              </a:rPr>
              <a:t>of</a:t>
            </a:r>
            <a:r>
              <a:rPr lang="cs-CZ" sz="2000" dirty="0" smtClean="0">
                <a:latin typeface="Tahoma" pitchFamily="34" charset="0"/>
              </a:rPr>
              <a:t> antigen to </a:t>
            </a:r>
            <a:r>
              <a:rPr lang="cs-CZ" sz="2000" dirty="0" err="1" smtClean="0">
                <a:latin typeface="Tahoma" pitchFamily="34" charset="0"/>
              </a:rPr>
              <a:t>induce</a:t>
            </a:r>
            <a:r>
              <a:rPr lang="cs-CZ" sz="2000" dirty="0" smtClean="0">
                <a:latin typeface="Tahoma" pitchFamily="34" charset="0"/>
              </a:rPr>
              <a:t> </a:t>
            </a:r>
            <a:r>
              <a:rPr lang="cs-CZ" sz="2000" dirty="0" err="1" smtClean="0">
                <a:latin typeface="Tahoma" pitchFamily="34" charset="0"/>
              </a:rPr>
              <a:t>an</a:t>
            </a:r>
            <a:r>
              <a:rPr lang="cs-CZ" sz="2000" dirty="0" smtClean="0">
                <a:latin typeface="Tahoma" pitchFamily="34" charset="0"/>
              </a:rPr>
              <a:t> </a:t>
            </a:r>
            <a:r>
              <a:rPr lang="cs-CZ" sz="2000" dirty="0" err="1" smtClean="0">
                <a:latin typeface="Tahoma" pitchFamily="34" charset="0"/>
              </a:rPr>
              <a:t>immune</a:t>
            </a:r>
            <a:r>
              <a:rPr lang="cs-CZ" sz="2000" dirty="0" smtClean="0">
                <a:latin typeface="Tahoma" pitchFamily="34" charset="0"/>
              </a:rPr>
              <a:t> response </a:t>
            </a:r>
            <a:r>
              <a:rPr lang="cs-CZ" sz="2000" dirty="0" err="1" smtClean="0">
                <a:latin typeface="Tahoma" pitchFamily="34" charset="0"/>
              </a:rPr>
              <a:t>that</a:t>
            </a:r>
            <a:r>
              <a:rPr lang="cs-CZ" sz="2000" dirty="0" smtClean="0">
                <a:latin typeface="Tahoma" pitchFamily="34" charset="0"/>
              </a:rPr>
              <a:t> </a:t>
            </a:r>
            <a:r>
              <a:rPr lang="cs-CZ" sz="2000" dirty="0" err="1" smtClean="0">
                <a:latin typeface="Tahoma" pitchFamily="34" charset="0"/>
              </a:rPr>
              <a:t>can</a:t>
            </a:r>
            <a:r>
              <a:rPr lang="cs-CZ" sz="2000" dirty="0" smtClean="0">
                <a:latin typeface="Tahoma" pitchFamily="34" charset="0"/>
              </a:rPr>
              <a:t> </a:t>
            </a:r>
            <a:r>
              <a:rPr lang="cs-CZ" sz="2000" dirty="0" err="1" smtClean="0">
                <a:latin typeface="Tahoma" pitchFamily="34" charset="0"/>
              </a:rPr>
              <a:t>later</a:t>
            </a:r>
            <a:r>
              <a:rPr lang="cs-CZ" sz="2000" dirty="0" smtClean="0">
                <a:latin typeface="Tahoma" pitchFamily="34" charset="0"/>
              </a:rPr>
              <a:t> </a:t>
            </a:r>
            <a:r>
              <a:rPr lang="cs-CZ" sz="2000" dirty="0" err="1" smtClean="0">
                <a:latin typeface="Tahoma" pitchFamily="34" charset="0"/>
              </a:rPr>
              <a:t>protect</a:t>
            </a:r>
            <a:r>
              <a:rPr lang="cs-CZ" sz="2000" dirty="0" smtClean="0">
                <a:latin typeface="Tahoma" pitchFamily="34" charset="0"/>
              </a:rPr>
              <a:t> </a:t>
            </a:r>
            <a:r>
              <a:rPr lang="cs-CZ" sz="2000" dirty="0" err="1" smtClean="0">
                <a:latin typeface="Tahoma" pitchFamily="34" charset="0"/>
              </a:rPr>
              <a:t>against</a:t>
            </a:r>
            <a:r>
              <a:rPr lang="cs-CZ" sz="2000" dirty="0" smtClean="0">
                <a:latin typeface="Tahoma" pitchFamily="34" charset="0"/>
              </a:rPr>
              <a:t> a </a:t>
            </a:r>
            <a:r>
              <a:rPr lang="cs-CZ" sz="2000" dirty="0" err="1" smtClean="0">
                <a:latin typeface="Tahoma" pitchFamily="34" charset="0"/>
              </a:rPr>
              <a:t>pathogen</a:t>
            </a:r>
            <a:r>
              <a:rPr lang="cs-CZ" sz="2000" dirty="0" smtClean="0">
                <a:latin typeface="Tahoma" pitchFamily="34" charset="0"/>
              </a:rPr>
              <a:t> </a:t>
            </a:r>
            <a:r>
              <a:rPr lang="cs-CZ" sz="2000" dirty="0" err="1" smtClean="0">
                <a:latin typeface="Tahoma" pitchFamily="34" charset="0"/>
              </a:rPr>
              <a:t>bearing</a:t>
            </a:r>
            <a:r>
              <a:rPr lang="cs-CZ" sz="2000" dirty="0" smtClean="0">
                <a:latin typeface="Tahoma" pitchFamily="34" charset="0"/>
              </a:rPr>
              <a:t> </a:t>
            </a:r>
            <a:r>
              <a:rPr lang="cs-CZ" sz="2000" dirty="0" err="1" smtClean="0">
                <a:latin typeface="Tahoma" pitchFamily="34" charset="0"/>
              </a:rPr>
              <a:t>the</a:t>
            </a:r>
            <a:r>
              <a:rPr lang="cs-CZ" sz="2000" dirty="0" smtClean="0">
                <a:latin typeface="Tahoma" pitchFamily="34" charset="0"/>
              </a:rPr>
              <a:t> antigen </a:t>
            </a:r>
            <a:br>
              <a:rPr lang="cs-CZ" sz="2000" dirty="0" smtClean="0">
                <a:latin typeface="Tahoma" pitchFamily="34" charset="0"/>
              </a:rPr>
            </a:br>
            <a:r>
              <a:rPr lang="cs-CZ" sz="2000" dirty="0" smtClean="0">
                <a:latin typeface="Tahoma" pitchFamily="34" charset="0"/>
              </a:rPr>
              <a:t>(</a:t>
            </a:r>
            <a:r>
              <a:rPr lang="cs-CZ" sz="2000" dirty="0" err="1" smtClean="0">
                <a:latin typeface="Tahoma" pitchFamily="34" charset="0"/>
              </a:rPr>
              <a:t>or</a:t>
            </a:r>
            <a:r>
              <a:rPr lang="cs-CZ" sz="2000" dirty="0" smtClean="0">
                <a:latin typeface="Tahoma" pitchFamily="34" charset="0"/>
              </a:rPr>
              <a:t> </a:t>
            </a:r>
            <a:r>
              <a:rPr lang="cs-CZ" sz="2000" dirty="0" err="1" smtClean="0">
                <a:latin typeface="Tahoma" pitchFamily="34" charset="0"/>
              </a:rPr>
              <a:t>similar</a:t>
            </a:r>
            <a:r>
              <a:rPr lang="cs-CZ" sz="2000" dirty="0" smtClean="0">
                <a:latin typeface="Tahoma" pitchFamily="34" charset="0"/>
              </a:rPr>
              <a:t> antigen)</a:t>
            </a:r>
          </a:p>
          <a:p>
            <a:pPr eaLnBrk="1" hangingPunct="1">
              <a:lnSpc>
                <a:spcPct val="150000"/>
              </a:lnSpc>
              <a:buClr>
                <a:schemeClr val="folHlink"/>
              </a:buClr>
              <a:buFont typeface="Wingdings" pitchFamily="2" charset="2"/>
              <a:buChar char="§"/>
              <a:defRPr/>
            </a:pPr>
            <a:r>
              <a:rPr lang="cs-CZ" sz="2000" dirty="0" err="1" smtClean="0">
                <a:latin typeface="Tahoma" pitchFamily="34" charset="0"/>
              </a:rPr>
              <a:t>immunization</a:t>
            </a:r>
            <a:r>
              <a:rPr lang="cs-CZ" sz="2000" dirty="0" smtClean="0">
                <a:latin typeface="Tahoma" pitchFamily="34" charset="0"/>
              </a:rPr>
              <a:t> </a:t>
            </a:r>
            <a:r>
              <a:rPr lang="cs-CZ" sz="2000" dirty="0" err="1" smtClean="0">
                <a:latin typeface="Tahoma" pitchFamily="34" charset="0"/>
              </a:rPr>
              <a:t>vaccines</a:t>
            </a:r>
            <a:r>
              <a:rPr lang="cs-CZ" sz="2000" dirty="0" smtClean="0">
                <a:latin typeface="Tahoma" pitchFamily="34" charset="0"/>
              </a:rPr>
              <a:t> are </a:t>
            </a:r>
            <a:r>
              <a:rPr lang="cs-CZ" sz="2000" dirty="0" err="1" smtClean="0">
                <a:latin typeface="Tahoma" pitchFamily="34" charset="0"/>
              </a:rPr>
              <a:t>made</a:t>
            </a:r>
            <a:r>
              <a:rPr lang="cs-CZ" sz="2000" dirty="0" smtClean="0">
                <a:latin typeface="Tahoma" pitchFamily="34" charset="0"/>
              </a:rPr>
              <a:t> </a:t>
            </a:r>
            <a:r>
              <a:rPr lang="cs-CZ" sz="2000" dirty="0" err="1" smtClean="0">
                <a:latin typeface="Tahoma" pitchFamily="34" charset="0"/>
              </a:rPr>
              <a:t>from</a:t>
            </a:r>
            <a:r>
              <a:rPr lang="cs-CZ" sz="2000" dirty="0" smtClean="0">
                <a:latin typeface="Tahoma" pitchFamily="34" charset="0"/>
              </a:rPr>
              <a:t> </a:t>
            </a:r>
            <a:r>
              <a:rPr lang="cs-CZ" sz="2000" dirty="0" err="1" smtClean="0">
                <a:latin typeface="Tahoma" pitchFamily="34" charset="0"/>
              </a:rPr>
              <a:t>inactivated</a:t>
            </a:r>
            <a:r>
              <a:rPr lang="cs-CZ" sz="2000" dirty="0" smtClean="0">
                <a:latin typeface="Tahoma" pitchFamily="34" charset="0"/>
              </a:rPr>
              <a:t> </a:t>
            </a:r>
            <a:r>
              <a:rPr lang="cs-CZ" sz="2000" dirty="0" err="1" smtClean="0">
                <a:latin typeface="Tahoma" pitchFamily="34" charset="0"/>
              </a:rPr>
              <a:t>or</a:t>
            </a:r>
            <a:r>
              <a:rPr lang="cs-CZ" sz="2000" dirty="0" smtClean="0">
                <a:latin typeface="Tahoma" pitchFamily="34" charset="0"/>
              </a:rPr>
              <a:t> </a:t>
            </a:r>
            <a:r>
              <a:rPr lang="cs-CZ" sz="2000" dirty="0" err="1" smtClean="0">
                <a:latin typeface="Tahoma" pitchFamily="34" charset="0"/>
              </a:rPr>
              <a:t>attenuated</a:t>
            </a:r>
            <a:r>
              <a:rPr lang="cs-CZ" sz="2000" dirty="0" smtClean="0">
                <a:latin typeface="Tahoma" pitchFamily="34" charset="0"/>
              </a:rPr>
              <a:t> </a:t>
            </a:r>
            <a:r>
              <a:rPr lang="cs-CZ" sz="2000" dirty="0" err="1" smtClean="0">
                <a:latin typeface="Tahoma" pitchFamily="34" charset="0"/>
              </a:rPr>
              <a:t>microorganisms</a:t>
            </a:r>
            <a:r>
              <a:rPr lang="cs-CZ" sz="2000" dirty="0" smtClean="0">
                <a:latin typeface="Tahoma" pitchFamily="34" charset="0"/>
              </a:rPr>
              <a:t> </a:t>
            </a:r>
            <a:r>
              <a:rPr lang="cs-CZ" sz="2000" dirty="0" err="1" smtClean="0">
                <a:latin typeface="Tahoma" pitchFamily="34" charset="0"/>
              </a:rPr>
              <a:t>or</a:t>
            </a:r>
            <a:r>
              <a:rPr lang="cs-CZ" sz="2000" dirty="0" smtClean="0">
                <a:latin typeface="Tahoma" pitchFamily="34" charset="0"/>
              </a:rPr>
              <a:t> </a:t>
            </a:r>
            <a:r>
              <a:rPr lang="cs-CZ" sz="2000" dirty="0" err="1" smtClean="0">
                <a:latin typeface="Tahoma" pitchFamily="34" charset="0"/>
              </a:rPr>
              <a:t>their</a:t>
            </a:r>
            <a:r>
              <a:rPr lang="cs-CZ" sz="2000" dirty="0" smtClean="0">
                <a:latin typeface="Tahoma" pitchFamily="34" charset="0"/>
              </a:rPr>
              <a:t> </a:t>
            </a:r>
            <a:r>
              <a:rPr lang="cs-CZ" sz="2000" dirty="0" err="1" smtClean="0">
                <a:latin typeface="Tahoma" pitchFamily="34" charset="0"/>
              </a:rPr>
              <a:t>antigens</a:t>
            </a:r>
            <a:r>
              <a:rPr lang="cs-CZ" sz="2000" dirty="0" smtClean="0">
                <a:latin typeface="Tahoma" pitchFamily="34" charset="0"/>
              </a:rPr>
              <a:t> (</a:t>
            </a:r>
            <a:r>
              <a:rPr lang="cs-CZ" sz="2000" dirty="0" err="1" smtClean="0">
                <a:latin typeface="Tahoma" pitchFamily="34" charset="0"/>
              </a:rPr>
              <a:t>polysaccharide</a:t>
            </a:r>
            <a:r>
              <a:rPr lang="cs-CZ" sz="2000" dirty="0" smtClean="0">
                <a:latin typeface="Tahoma" pitchFamily="34" charset="0"/>
              </a:rPr>
              <a:t> </a:t>
            </a:r>
            <a:r>
              <a:rPr lang="cs-CZ" sz="2000" dirty="0" err="1" smtClean="0">
                <a:latin typeface="Tahoma" pitchFamily="34" charset="0"/>
              </a:rPr>
              <a:t>capsule</a:t>
            </a:r>
            <a:r>
              <a:rPr lang="cs-CZ" sz="2000" dirty="0" smtClean="0">
                <a:latin typeface="Tahoma" pitchFamily="34" charset="0"/>
              </a:rPr>
              <a:t>, </a:t>
            </a:r>
            <a:r>
              <a:rPr lang="cs-CZ" sz="2000" dirty="0" err="1" smtClean="0">
                <a:latin typeface="Tahoma" pitchFamily="34" charset="0"/>
              </a:rPr>
              <a:t>toxins</a:t>
            </a:r>
            <a:r>
              <a:rPr lang="cs-CZ" sz="2000" dirty="0" smtClean="0">
                <a:latin typeface="Tahoma" pitchFamily="34" charset="0"/>
              </a:rPr>
              <a:t>)</a:t>
            </a:r>
          </a:p>
          <a:p>
            <a:pPr eaLnBrk="1" hangingPunct="1">
              <a:lnSpc>
                <a:spcPct val="150000"/>
              </a:lnSpc>
              <a:buClr>
                <a:schemeClr val="folHlink"/>
              </a:buClr>
              <a:buFont typeface="Wingdings" pitchFamily="2" charset="2"/>
              <a:buChar char="§"/>
              <a:defRPr/>
            </a:pPr>
            <a:r>
              <a:rPr lang="cs-CZ" sz="2000" dirty="0" err="1" smtClean="0">
                <a:latin typeface="Tahoma" pitchFamily="34" charset="0"/>
              </a:rPr>
              <a:t>creates</a:t>
            </a:r>
            <a:r>
              <a:rPr lang="cs-CZ" sz="2000" dirty="0" smtClean="0">
                <a:latin typeface="Tahoma" pitchFamily="34" charset="0"/>
              </a:rPr>
              <a:t> </a:t>
            </a:r>
            <a:r>
              <a:rPr lang="cs-CZ" sz="2000" dirty="0" err="1" smtClean="0">
                <a:latin typeface="Tahoma" pitchFamily="34" charset="0"/>
              </a:rPr>
              <a:t>long</a:t>
            </a:r>
            <a:r>
              <a:rPr lang="cs-CZ" sz="2000" dirty="0" smtClean="0">
                <a:latin typeface="Tahoma" pitchFamily="34" charset="0"/>
              </a:rPr>
              <a:t>-term </a:t>
            </a:r>
            <a:r>
              <a:rPr lang="cs-CZ" sz="2000" dirty="0" err="1" smtClean="0">
                <a:latin typeface="Tahoma" pitchFamily="34" charset="0"/>
              </a:rPr>
              <a:t>immunity</a:t>
            </a:r>
            <a:r>
              <a:rPr lang="cs-CZ" sz="2000" dirty="0" smtClean="0">
                <a:latin typeface="Tahoma" pitchFamily="34" charset="0"/>
              </a:rPr>
              <a:t> </a:t>
            </a:r>
          </a:p>
          <a:p>
            <a:pPr eaLnBrk="1" hangingPunct="1">
              <a:lnSpc>
                <a:spcPct val="150000"/>
              </a:lnSpc>
              <a:buClr>
                <a:schemeClr val="folHlink"/>
              </a:buClr>
              <a:buFont typeface="Wingdings" pitchFamily="2" charset="2"/>
              <a:buChar char="§"/>
              <a:defRPr/>
            </a:pPr>
            <a:r>
              <a:rPr lang="cs-CZ" sz="2000" dirty="0" err="1" smtClean="0">
                <a:latin typeface="Tahoma" pitchFamily="34" charset="0"/>
              </a:rPr>
              <a:t>activate</a:t>
            </a:r>
            <a:r>
              <a:rPr lang="cs-CZ" sz="2000" dirty="0" smtClean="0">
                <a:latin typeface="Tahoma" pitchFamily="34" charset="0"/>
              </a:rPr>
              <a:t> </a:t>
            </a:r>
            <a:r>
              <a:rPr lang="cs-CZ" sz="2000" dirty="0" err="1" smtClean="0">
                <a:latin typeface="Tahoma" pitchFamily="34" charset="0"/>
              </a:rPr>
              <a:t>cellular</a:t>
            </a:r>
            <a:r>
              <a:rPr lang="cs-CZ" sz="2000" dirty="0" smtClean="0">
                <a:latin typeface="Tahoma" pitchFamily="34" charset="0"/>
              </a:rPr>
              <a:t> </a:t>
            </a:r>
            <a:r>
              <a:rPr lang="cs-CZ" sz="2000" dirty="0" err="1" smtClean="0">
                <a:latin typeface="Tahoma" pitchFamily="34" charset="0"/>
              </a:rPr>
              <a:t>and</a:t>
            </a:r>
            <a:r>
              <a:rPr lang="cs-CZ" sz="2000" dirty="0" smtClean="0">
                <a:latin typeface="Tahoma" pitchFamily="34" charset="0"/>
              </a:rPr>
              <a:t> </a:t>
            </a:r>
            <a:r>
              <a:rPr lang="cs-CZ" sz="2000" dirty="0" err="1" smtClean="0">
                <a:latin typeface="Tahoma" pitchFamily="34" charset="0"/>
              </a:rPr>
              <a:t>antibody</a:t>
            </a:r>
            <a:r>
              <a:rPr lang="cs-CZ" sz="2000" dirty="0" smtClean="0">
                <a:latin typeface="Tahoma" pitchFamily="34" charset="0"/>
              </a:rPr>
              <a:t> </a:t>
            </a:r>
            <a:r>
              <a:rPr lang="cs-CZ" sz="2000" dirty="0" err="1" smtClean="0">
                <a:latin typeface="Tahoma" pitchFamily="34" charset="0"/>
              </a:rPr>
              <a:t>immunity</a:t>
            </a:r>
            <a:endParaRPr lang="cs-CZ" sz="2000" dirty="0" smtClean="0">
              <a:latin typeface="Tahoma" pitchFamily="34" charset="0"/>
            </a:endParaRPr>
          </a:p>
          <a:p>
            <a:pPr eaLnBrk="1" hangingPunct="1">
              <a:lnSpc>
                <a:spcPct val="150000"/>
              </a:lnSpc>
              <a:buClr>
                <a:schemeClr val="folHlink"/>
              </a:buClr>
              <a:buFont typeface="Wingdings" pitchFamily="2" charset="2"/>
              <a:buChar char="§"/>
              <a:defRPr/>
            </a:pPr>
            <a:r>
              <a:rPr lang="cs-CZ" sz="2000" dirty="0" err="1" smtClean="0">
                <a:latin typeface="Tahoma" pitchFamily="34" charset="0"/>
              </a:rPr>
              <a:t>administration</a:t>
            </a:r>
            <a:r>
              <a:rPr lang="cs-CZ" sz="2000" dirty="0" smtClean="0">
                <a:latin typeface="Tahoma" pitchFamily="34" charset="0"/>
              </a:rPr>
              <a:t> </a:t>
            </a:r>
            <a:r>
              <a:rPr lang="cs-CZ" sz="2000" dirty="0" err="1" smtClean="0">
                <a:latin typeface="Tahoma" pitchFamily="34" charset="0"/>
              </a:rPr>
              <a:t>of</a:t>
            </a:r>
            <a:r>
              <a:rPr lang="cs-CZ" sz="2000" dirty="0" smtClean="0">
                <a:latin typeface="Tahoma" pitchFamily="34" charset="0"/>
              </a:rPr>
              <a:t> antigen s.</a:t>
            </a:r>
            <a:r>
              <a:rPr lang="cs-CZ" sz="2000" dirty="0" err="1" smtClean="0">
                <a:latin typeface="Tahoma" pitchFamily="34" charset="0"/>
              </a:rPr>
              <a:t>c</a:t>
            </a:r>
            <a:r>
              <a:rPr lang="cs-CZ" sz="2000" dirty="0" smtClean="0">
                <a:latin typeface="Tahoma" pitchFamily="34" charset="0"/>
              </a:rPr>
              <a:t>.</a:t>
            </a:r>
          </a:p>
          <a:p>
            <a:pPr eaLnBrk="1" hangingPunct="1">
              <a:lnSpc>
                <a:spcPct val="150000"/>
              </a:lnSpc>
              <a:buClr>
                <a:schemeClr val="folHlink"/>
              </a:buClr>
              <a:buFont typeface="Wingdings" pitchFamily="2" charset="2"/>
              <a:buChar char="§"/>
              <a:defRPr/>
            </a:pPr>
            <a:r>
              <a:rPr lang="cs-CZ" sz="2000" dirty="0" smtClean="0">
                <a:latin typeface="Tahoma" pitchFamily="34" charset="0"/>
              </a:rPr>
              <a:t>risk </a:t>
            </a:r>
            <a:r>
              <a:rPr lang="cs-CZ" sz="2000" dirty="0" err="1" smtClean="0">
                <a:latin typeface="Tahoma" pitchFamily="34" charset="0"/>
              </a:rPr>
              <a:t>of</a:t>
            </a:r>
            <a:r>
              <a:rPr lang="cs-CZ" sz="2000" dirty="0" smtClean="0">
                <a:latin typeface="Tahoma" pitchFamily="34" charset="0"/>
              </a:rPr>
              <a:t> </a:t>
            </a:r>
            <a:r>
              <a:rPr lang="cs-CZ" sz="2000" dirty="0" err="1" smtClean="0">
                <a:latin typeface="Tahoma" pitchFamily="34" charset="0"/>
              </a:rPr>
              <a:t>causing</a:t>
            </a:r>
            <a:r>
              <a:rPr lang="cs-CZ" sz="2000" dirty="0" smtClean="0">
                <a:latin typeface="Tahoma" pitchFamily="34" charset="0"/>
              </a:rPr>
              <a:t> </a:t>
            </a:r>
            <a:r>
              <a:rPr lang="cs-CZ" sz="2000" dirty="0" err="1" smtClean="0">
                <a:latin typeface="Tahoma" pitchFamily="34" charset="0"/>
              </a:rPr>
              <a:t>infection</a:t>
            </a:r>
            <a:r>
              <a:rPr lang="cs-CZ" sz="2000" dirty="0" smtClean="0">
                <a:latin typeface="Tahoma" pitchFamily="34" charset="0"/>
              </a:rPr>
              <a:t> </a:t>
            </a:r>
            <a:r>
              <a:rPr lang="cs-CZ" sz="2000" dirty="0" err="1" smtClean="0">
                <a:latin typeface="Tahoma" pitchFamily="34" charset="0"/>
              </a:rPr>
              <a:t>or</a:t>
            </a:r>
            <a:r>
              <a:rPr lang="cs-CZ" sz="2000" dirty="0" smtClean="0">
                <a:latin typeface="Tahoma" pitchFamily="34" charset="0"/>
              </a:rPr>
              <a:t> </a:t>
            </a:r>
            <a:r>
              <a:rPr lang="cs-CZ" sz="2000" dirty="0" err="1" smtClean="0">
                <a:latin typeface="Tahoma" pitchFamily="34" charset="0"/>
              </a:rPr>
              <a:t>anaphylactic</a:t>
            </a:r>
            <a:r>
              <a:rPr lang="cs-CZ" sz="2000" dirty="0" smtClean="0">
                <a:latin typeface="Tahoma" pitchFamily="34" charset="0"/>
              </a:rPr>
              <a:t> </a:t>
            </a:r>
            <a:r>
              <a:rPr lang="cs-CZ" sz="2000" dirty="0" err="1" smtClean="0">
                <a:latin typeface="Tahoma" pitchFamily="34" charset="0"/>
              </a:rPr>
              <a:t>reactions</a:t>
            </a:r>
            <a:r>
              <a:rPr lang="cs-CZ" sz="2000" dirty="0" smtClean="0">
                <a:latin typeface="Tahoma" pitchFamily="34" charset="0"/>
              </a:rPr>
              <a:t> </a:t>
            </a:r>
          </a:p>
          <a:p>
            <a:pPr>
              <a:defRPr/>
            </a:pPr>
            <a:endParaRPr lang="cs-CZ"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457200" y="260350"/>
            <a:ext cx="8229600" cy="6408738"/>
          </a:xfrm>
        </p:spPr>
        <p:txBody>
          <a:bodyPr/>
          <a:lstStyle/>
          <a:p>
            <a:pPr eaLnBrk="1" hangingPunct="1">
              <a:lnSpc>
                <a:spcPct val="80000"/>
              </a:lnSpc>
              <a:buFontTx/>
              <a:buNone/>
              <a:defRPr/>
            </a:pPr>
            <a:r>
              <a:rPr lang="cs-CZ" sz="2400" b="1" dirty="0" smtClean="0">
                <a:latin typeface="Tahoma" pitchFamily="34" charset="0"/>
              </a:rPr>
              <a:t>b) </a:t>
            </a:r>
            <a:r>
              <a:rPr lang="cs-CZ" sz="2400" b="1" dirty="0" err="1" smtClean="0">
                <a:latin typeface="Tahoma" pitchFamily="34" charset="0"/>
              </a:rPr>
              <a:t>passive</a:t>
            </a:r>
            <a:r>
              <a:rPr lang="cs-CZ" sz="2400" b="1" dirty="0" smtClean="0">
                <a:latin typeface="Tahoma" pitchFamily="34" charset="0"/>
              </a:rPr>
              <a:t> </a:t>
            </a:r>
            <a:r>
              <a:rPr lang="cs-CZ" sz="2400" b="1" dirty="0" err="1" smtClean="0">
                <a:latin typeface="Tahoma" pitchFamily="34" charset="0"/>
              </a:rPr>
              <a:t>immunization</a:t>
            </a:r>
            <a:endParaRPr lang="cs-CZ" sz="2400" b="1" dirty="0" smtClean="0">
              <a:latin typeface="Tahoma" pitchFamily="34" charset="0"/>
            </a:endParaRPr>
          </a:p>
          <a:p>
            <a:pPr eaLnBrk="1" hangingPunct="1">
              <a:lnSpc>
                <a:spcPct val="80000"/>
              </a:lnSpc>
              <a:buFontTx/>
              <a:buNone/>
              <a:defRPr/>
            </a:pPr>
            <a:endParaRPr lang="cs-CZ" sz="1000" b="1" dirty="0" smtClean="0">
              <a:latin typeface="Tahoma" pitchFamily="34" charset="0"/>
            </a:endParaRPr>
          </a:p>
          <a:p>
            <a:pPr eaLnBrk="1" hangingPunct="1">
              <a:buClr>
                <a:schemeClr val="folHlink"/>
              </a:buClr>
              <a:buFont typeface="Wingdings" pitchFamily="2" charset="2"/>
              <a:buChar char="§"/>
              <a:defRPr/>
            </a:pPr>
            <a:r>
              <a:rPr lang="cs-CZ" sz="2400" dirty="0" smtClean="0">
                <a:latin typeface="Tahoma" pitchFamily="34" charset="0"/>
              </a:rPr>
              <a:t> </a:t>
            </a:r>
            <a:r>
              <a:rPr lang="cs-CZ" sz="2000" b="1" dirty="0" err="1" smtClean="0">
                <a:latin typeface="Tahoma" pitchFamily="34" charset="0"/>
              </a:rPr>
              <a:t>natural</a:t>
            </a:r>
            <a:r>
              <a:rPr lang="cs-CZ" sz="2000" b="1" dirty="0" smtClean="0">
                <a:latin typeface="Tahoma" pitchFamily="34" charset="0"/>
              </a:rPr>
              <a:t> </a:t>
            </a:r>
            <a:r>
              <a:rPr lang="cs-CZ" sz="2000" dirty="0" smtClean="0">
                <a:latin typeface="Tahoma" pitchFamily="34" charset="0"/>
              </a:rPr>
              <a:t>- transfer </a:t>
            </a:r>
            <a:r>
              <a:rPr lang="cs-CZ" sz="2000" dirty="0" err="1" smtClean="0">
                <a:latin typeface="Tahoma" pitchFamily="34" charset="0"/>
              </a:rPr>
              <a:t>of</a:t>
            </a:r>
            <a:r>
              <a:rPr lang="cs-CZ" sz="2000" dirty="0" smtClean="0">
                <a:latin typeface="Tahoma" pitchFamily="34" charset="0"/>
              </a:rPr>
              <a:t> </a:t>
            </a:r>
            <a:r>
              <a:rPr lang="cs-CZ" sz="2000" u="sng" dirty="0" err="1" smtClean="0">
                <a:latin typeface="Tahoma" pitchFamily="34" charset="0"/>
              </a:rPr>
              <a:t>maternal</a:t>
            </a:r>
            <a:r>
              <a:rPr lang="cs-CZ" sz="2000" u="sng" dirty="0" smtClean="0">
                <a:latin typeface="Tahoma" pitchFamily="34" charset="0"/>
              </a:rPr>
              <a:t> </a:t>
            </a:r>
            <a:r>
              <a:rPr lang="cs-CZ" sz="2000" u="sng" dirty="0" err="1" smtClean="0">
                <a:latin typeface="Tahoma" pitchFamily="34" charset="0"/>
              </a:rPr>
              <a:t>antibodies</a:t>
            </a:r>
            <a:r>
              <a:rPr lang="cs-CZ" sz="2000" dirty="0" smtClean="0">
                <a:latin typeface="Tahoma" pitchFamily="34" charset="0"/>
              </a:rPr>
              <a:t> in </a:t>
            </a:r>
            <a:r>
              <a:rPr lang="cs-CZ" sz="2000" dirty="0" err="1" smtClean="0">
                <a:latin typeface="Tahoma" pitchFamily="34" charset="0"/>
              </a:rPr>
              <a:t>fetal</a:t>
            </a:r>
            <a:r>
              <a:rPr lang="cs-CZ" sz="2000" dirty="0" smtClean="0">
                <a:latin typeface="Tahoma" pitchFamily="34" charset="0"/>
              </a:rPr>
              <a:t> </a:t>
            </a:r>
            <a:r>
              <a:rPr lang="cs-CZ" sz="2000" dirty="0" err="1" smtClean="0">
                <a:latin typeface="Tahoma" pitchFamily="34" charset="0"/>
              </a:rPr>
              <a:t>blood</a:t>
            </a:r>
            <a:endParaRPr lang="cs-CZ" sz="2000" dirty="0" smtClean="0">
              <a:latin typeface="Tahoma" pitchFamily="34" charset="0"/>
            </a:endParaRPr>
          </a:p>
          <a:p>
            <a:pPr eaLnBrk="1" hangingPunct="1">
              <a:buClr>
                <a:schemeClr val="folHlink"/>
              </a:buClr>
              <a:buFont typeface="Wingdings" pitchFamily="2" charset="2"/>
              <a:buChar char="§"/>
              <a:defRPr/>
            </a:pPr>
            <a:endParaRPr lang="cs-CZ" sz="2000" dirty="0" smtClean="0">
              <a:latin typeface="Tahoma" pitchFamily="34" charset="0"/>
            </a:endParaRPr>
          </a:p>
          <a:p>
            <a:pPr eaLnBrk="1" hangingPunct="1">
              <a:buClr>
                <a:schemeClr val="folHlink"/>
              </a:buClr>
              <a:buFont typeface="Wingdings" pitchFamily="2" charset="2"/>
              <a:buChar char="§"/>
              <a:defRPr/>
            </a:pPr>
            <a:r>
              <a:rPr lang="cs-CZ" sz="2000" b="1" dirty="0" err="1" smtClean="0">
                <a:latin typeface="Tahoma" pitchFamily="34" charset="0"/>
              </a:rPr>
              <a:t>therapeutically</a:t>
            </a:r>
            <a:r>
              <a:rPr lang="cs-CZ" sz="2000" dirty="0" smtClean="0">
                <a:latin typeface="Tahoma" pitchFamily="34" charset="0"/>
              </a:rPr>
              <a:t> - </a:t>
            </a:r>
            <a:r>
              <a:rPr lang="cs-CZ" sz="2000" dirty="0" err="1" smtClean="0">
                <a:latin typeface="Tahoma" pitchFamily="34" charset="0"/>
              </a:rPr>
              <a:t>the</a:t>
            </a:r>
            <a:r>
              <a:rPr lang="cs-CZ" sz="2000" dirty="0" smtClean="0">
                <a:latin typeface="Tahoma" pitchFamily="34" charset="0"/>
              </a:rPr>
              <a:t> use </a:t>
            </a:r>
            <a:r>
              <a:rPr lang="cs-CZ" sz="2000" dirty="0" err="1" smtClean="0">
                <a:latin typeface="Tahoma" pitchFamily="34" charset="0"/>
              </a:rPr>
              <a:t>of</a:t>
            </a:r>
            <a:r>
              <a:rPr lang="cs-CZ" sz="2000" dirty="0" smtClean="0">
                <a:latin typeface="Tahoma" pitchFamily="34" charset="0"/>
              </a:rPr>
              <a:t> </a:t>
            </a:r>
            <a:r>
              <a:rPr lang="cs-CZ" sz="2000" u="sng" dirty="0" err="1" smtClean="0">
                <a:latin typeface="Tahoma" pitchFamily="34" charset="0"/>
              </a:rPr>
              <a:t>animal</a:t>
            </a:r>
            <a:r>
              <a:rPr lang="cs-CZ" sz="2000" u="sng" dirty="0" smtClean="0">
                <a:latin typeface="Tahoma" pitchFamily="34" charset="0"/>
              </a:rPr>
              <a:t> </a:t>
            </a:r>
            <a:r>
              <a:rPr lang="cs-CZ" sz="2000" u="sng" dirty="0" err="1" smtClean="0">
                <a:latin typeface="Tahoma" pitchFamily="34" charset="0"/>
              </a:rPr>
              <a:t>antibodies</a:t>
            </a:r>
            <a:r>
              <a:rPr lang="cs-CZ" sz="2000" dirty="0" smtClean="0">
                <a:latin typeface="Tahoma" pitchFamily="34" charset="0"/>
              </a:rPr>
              <a:t> </a:t>
            </a:r>
            <a:r>
              <a:rPr lang="cs-CZ" sz="2000" dirty="0" err="1" smtClean="0">
                <a:latin typeface="Tahoma" pitchFamily="34" charset="0"/>
              </a:rPr>
              <a:t>against</a:t>
            </a:r>
            <a:r>
              <a:rPr lang="cs-CZ" sz="2000" dirty="0" smtClean="0">
                <a:latin typeface="Tahoma" pitchFamily="34" charset="0"/>
              </a:rPr>
              <a:t> </a:t>
            </a:r>
            <a:br>
              <a:rPr lang="cs-CZ" sz="2000" dirty="0" smtClean="0">
                <a:latin typeface="Tahoma" pitchFamily="34" charset="0"/>
              </a:rPr>
            </a:br>
            <a:r>
              <a:rPr lang="cs-CZ" sz="2000" dirty="0" smtClean="0">
                <a:latin typeface="Tahoma" pitchFamily="34" charset="0"/>
              </a:rPr>
              <a:t>                            </a:t>
            </a:r>
            <a:r>
              <a:rPr lang="cs-CZ" sz="2000" dirty="0" err="1" smtClean="0">
                <a:latin typeface="Tahoma" pitchFamily="34" charset="0"/>
              </a:rPr>
              <a:t>various</a:t>
            </a:r>
            <a:r>
              <a:rPr lang="cs-CZ" sz="2000" dirty="0" smtClean="0">
                <a:latin typeface="Tahoma" pitchFamily="34" charset="0"/>
              </a:rPr>
              <a:t> </a:t>
            </a:r>
            <a:r>
              <a:rPr lang="cs-CZ" sz="2000" dirty="0" err="1" smtClean="0">
                <a:latin typeface="Tahoma" pitchFamily="34" charset="0"/>
              </a:rPr>
              <a:t>toxins</a:t>
            </a:r>
            <a:r>
              <a:rPr lang="cs-CZ" sz="2000" dirty="0" smtClean="0">
                <a:latin typeface="Tahoma" pitchFamily="34" charset="0"/>
              </a:rPr>
              <a:t> (</a:t>
            </a:r>
            <a:r>
              <a:rPr lang="cs-CZ" sz="2000" dirty="0" err="1" smtClean="0">
                <a:latin typeface="Tahoma" pitchFamily="34" charset="0"/>
              </a:rPr>
              <a:t>snake</a:t>
            </a:r>
            <a:r>
              <a:rPr lang="cs-CZ" sz="2000" dirty="0" smtClean="0">
                <a:latin typeface="Tahoma" pitchFamily="34" charset="0"/>
              </a:rPr>
              <a:t> </a:t>
            </a:r>
            <a:r>
              <a:rPr lang="cs-CZ" sz="2000" dirty="0" err="1" smtClean="0">
                <a:latin typeface="Tahoma" pitchFamily="34" charset="0"/>
              </a:rPr>
              <a:t>toxins</a:t>
            </a:r>
            <a:r>
              <a:rPr lang="cs-CZ" sz="2000" dirty="0" smtClean="0">
                <a:latin typeface="Tahoma" pitchFamily="34" charset="0"/>
              </a:rPr>
              <a:t>, tetanus </a:t>
            </a:r>
            <a:br>
              <a:rPr lang="cs-CZ" sz="2000" dirty="0" smtClean="0">
                <a:latin typeface="Tahoma" pitchFamily="34" charset="0"/>
              </a:rPr>
            </a:br>
            <a:r>
              <a:rPr lang="cs-CZ" sz="2000" dirty="0" smtClean="0">
                <a:latin typeface="Tahoma" pitchFamily="34" charset="0"/>
              </a:rPr>
              <a:t>                            toxin, </a:t>
            </a:r>
            <a:r>
              <a:rPr lang="cs-CZ" sz="2000" dirty="0" err="1" smtClean="0">
                <a:latin typeface="Tahoma" pitchFamily="34" charset="0"/>
              </a:rPr>
              <a:t>botulinum</a:t>
            </a:r>
            <a:r>
              <a:rPr lang="cs-CZ" sz="2000" dirty="0" smtClean="0">
                <a:latin typeface="Tahoma" pitchFamily="34" charset="0"/>
              </a:rPr>
              <a:t> toxin)</a:t>
            </a:r>
          </a:p>
          <a:p>
            <a:pPr eaLnBrk="1" hangingPunct="1">
              <a:buClr>
                <a:schemeClr val="folHlink"/>
              </a:buClr>
              <a:buFont typeface="Wingdings" pitchFamily="2" charset="2"/>
              <a:buChar char="§"/>
              <a:defRPr/>
            </a:pPr>
            <a:endParaRPr lang="cs-CZ" sz="2000" dirty="0" smtClean="0">
              <a:latin typeface="Tahoma" pitchFamily="34" charset="0"/>
            </a:endParaRPr>
          </a:p>
          <a:p>
            <a:pPr eaLnBrk="1" hangingPunct="1">
              <a:buClr>
                <a:schemeClr val="folHlink"/>
              </a:buClr>
              <a:buFont typeface="Wingdings" pitchFamily="2" charset="2"/>
              <a:buChar char="§"/>
              <a:defRPr/>
            </a:pPr>
            <a:r>
              <a:rPr lang="cs-CZ" sz="2000" b="1" dirty="0" err="1" smtClean="0">
                <a:latin typeface="Tahoma" pitchFamily="34" charset="0"/>
              </a:rPr>
              <a:t>prophylaxis</a:t>
            </a:r>
            <a:r>
              <a:rPr lang="cs-CZ" sz="2000" dirty="0" smtClean="0">
                <a:latin typeface="Tahoma" pitchFamily="34" charset="0"/>
              </a:rPr>
              <a:t> - </a:t>
            </a:r>
            <a:r>
              <a:rPr lang="cs-CZ" sz="2000" dirty="0" err="1" smtClean="0">
                <a:latin typeface="Tahoma" pitchFamily="34" charset="0"/>
              </a:rPr>
              <a:t>the</a:t>
            </a:r>
            <a:r>
              <a:rPr lang="cs-CZ" sz="2000" dirty="0" smtClean="0">
                <a:latin typeface="Tahoma" pitchFamily="34" charset="0"/>
              </a:rPr>
              <a:t> </a:t>
            </a:r>
            <a:r>
              <a:rPr lang="cs-CZ" sz="2000" u="sng" dirty="0" err="1" smtClean="0">
                <a:latin typeface="Tahoma" pitchFamily="34" charset="0"/>
              </a:rPr>
              <a:t>human</a:t>
            </a:r>
            <a:r>
              <a:rPr lang="cs-CZ" sz="2000" u="sng" dirty="0" smtClean="0">
                <a:latin typeface="Tahoma" pitchFamily="34" charset="0"/>
              </a:rPr>
              <a:t> </a:t>
            </a:r>
            <a:r>
              <a:rPr lang="cs-CZ" sz="2000" u="sng" dirty="0" err="1" smtClean="0">
                <a:latin typeface="Tahoma" pitchFamily="34" charset="0"/>
              </a:rPr>
              <a:t>immunoglobulin</a:t>
            </a:r>
            <a:r>
              <a:rPr lang="cs-CZ" sz="2000" dirty="0" smtClean="0">
                <a:latin typeface="Tahoma" pitchFamily="34" charset="0"/>
              </a:rPr>
              <a:t> </a:t>
            </a:r>
            <a:r>
              <a:rPr lang="cs-CZ" sz="2000" dirty="0" err="1" smtClean="0">
                <a:latin typeface="Tahoma" pitchFamily="34" charset="0"/>
              </a:rPr>
              <a:t>from</a:t>
            </a:r>
            <a:r>
              <a:rPr lang="cs-CZ" sz="2000" dirty="0" smtClean="0">
                <a:latin typeface="Tahoma" pitchFamily="34" charset="0"/>
              </a:rPr>
              <a:t> </a:t>
            </a:r>
            <a:br>
              <a:rPr lang="cs-CZ" sz="2000" dirty="0" smtClean="0">
                <a:latin typeface="Tahoma" pitchFamily="34" charset="0"/>
              </a:rPr>
            </a:br>
            <a:r>
              <a:rPr lang="cs-CZ" sz="2000" dirty="0" smtClean="0">
                <a:latin typeface="Tahoma" pitchFamily="34" charset="0"/>
              </a:rPr>
              <a:t>                      </a:t>
            </a:r>
            <a:r>
              <a:rPr lang="cs-CZ" sz="2000" dirty="0" err="1" smtClean="0">
                <a:latin typeface="Tahoma" pitchFamily="34" charset="0"/>
              </a:rPr>
              <a:t>immunized</a:t>
            </a:r>
            <a:r>
              <a:rPr lang="cs-CZ" sz="2000" dirty="0" smtClean="0">
                <a:latin typeface="Tahoma" pitchFamily="34" charset="0"/>
              </a:rPr>
              <a:t> </a:t>
            </a:r>
            <a:r>
              <a:rPr lang="cs-CZ" sz="2000" dirty="0" err="1" smtClean="0">
                <a:latin typeface="Tahoma" pitchFamily="34" charset="0"/>
              </a:rPr>
              <a:t>individuals</a:t>
            </a:r>
            <a:r>
              <a:rPr lang="cs-CZ" sz="2000" dirty="0" smtClean="0">
                <a:latin typeface="Tahoma" pitchFamily="34" charset="0"/>
              </a:rPr>
              <a:t> (hepatitis A, </a:t>
            </a:r>
            <a:br>
              <a:rPr lang="cs-CZ" sz="2000" dirty="0" smtClean="0">
                <a:latin typeface="Tahoma" pitchFamily="34" charset="0"/>
              </a:rPr>
            </a:br>
            <a:r>
              <a:rPr lang="cs-CZ" sz="2000" dirty="0" smtClean="0">
                <a:latin typeface="Tahoma" pitchFamily="34" charset="0"/>
              </a:rPr>
              <a:t>                      rabies, tetanus) </a:t>
            </a:r>
            <a:br>
              <a:rPr lang="cs-CZ" sz="2000" dirty="0" smtClean="0">
                <a:latin typeface="Tahoma" pitchFamily="34" charset="0"/>
              </a:rPr>
            </a:br>
            <a:r>
              <a:rPr lang="cs-CZ" sz="2000" dirty="0" smtClean="0">
                <a:latin typeface="Tahoma" pitchFamily="34" charset="0"/>
              </a:rPr>
              <a:t>                    - </a:t>
            </a:r>
            <a:r>
              <a:rPr lang="cs-CZ" sz="2000" u="sng" dirty="0" err="1" smtClean="0">
                <a:latin typeface="Tahoma" pitchFamily="34" charset="0"/>
              </a:rPr>
              <a:t>Anti</a:t>
            </a:r>
            <a:r>
              <a:rPr lang="cs-CZ" sz="2000" u="sng" dirty="0" smtClean="0">
                <a:latin typeface="Tahoma" pitchFamily="34" charset="0"/>
              </a:rPr>
              <a:t>-</a:t>
            </a:r>
            <a:r>
              <a:rPr lang="cs-CZ" sz="2000" u="sng" dirty="0" err="1" smtClean="0">
                <a:latin typeface="Tahoma" pitchFamily="34" charset="0"/>
              </a:rPr>
              <a:t>RhD</a:t>
            </a:r>
            <a:r>
              <a:rPr lang="cs-CZ" sz="2000" u="sng" dirty="0" smtClean="0">
                <a:latin typeface="Tahoma" pitchFamily="34" charset="0"/>
              </a:rPr>
              <a:t> </a:t>
            </a:r>
            <a:r>
              <a:rPr lang="cs-CZ" sz="2000" u="sng" dirty="0" err="1" smtClean="0">
                <a:latin typeface="Tahoma" pitchFamily="34" charset="0"/>
              </a:rPr>
              <a:t>antibodies</a:t>
            </a:r>
            <a:r>
              <a:rPr lang="cs-CZ" sz="2000" dirty="0" smtClean="0">
                <a:latin typeface="Tahoma" pitchFamily="34" charset="0"/>
              </a:rPr>
              <a:t> - </a:t>
            </a:r>
            <a:r>
              <a:rPr lang="cs-CZ" sz="2000" dirty="0" err="1" smtClean="0">
                <a:latin typeface="Tahoma" pitchFamily="34" charset="0"/>
              </a:rPr>
              <a:t>preventing</a:t>
            </a:r>
            <a:r>
              <a:rPr lang="cs-CZ" sz="2000" dirty="0" smtClean="0">
                <a:latin typeface="Tahoma" pitchFamily="34" charset="0"/>
              </a:rPr>
              <a:t> </a:t>
            </a:r>
            <a:br>
              <a:rPr lang="cs-CZ" sz="2000" dirty="0" smtClean="0">
                <a:latin typeface="Tahoma" pitchFamily="34" charset="0"/>
              </a:rPr>
            </a:br>
            <a:r>
              <a:rPr lang="cs-CZ" sz="2000" dirty="0" smtClean="0">
                <a:latin typeface="Tahoma" pitchFamily="34" charset="0"/>
              </a:rPr>
              <a:t>                      </a:t>
            </a:r>
            <a:r>
              <a:rPr lang="cs-CZ" sz="2000" dirty="0" err="1" smtClean="0">
                <a:latin typeface="Tahoma" pitchFamily="34" charset="0"/>
              </a:rPr>
              <a:t>maternal</a:t>
            </a:r>
            <a:r>
              <a:rPr lang="cs-CZ" sz="2000" dirty="0" smtClean="0">
                <a:latin typeface="Tahoma" pitchFamily="34" charset="0"/>
              </a:rPr>
              <a:t> </a:t>
            </a:r>
            <a:r>
              <a:rPr lang="cs-CZ" sz="2000" dirty="0" err="1" smtClean="0">
                <a:latin typeface="Tahoma" pitchFamily="34" charset="0"/>
              </a:rPr>
              <a:t>immunization</a:t>
            </a:r>
            <a:r>
              <a:rPr lang="cs-CZ" sz="2000" dirty="0" smtClean="0">
                <a:latin typeface="Tahoma" pitchFamily="34" charset="0"/>
              </a:rPr>
              <a:t> </a:t>
            </a:r>
            <a:r>
              <a:rPr lang="cs-CZ" sz="2000" dirty="0" err="1" smtClean="0">
                <a:latin typeface="Tahoma" pitchFamily="34" charset="0"/>
              </a:rPr>
              <a:t>with</a:t>
            </a:r>
            <a:r>
              <a:rPr lang="cs-CZ" sz="2000" dirty="0" smtClean="0">
                <a:latin typeface="Tahoma" pitchFamily="34" charset="0"/>
              </a:rPr>
              <a:t> </a:t>
            </a:r>
            <a:r>
              <a:rPr lang="cs-CZ" sz="2000" dirty="0" err="1" smtClean="0">
                <a:latin typeface="Tahoma" pitchFamily="34" charset="0"/>
              </a:rPr>
              <a:t>RhD</a:t>
            </a:r>
            <a:r>
              <a:rPr lang="cs-CZ" sz="2000" baseline="30000" dirty="0" smtClean="0">
                <a:latin typeface="Tahoma" pitchFamily="34" charset="0"/>
              </a:rPr>
              <a:t>+</a:t>
            </a:r>
            <a:r>
              <a:rPr lang="cs-CZ" sz="2000" dirty="0" smtClean="0">
                <a:latin typeface="Tahoma" pitchFamily="34" charset="0"/>
              </a:rPr>
              <a:t> fetus </a:t>
            </a:r>
            <a:br>
              <a:rPr lang="cs-CZ" sz="2000" dirty="0" smtClean="0">
                <a:latin typeface="Tahoma" pitchFamily="34" charset="0"/>
              </a:rPr>
            </a:br>
            <a:endParaRPr lang="cs-CZ" sz="2000" dirty="0" smtClean="0">
              <a:latin typeface="Tahoma" pitchFamily="34" charset="0"/>
            </a:endParaRPr>
          </a:p>
          <a:p>
            <a:pPr eaLnBrk="1" hangingPunct="1">
              <a:buClr>
                <a:schemeClr val="folHlink"/>
              </a:buClr>
              <a:buFont typeface="Wingdings" pitchFamily="2" charset="2"/>
              <a:buChar char="§"/>
              <a:defRPr/>
            </a:pPr>
            <a:r>
              <a:rPr lang="cs-CZ" sz="2000" dirty="0" err="1" smtClean="0">
                <a:latin typeface="Tahoma" pitchFamily="34" charset="0"/>
              </a:rPr>
              <a:t>provides</a:t>
            </a:r>
            <a:r>
              <a:rPr lang="cs-CZ" sz="2000" dirty="0" smtClean="0">
                <a:latin typeface="Tahoma" pitchFamily="34" charset="0"/>
              </a:rPr>
              <a:t> a </a:t>
            </a:r>
            <a:r>
              <a:rPr lang="cs-CZ" sz="2000" dirty="0" err="1" smtClean="0">
                <a:latin typeface="Tahoma" pitchFamily="34" charset="0"/>
              </a:rPr>
              <a:t>temporary</a:t>
            </a:r>
            <a:r>
              <a:rPr lang="cs-CZ" sz="2000" dirty="0" smtClean="0">
                <a:latin typeface="Tahoma" pitchFamily="34" charset="0"/>
              </a:rPr>
              <a:t> (3 </a:t>
            </a:r>
            <a:r>
              <a:rPr lang="cs-CZ" sz="2000" dirty="0" err="1" smtClean="0">
                <a:latin typeface="Tahoma" pitchFamily="34" charset="0"/>
              </a:rPr>
              <a:t>weeks</a:t>
            </a:r>
            <a:r>
              <a:rPr lang="cs-CZ" sz="2000" dirty="0" smtClean="0">
                <a:latin typeface="Tahoma" pitchFamily="34" charset="0"/>
              </a:rPr>
              <a:t>) </a:t>
            </a:r>
            <a:r>
              <a:rPr lang="cs-CZ" sz="2000" dirty="0" err="1" smtClean="0">
                <a:latin typeface="Tahoma" pitchFamily="34" charset="0"/>
              </a:rPr>
              <a:t>specific</a:t>
            </a:r>
            <a:r>
              <a:rPr lang="cs-CZ" sz="2000" dirty="0" smtClean="0">
                <a:latin typeface="Tahoma" pitchFamily="34" charset="0"/>
              </a:rPr>
              <a:t> </a:t>
            </a:r>
            <a:r>
              <a:rPr lang="cs-CZ" sz="2000" dirty="0" err="1" smtClean="0">
                <a:latin typeface="Tahoma" pitchFamily="34" charset="0"/>
              </a:rPr>
              <a:t>humoral</a:t>
            </a:r>
            <a:r>
              <a:rPr lang="cs-CZ" sz="2000" dirty="0" smtClean="0">
                <a:latin typeface="Tahoma" pitchFamily="34" charset="0"/>
              </a:rPr>
              <a:t> </a:t>
            </a:r>
            <a:r>
              <a:rPr lang="cs-CZ" sz="2000" dirty="0" err="1" smtClean="0">
                <a:latin typeface="Tahoma" pitchFamily="34" charset="0"/>
              </a:rPr>
              <a:t>immunity</a:t>
            </a:r>
            <a:r>
              <a:rPr lang="cs-CZ" sz="2000" dirty="0" smtClean="0">
                <a:latin typeface="Tahoma" pitchFamily="34" charset="0"/>
              </a:rPr>
              <a:t> </a:t>
            </a:r>
          </a:p>
          <a:p>
            <a:pPr eaLnBrk="1" hangingPunct="1">
              <a:buClr>
                <a:schemeClr val="folHlink"/>
              </a:buClr>
              <a:buFont typeface="Wingdings" pitchFamily="2" charset="2"/>
              <a:buChar char="§"/>
              <a:defRPr/>
            </a:pPr>
            <a:endParaRPr lang="cs-CZ" sz="2000" dirty="0" smtClean="0">
              <a:latin typeface="Tahoma" pitchFamily="34" charset="0"/>
            </a:endParaRPr>
          </a:p>
          <a:p>
            <a:pPr eaLnBrk="1" hangingPunct="1">
              <a:buClr>
                <a:schemeClr val="folHlink"/>
              </a:buClr>
              <a:buFont typeface="Wingdings" pitchFamily="2" charset="2"/>
              <a:buChar char="§"/>
              <a:defRPr/>
            </a:pPr>
            <a:r>
              <a:rPr lang="cs-CZ" sz="2000" dirty="0" err="1" smtClean="0">
                <a:latin typeface="Tahoma" pitchFamily="34" charset="0"/>
              </a:rPr>
              <a:t>the</a:t>
            </a:r>
            <a:r>
              <a:rPr lang="cs-CZ" sz="2000" dirty="0" smtClean="0">
                <a:latin typeface="Tahoma" pitchFamily="34" charset="0"/>
              </a:rPr>
              <a:t> risk </a:t>
            </a:r>
            <a:r>
              <a:rPr lang="cs-CZ" sz="2000" dirty="0" err="1" smtClean="0">
                <a:latin typeface="Tahoma" pitchFamily="34" charset="0"/>
              </a:rPr>
              <a:t>of</a:t>
            </a:r>
            <a:r>
              <a:rPr lang="cs-CZ" sz="2000" dirty="0" smtClean="0">
                <a:latin typeface="Tahoma" pitchFamily="34" charset="0"/>
              </a:rPr>
              <a:t> </a:t>
            </a:r>
            <a:r>
              <a:rPr lang="cs-CZ" sz="2000" dirty="0" err="1" smtClean="0">
                <a:latin typeface="Tahoma" pitchFamily="34" charset="0"/>
              </a:rPr>
              <a:t>induction</a:t>
            </a:r>
            <a:r>
              <a:rPr lang="cs-CZ" sz="2000" dirty="0" smtClean="0">
                <a:latin typeface="Tahoma" pitchFamily="34" charset="0"/>
              </a:rPr>
              <a:t> </a:t>
            </a:r>
            <a:r>
              <a:rPr lang="cs-CZ" sz="2000" dirty="0" err="1" smtClean="0">
                <a:latin typeface="Tahoma" pitchFamily="34" charset="0"/>
              </a:rPr>
              <a:t>anaphylactic</a:t>
            </a:r>
            <a:r>
              <a:rPr lang="cs-CZ" sz="2000" dirty="0" smtClean="0">
                <a:latin typeface="Tahoma" pitchFamily="34" charset="0"/>
              </a:rPr>
              <a:t> </a:t>
            </a:r>
            <a:r>
              <a:rPr lang="cs-CZ" sz="2000" dirty="0" err="1" smtClean="0">
                <a:latin typeface="Tahoma" pitchFamily="34" charset="0"/>
              </a:rPr>
              <a:t>reactions</a:t>
            </a:r>
            <a:r>
              <a:rPr lang="cs-CZ" sz="2000" dirty="0" smtClean="0">
                <a:latin typeface="Tahoma" pitchFamily="34" charset="0"/>
              </a:rPr>
              <a:t> </a:t>
            </a:r>
          </a:p>
          <a:p>
            <a:pPr eaLnBrk="1" hangingPunct="1">
              <a:lnSpc>
                <a:spcPct val="80000"/>
              </a:lnSpc>
              <a:defRPr/>
            </a:pPr>
            <a:endParaRPr lang="cs-CZ" sz="2400" dirty="0" smtClean="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395288" y="1844824"/>
            <a:ext cx="8229600" cy="5976938"/>
          </a:xfrm>
        </p:spPr>
        <p:txBody>
          <a:bodyPr/>
          <a:lstStyle/>
          <a:p>
            <a:pPr eaLnBrk="1" hangingPunct="1">
              <a:buClr>
                <a:schemeClr val="folHlink"/>
              </a:buClr>
              <a:buFont typeface="Wingdings" pitchFamily="2" charset="2"/>
              <a:buNone/>
              <a:defRPr/>
            </a:pPr>
            <a:r>
              <a:rPr lang="cs-CZ" sz="2400" b="1" dirty="0" smtClean="0">
                <a:solidFill>
                  <a:srgbClr val="FFFF00"/>
                </a:solidFill>
                <a:effectLst>
                  <a:outerShdw blurRad="38100" dist="38100" dir="2700000" algn="tl">
                    <a:srgbClr val="000000"/>
                  </a:outerShdw>
                </a:effectLst>
                <a:latin typeface="Tahoma" pitchFamily="34" charset="0"/>
              </a:rPr>
              <a:t>   </a:t>
            </a:r>
            <a:r>
              <a:rPr lang="cs-CZ" sz="2400" b="1" dirty="0" smtClean="0">
                <a:latin typeface="Tahoma" pitchFamily="34" charset="0"/>
              </a:rPr>
              <a:t>c) </a:t>
            </a:r>
            <a:r>
              <a:rPr lang="cs-CZ" sz="2400" b="1" dirty="0" err="1" smtClean="0">
                <a:latin typeface="Tahoma" pitchFamily="34" charset="0"/>
              </a:rPr>
              <a:t>specific</a:t>
            </a:r>
            <a:r>
              <a:rPr lang="cs-CZ" sz="2400" b="1" dirty="0" smtClean="0">
                <a:latin typeface="Tahoma" pitchFamily="34" charset="0"/>
              </a:rPr>
              <a:t> </a:t>
            </a:r>
            <a:r>
              <a:rPr lang="cs-CZ" sz="2400" b="1" dirty="0" err="1" smtClean="0">
                <a:latin typeface="Tahoma" pitchFamily="34" charset="0"/>
              </a:rPr>
              <a:t>immunosuppression</a:t>
            </a:r>
            <a:r>
              <a:rPr lang="cs-CZ" sz="2400" dirty="0" smtClean="0">
                <a:latin typeface="Tahoma" pitchFamily="34" charset="0"/>
              </a:rPr>
              <a:t> </a:t>
            </a:r>
            <a:br>
              <a:rPr lang="cs-CZ" sz="2400" dirty="0" smtClean="0">
                <a:latin typeface="Tahoma" pitchFamily="34" charset="0"/>
              </a:rPr>
            </a:br>
            <a:r>
              <a:rPr lang="cs-CZ" sz="1000" dirty="0" smtClean="0">
                <a:latin typeface="Tahoma" pitchFamily="34" charset="0"/>
              </a:rPr>
              <a:t/>
            </a:r>
            <a:br>
              <a:rPr lang="cs-CZ" sz="1000" dirty="0" smtClean="0">
                <a:latin typeface="Tahoma" pitchFamily="34" charset="0"/>
              </a:rPr>
            </a:br>
            <a:r>
              <a:rPr lang="cs-CZ" sz="2400" dirty="0" smtClean="0">
                <a:latin typeface="Tahoma" pitchFamily="34" charset="0"/>
              </a:rPr>
              <a:t>= </a:t>
            </a:r>
            <a:r>
              <a:rPr lang="cs-CZ" sz="2400" dirty="0" err="1" smtClean="0">
                <a:latin typeface="Tahoma" pitchFamily="34" charset="0"/>
              </a:rPr>
              <a:t>induction</a:t>
            </a:r>
            <a:r>
              <a:rPr lang="cs-CZ" sz="2400" dirty="0" smtClean="0">
                <a:latin typeface="Tahoma" pitchFamily="34" charset="0"/>
              </a:rPr>
              <a:t> </a:t>
            </a:r>
            <a:r>
              <a:rPr lang="cs-CZ" sz="2400" dirty="0" err="1" smtClean="0">
                <a:latin typeface="Tahoma" pitchFamily="34" charset="0"/>
              </a:rPr>
              <a:t>of</a:t>
            </a:r>
            <a:r>
              <a:rPr lang="cs-CZ" sz="2400" dirty="0" smtClean="0">
                <a:latin typeface="Tahoma" pitchFamily="34" charset="0"/>
              </a:rPr>
              <a:t> tolerance </a:t>
            </a:r>
            <a:r>
              <a:rPr lang="cs-CZ" sz="2400" dirty="0" err="1" smtClean="0">
                <a:latin typeface="Tahoma" pitchFamily="34" charset="0"/>
              </a:rPr>
              <a:t>against</a:t>
            </a:r>
            <a:r>
              <a:rPr lang="cs-CZ" sz="2400" dirty="0" smtClean="0">
                <a:latin typeface="Tahoma" pitchFamily="34" charset="0"/>
              </a:rPr>
              <a:t> a </a:t>
            </a:r>
            <a:r>
              <a:rPr lang="cs-CZ" sz="2400" dirty="0" err="1" smtClean="0">
                <a:latin typeface="Tahoma" pitchFamily="34" charset="0"/>
              </a:rPr>
              <a:t>specific</a:t>
            </a:r>
            <a:r>
              <a:rPr lang="cs-CZ" sz="2400" dirty="0" smtClean="0">
                <a:latin typeface="Tahoma" pitchFamily="34" charset="0"/>
              </a:rPr>
              <a:t> antigen </a:t>
            </a:r>
          </a:p>
          <a:p>
            <a:pPr eaLnBrk="1" hangingPunct="1">
              <a:buClr>
                <a:schemeClr val="folHlink"/>
              </a:buClr>
              <a:buFont typeface="Wingdings" pitchFamily="2" charset="2"/>
              <a:buNone/>
              <a:defRPr/>
            </a:pPr>
            <a:endParaRPr lang="cs-CZ" sz="1200" dirty="0" smtClean="0">
              <a:latin typeface="Tahoma" pitchFamily="34" charset="0"/>
            </a:endParaRPr>
          </a:p>
          <a:p>
            <a:pPr eaLnBrk="1" hangingPunct="1">
              <a:buClr>
                <a:schemeClr val="folHlink"/>
              </a:buClr>
              <a:buFont typeface="Wingdings" pitchFamily="2" charset="2"/>
              <a:buChar char="§"/>
              <a:defRPr/>
            </a:pPr>
            <a:endParaRPr lang="cs-CZ" sz="1000" dirty="0" smtClean="0">
              <a:latin typeface="Tahoma" pitchFamily="34" charset="0"/>
            </a:endParaRPr>
          </a:p>
          <a:p>
            <a:pPr eaLnBrk="1" hangingPunct="1">
              <a:buClr>
                <a:schemeClr val="folHlink"/>
              </a:buClr>
              <a:buFont typeface="Wingdings" pitchFamily="2" charset="2"/>
              <a:buChar char="§"/>
              <a:defRPr/>
            </a:pPr>
            <a:r>
              <a:rPr lang="cs-CZ" sz="2400" dirty="0" err="1" smtClean="0">
                <a:latin typeface="Tahoma" pitchFamily="34" charset="0"/>
              </a:rPr>
              <a:t>allergen</a:t>
            </a:r>
            <a:r>
              <a:rPr lang="cs-CZ" sz="2400" dirty="0" smtClean="0">
                <a:latin typeface="Tahoma" pitchFamily="34" charset="0"/>
              </a:rPr>
              <a:t> </a:t>
            </a:r>
            <a:r>
              <a:rPr lang="cs-CZ" sz="2400" dirty="0" err="1" smtClean="0">
                <a:latin typeface="Tahoma" pitchFamily="34" charset="0"/>
              </a:rPr>
              <a:t>immunotherapy</a:t>
            </a:r>
            <a:r>
              <a:rPr lang="cs-CZ" sz="2400" dirty="0" smtClean="0">
                <a:latin typeface="Tahoma" pitchFamily="34" charset="0"/>
              </a:rPr>
              <a:t> (</a:t>
            </a:r>
            <a:r>
              <a:rPr lang="cs-CZ" sz="2400" dirty="0" err="1" smtClean="0">
                <a:latin typeface="Tahoma" pitchFamily="34" charset="0"/>
              </a:rPr>
              <a:t>pollen</a:t>
            </a:r>
            <a:r>
              <a:rPr lang="cs-CZ" sz="2400" dirty="0" smtClean="0">
                <a:latin typeface="Tahoma" pitchFamily="34" charset="0"/>
              </a:rPr>
              <a:t>, </a:t>
            </a:r>
            <a:r>
              <a:rPr lang="cs-CZ" sz="2400" dirty="0" err="1" smtClean="0">
                <a:latin typeface="Tahoma" pitchFamily="34" charset="0"/>
              </a:rPr>
              <a:t>insect</a:t>
            </a:r>
            <a:r>
              <a:rPr lang="cs-CZ" sz="2400" dirty="0" smtClean="0">
                <a:latin typeface="Tahoma" pitchFamily="34" charset="0"/>
              </a:rPr>
              <a:t> </a:t>
            </a:r>
            <a:r>
              <a:rPr lang="cs-CZ" sz="2400" dirty="0" err="1" smtClean="0">
                <a:latin typeface="Tahoma" pitchFamily="34" charset="0"/>
              </a:rPr>
              <a:t>venoms</a:t>
            </a:r>
            <a:r>
              <a:rPr lang="cs-CZ" sz="2400" dirty="0" smtClean="0">
                <a:latin typeface="Tahoma" pitchFamily="34" charset="0"/>
              </a:rPr>
              <a:t>) </a:t>
            </a:r>
          </a:p>
          <a:p>
            <a:pPr eaLnBrk="1" hangingPunct="1">
              <a:buClr>
                <a:schemeClr val="folHlink"/>
              </a:buClr>
              <a:buFont typeface="Wingdings" pitchFamily="2" charset="2"/>
              <a:buChar char="§"/>
              <a:defRPr/>
            </a:pPr>
            <a:endParaRPr lang="cs-CZ" dirty="0" smtClean="0">
              <a:solidFill>
                <a:schemeClr val="bg1"/>
              </a:solidFill>
              <a:effectLst>
                <a:outerShdw blurRad="38100" dist="38100" dir="2700000" algn="tl">
                  <a:srgbClr val="000000"/>
                </a:outerShdw>
              </a:effectLst>
              <a:latin typeface="Tahoma" pitchFamily="34" charset="0"/>
            </a:endParaRPr>
          </a:p>
          <a:p>
            <a:pPr>
              <a:buClr>
                <a:schemeClr val="folHlink"/>
              </a:buClr>
              <a:buNone/>
              <a:defRPr/>
            </a:pPr>
            <a:r>
              <a:rPr lang="cs-CZ" sz="2400" b="1" dirty="0" smtClean="0">
                <a:solidFill>
                  <a:srgbClr val="FFFF00"/>
                </a:solidFill>
                <a:effectLst>
                  <a:outerShdw blurRad="38100" dist="38100" dir="2700000" algn="tl">
                    <a:srgbClr val="000000"/>
                  </a:outerShdw>
                </a:effectLst>
                <a:latin typeface="Tahoma" pitchFamily="34" charset="0"/>
              </a:rPr>
              <a:t>    </a:t>
            </a:r>
          </a:p>
          <a:p>
            <a:pPr eaLnBrk="1" hangingPunct="1">
              <a:buClr>
                <a:schemeClr val="folHlink"/>
              </a:buClr>
              <a:buFont typeface="Wingdings" pitchFamily="2" charset="2"/>
              <a:buNone/>
              <a:defRPr/>
            </a:pPr>
            <a:endParaRPr lang="cs-CZ" sz="2400" dirty="0" smtClean="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p:txBody>
          <a:bodyPr/>
          <a:lstStyle/>
          <a:p>
            <a:r>
              <a:rPr lang="en-US" sz="3600" b="1" dirty="0" smtClean="0"/>
              <a:t>Thank you for your attention</a:t>
            </a:r>
            <a:r>
              <a:rPr lang="cs-CZ" sz="3600" b="1" dirty="0" smtClean="0"/>
              <a:t> !</a:t>
            </a:r>
          </a:p>
        </p:txBody>
      </p:sp>
      <p:pic>
        <p:nvPicPr>
          <p:cNvPr id="5" name="Picture 16" descr="C:\Users\vachovam\Desktop\magnolie.jpg"/>
          <p:cNvPicPr>
            <a:picLocks noChangeAspect="1" noChangeArrowheads="1"/>
          </p:cNvPicPr>
          <p:nvPr/>
        </p:nvPicPr>
        <p:blipFill>
          <a:blip r:embed="rId2" cstate="print"/>
          <a:srcRect/>
          <a:stretch>
            <a:fillRect/>
          </a:stretch>
        </p:blipFill>
        <p:spPr bwMode="auto">
          <a:xfrm>
            <a:off x="1691680" y="1772816"/>
            <a:ext cx="6303593" cy="37010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74638"/>
            <a:ext cx="8229600" cy="922337"/>
          </a:xfrm>
        </p:spPr>
        <p:txBody>
          <a:bodyPr/>
          <a:lstStyle/>
          <a:p>
            <a:r>
              <a:rPr lang="cs-CZ" sz="2800" b="1" dirty="0">
                <a:latin typeface="Tahoma" pitchFamily="34" charset="0"/>
              </a:rPr>
              <a:t>B cell </a:t>
            </a:r>
            <a:r>
              <a:rPr lang="cs-CZ" sz="2800" b="1" dirty="0" err="1">
                <a:latin typeface="Tahoma" pitchFamily="34" charset="0"/>
              </a:rPr>
              <a:t>development</a:t>
            </a:r>
            <a:endParaRPr lang="cs-CZ" dirty="0"/>
          </a:p>
        </p:txBody>
      </p:sp>
      <p:sp>
        <p:nvSpPr>
          <p:cNvPr id="155651" name="Rectangle 3"/>
          <p:cNvSpPr>
            <a:spLocks noGrp="1" noChangeArrowheads="1"/>
          </p:cNvSpPr>
          <p:nvPr>
            <p:ph type="body" idx="1"/>
          </p:nvPr>
        </p:nvSpPr>
        <p:spPr>
          <a:xfrm>
            <a:off x="457200" y="1125538"/>
            <a:ext cx="8229600" cy="5232420"/>
          </a:xfrm>
        </p:spPr>
        <p:txBody>
          <a:bodyPr>
            <a:normAutofit lnSpcReduction="10000"/>
          </a:bodyPr>
          <a:lstStyle/>
          <a:p>
            <a:pPr>
              <a:buClr>
                <a:srgbClr val="00FF00"/>
              </a:buClr>
              <a:buFont typeface="Wingdings" pitchFamily="2" charset="2"/>
              <a:buChar char="§"/>
            </a:pPr>
            <a:r>
              <a:rPr lang="cs-CZ" sz="2000" dirty="0" err="1">
                <a:latin typeface="Tahoma" pitchFamily="34" charset="0"/>
              </a:rPr>
              <a:t>Development</a:t>
            </a:r>
            <a:r>
              <a:rPr lang="cs-CZ" sz="2000" dirty="0">
                <a:latin typeface="Tahoma" pitchFamily="34" charset="0"/>
              </a:rPr>
              <a:t> </a:t>
            </a:r>
            <a:r>
              <a:rPr lang="cs-CZ" sz="2000" dirty="0" err="1">
                <a:latin typeface="Tahoma" pitchFamily="34" charset="0"/>
              </a:rPr>
              <a:t>of</a:t>
            </a:r>
            <a:r>
              <a:rPr lang="cs-CZ" sz="2000" dirty="0">
                <a:latin typeface="Tahoma" pitchFamily="34" charset="0"/>
              </a:rPr>
              <a:t> B </a:t>
            </a:r>
            <a:r>
              <a:rPr lang="cs-CZ" sz="2000" dirty="0" err="1" smtClean="0">
                <a:latin typeface="Tahoma" pitchFamily="34" charset="0"/>
              </a:rPr>
              <a:t>cells</a:t>
            </a:r>
            <a:r>
              <a:rPr lang="cs-CZ" sz="2000" dirty="0" smtClean="0">
                <a:latin typeface="Tahoma" pitchFamily="34" charset="0"/>
              </a:rPr>
              <a:t> </a:t>
            </a:r>
            <a:r>
              <a:rPr lang="cs-CZ" sz="2000" dirty="0" err="1" smtClean="0">
                <a:latin typeface="Tahoma" pitchFamily="34" charset="0"/>
              </a:rPr>
              <a:t>takes</a:t>
            </a:r>
            <a:r>
              <a:rPr lang="cs-CZ" sz="2000" dirty="0" smtClean="0">
                <a:latin typeface="Tahoma" pitchFamily="34" charset="0"/>
              </a:rPr>
              <a:t> </a:t>
            </a:r>
            <a:r>
              <a:rPr lang="cs-CZ" sz="2000" dirty="0" err="1">
                <a:latin typeface="Tahoma" pitchFamily="34" charset="0"/>
              </a:rPr>
              <a:t>place</a:t>
            </a:r>
            <a:r>
              <a:rPr lang="cs-CZ" sz="2000" dirty="0">
                <a:latin typeface="Tahoma" pitchFamily="34" charset="0"/>
              </a:rPr>
              <a:t> in </a:t>
            </a:r>
            <a:r>
              <a:rPr lang="cs-CZ" sz="2000" dirty="0" err="1">
                <a:latin typeface="Tahoma" pitchFamily="34" charset="0"/>
              </a:rPr>
              <a:t>the</a:t>
            </a:r>
            <a:r>
              <a:rPr lang="cs-CZ" sz="2000" dirty="0">
                <a:latin typeface="Tahoma" pitchFamily="34" charset="0"/>
              </a:rPr>
              <a:t> bone </a:t>
            </a:r>
            <a:r>
              <a:rPr lang="cs-CZ" sz="2000" dirty="0" err="1">
                <a:latin typeface="Tahoma" pitchFamily="34" charset="0"/>
              </a:rPr>
              <a:t>marrow</a:t>
            </a:r>
            <a:r>
              <a:rPr lang="cs-CZ" sz="2000" dirty="0">
                <a:latin typeface="Tahoma" pitchFamily="34" charset="0"/>
              </a:rPr>
              <a:t> </a:t>
            </a:r>
            <a:r>
              <a:rPr lang="cs-CZ" sz="2000" dirty="0" err="1">
                <a:latin typeface="Tahoma" pitchFamily="34" charset="0"/>
              </a:rPr>
              <a:t>and</a:t>
            </a:r>
            <a:r>
              <a:rPr lang="cs-CZ" sz="2000" dirty="0">
                <a:latin typeface="Tahoma" pitchFamily="34" charset="0"/>
              </a:rPr>
              <a:t> </a:t>
            </a:r>
            <a:r>
              <a:rPr lang="cs-CZ" sz="2000" dirty="0" err="1">
                <a:latin typeface="Tahoma" pitchFamily="34" charset="0"/>
              </a:rPr>
              <a:t>completes</a:t>
            </a:r>
            <a:r>
              <a:rPr lang="cs-CZ" sz="2000" dirty="0">
                <a:latin typeface="Tahoma" pitchFamily="34" charset="0"/>
              </a:rPr>
              <a:t> </a:t>
            </a:r>
            <a:r>
              <a:rPr lang="cs-CZ" sz="2000" dirty="0" err="1">
                <a:latin typeface="Tahoma" pitchFamily="34" charset="0"/>
              </a:rPr>
              <a:t>after</a:t>
            </a:r>
            <a:r>
              <a:rPr lang="cs-CZ" sz="2000" dirty="0">
                <a:latin typeface="Tahoma" pitchFamily="34" charset="0"/>
              </a:rPr>
              <a:t> </a:t>
            </a:r>
            <a:r>
              <a:rPr lang="cs-CZ" sz="2000" dirty="0" err="1">
                <a:latin typeface="Tahoma" pitchFamily="34" charset="0"/>
              </a:rPr>
              <a:t>activation</a:t>
            </a:r>
            <a:r>
              <a:rPr lang="cs-CZ" sz="2000" dirty="0">
                <a:latin typeface="Tahoma" pitchFamily="34" charset="0"/>
              </a:rPr>
              <a:t> </a:t>
            </a:r>
            <a:r>
              <a:rPr lang="cs-CZ" sz="2000" dirty="0" err="1">
                <a:latin typeface="Tahoma" pitchFamily="34" charset="0"/>
              </a:rPr>
              <a:t>with</a:t>
            </a:r>
            <a:r>
              <a:rPr lang="cs-CZ" sz="2000" dirty="0">
                <a:latin typeface="Tahoma" pitchFamily="34" charset="0"/>
              </a:rPr>
              <a:t> </a:t>
            </a:r>
            <a:r>
              <a:rPr lang="cs-CZ" sz="2000" dirty="0" err="1">
                <a:latin typeface="Tahoma" pitchFamily="34" charset="0"/>
              </a:rPr>
              <a:t>Ag</a:t>
            </a:r>
            <a:r>
              <a:rPr lang="cs-CZ" sz="2000" dirty="0">
                <a:latin typeface="Tahoma" pitchFamily="34" charset="0"/>
              </a:rPr>
              <a:t> in </a:t>
            </a:r>
            <a:r>
              <a:rPr lang="cs-CZ" sz="2000" dirty="0" err="1">
                <a:latin typeface="Tahoma" pitchFamily="34" charset="0"/>
              </a:rPr>
              <a:t>secondary</a:t>
            </a:r>
            <a:r>
              <a:rPr lang="cs-CZ" sz="2000" dirty="0">
                <a:latin typeface="Tahoma" pitchFamily="34" charset="0"/>
              </a:rPr>
              <a:t> </a:t>
            </a:r>
            <a:r>
              <a:rPr lang="cs-CZ" sz="2000" dirty="0" err="1">
                <a:latin typeface="Tahoma" pitchFamily="34" charset="0"/>
              </a:rPr>
              <a:t>lymphoid</a:t>
            </a:r>
            <a:r>
              <a:rPr lang="cs-CZ" sz="2000" dirty="0">
                <a:latin typeface="Tahoma" pitchFamily="34" charset="0"/>
              </a:rPr>
              <a:t> </a:t>
            </a:r>
            <a:r>
              <a:rPr lang="cs-CZ" sz="2000" dirty="0" err="1">
                <a:latin typeface="Tahoma" pitchFamily="34" charset="0"/>
              </a:rPr>
              <a:t>organs</a:t>
            </a:r>
            <a:r>
              <a:rPr lang="cs-CZ" sz="2000" dirty="0">
                <a:latin typeface="Tahoma" pitchFamily="34" charset="0"/>
              </a:rPr>
              <a:t>. </a:t>
            </a:r>
            <a:br>
              <a:rPr lang="cs-CZ" sz="2000" dirty="0">
                <a:latin typeface="Tahoma" pitchFamily="34" charset="0"/>
              </a:rPr>
            </a:br>
            <a:r>
              <a:rPr lang="cs-CZ" sz="2000" dirty="0">
                <a:latin typeface="Tahoma" pitchFamily="34" charset="0"/>
              </a:rPr>
              <a:t/>
            </a:r>
            <a:br>
              <a:rPr lang="cs-CZ" sz="2000" dirty="0">
                <a:latin typeface="Tahoma" pitchFamily="34" charset="0"/>
              </a:rPr>
            </a:br>
            <a:r>
              <a:rPr lang="cs-CZ" sz="2000" b="1" dirty="0" err="1">
                <a:latin typeface="Tahoma" pitchFamily="34" charset="0"/>
              </a:rPr>
              <a:t>Pluripotent</a:t>
            </a:r>
            <a:r>
              <a:rPr lang="cs-CZ" sz="2000" b="1" dirty="0">
                <a:latin typeface="Tahoma" pitchFamily="34" charset="0"/>
              </a:rPr>
              <a:t> </a:t>
            </a:r>
            <a:r>
              <a:rPr lang="cs-CZ" sz="2000" b="1" dirty="0" err="1" smtClean="0">
                <a:latin typeface="Tahoma" pitchFamily="34" charset="0"/>
              </a:rPr>
              <a:t>hematopoetic</a:t>
            </a:r>
            <a:r>
              <a:rPr lang="cs-CZ" sz="2000" b="1" dirty="0" smtClean="0">
                <a:latin typeface="Tahoma" pitchFamily="34" charset="0"/>
              </a:rPr>
              <a:t> </a:t>
            </a:r>
            <a:r>
              <a:rPr lang="cs-CZ" sz="2000" b="1" dirty="0">
                <a:latin typeface="Tahoma" pitchFamily="34" charset="0"/>
              </a:rPr>
              <a:t>stem cell </a:t>
            </a:r>
            <a:r>
              <a:rPr lang="cs-CZ" sz="2000" b="1" dirty="0" smtClean="0">
                <a:latin typeface="Tahoma" pitchFamily="34" charset="0"/>
              </a:rPr>
              <a:t>(CD 34)</a:t>
            </a:r>
            <a:r>
              <a:rPr lang="cs-CZ" sz="2000" b="1" dirty="0">
                <a:latin typeface="Tahoma" pitchFamily="34" charset="0"/>
              </a:rPr>
              <a:t/>
            </a:r>
            <a:br>
              <a:rPr lang="cs-CZ" sz="2000" b="1" dirty="0">
                <a:latin typeface="Tahoma" pitchFamily="34" charset="0"/>
              </a:rPr>
            </a:br>
            <a:r>
              <a:rPr lang="cs-CZ" sz="2000" b="1" dirty="0">
                <a:latin typeface="Tahoma" pitchFamily="34" charset="0"/>
              </a:rPr>
              <a:t/>
            </a:r>
            <a:br>
              <a:rPr lang="cs-CZ" sz="2000" b="1" dirty="0">
                <a:latin typeface="Tahoma" pitchFamily="34" charset="0"/>
              </a:rPr>
            </a:br>
            <a:r>
              <a:rPr lang="cs-CZ" sz="2000" b="1" dirty="0" err="1">
                <a:latin typeface="Tahoma" pitchFamily="34" charset="0"/>
              </a:rPr>
              <a:t>Progenitor</a:t>
            </a:r>
            <a:r>
              <a:rPr lang="cs-CZ" sz="2000" b="1" dirty="0">
                <a:latin typeface="Tahoma" pitchFamily="34" charset="0"/>
              </a:rPr>
              <a:t> B cell</a:t>
            </a:r>
            <a:r>
              <a:rPr lang="cs-CZ" sz="2000" dirty="0">
                <a:latin typeface="Tahoma" pitchFamily="34" charset="0"/>
              </a:rPr>
              <a:t> - </a:t>
            </a:r>
            <a:r>
              <a:rPr lang="cs-CZ" sz="2000" dirty="0" err="1">
                <a:latin typeface="Tahoma" pitchFamily="34" charset="0"/>
              </a:rPr>
              <a:t>begin</a:t>
            </a:r>
            <a:r>
              <a:rPr lang="cs-CZ" sz="2000" dirty="0">
                <a:latin typeface="Tahoma" pitchFamily="34" charset="0"/>
              </a:rPr>
              <a:t> </a:t>
            </a:r>
            <a:r>
              <a:rPr lang="cs-CZ" sz="2000" dirty="0" err="1">
                <a:latin typeface="Tahoma" pitchFamily="34" charset="0"/>
              </a:rPr>
              <a:t>recombination</a:t>
            </a:r>
            <a:r>
              <a:rPr lang="cs-CZ" sz="2000" dirty="0">
                <a:latin typeface="Tahoma" pitchFamily="34" charset="0"/>
              </a:rPr>
              <a:t> </a:t>
            </a:r>
            <a:r>
              <a:rPr lang="cs-CZ" sz="2000" dirty="0" err="1">
                <a:latin typeface="Tahoma" pitchFamily="34" charset="0"/>
              </a:rPr>
              <a:t>processes</a:t>
            </a:r>
            <a:r>
              <a:rPr lang="cs-CZ" sz="2000" dirty="0">
                <a:latin typeface="Tahoma" pitchFamily="34" charset="0"/>
              </a:rPr>
              <a:t> </a:t>
            </a:r>
            <a:r>
              <a:rPr lang="cs-CZ" sz="2000" dirty="0" err="1">
                <a:latin typeface="Tahoma" pitchFamily="34" charset="0"/>
              </a:rPr>
              <a:t>which</a:t>
            </a:r>
            <a:r>
              <a:rPr lang="cs-CZ" sz="2000" dirty="0">
                <a:latin typeface="Tahoma" pitchFamily="34" charset="0"/>
              </a:rPr>
              <a:t> </a:t>
            </a:r>
            <a:r>
              <a:rPr lang="cs-CZ" sz="2000" dirty="0" err="1">
                <a:latin typeface="Tahoma" pitchFamily="34" charset="0"/>
              </a:rPr>
              <a:t>lead</a:t>
            </a:r>
            <a:r>
              <a:rPr lang="cs-CZ" sz="2000" dirty="0">
                <a:latin typeface="Tahoma" pitchFamily="34" charset="0"/>
              </a:rPr>
              <a:t> </a:t>
            </a:r>
            <a:br>
              <a:rPr lang="cs-CZ" sz="2000" dirty="0">
                <a:latin typeface="Tahoma" pitchFamily="34" charset="0"/>
              </a:rPr>
            </a:br>
            <a:r>
              <a:rPr lang="cs-CZ" sz="2000" dirty="0">
                <a:latin typeface="Tahoma" pitchFamily="34" charset="0"/>
              </a:rPr>
              <a:t>                              to a </a:t>
            </a:r>
            <a:r>
              <a:rPr lang="cs-CZ" sz="2000" dirty="0" err="1">
                <a:latin typeface="Tahoma" pitchFamily="34" charset="0"/>
              </a:rPr>
              <a:t>large</a:t>
            </a:r>
            <a:r>
              <a:rPr lang="cs-CZ" sz="2000" dirty="0">
                <a:latin typeface="Tahoma" pitchFamily="34" charset="0"/>
              </a:rPr>
              <a:t> </a:t>
            </a:r>
            <a:r>
              <a:rPr lang="cs-CZ" sz="2000" dirty="0" err="1">
                <a:latin typeface="Tahoma" pitchFamily="34" charset="0"/>
              </a:rPr>
              <a:t>number</a:t>
            </a:r>
            <a:r>
              <a:rPr lang="cs-CZ" sz="2000" dirty="0">
                <a:latin typeface="Tahoma" pitchFamily="34" charset="0"/>
              </a:rPr>
              <a:t> </a:t>
            </a:r>
            <a:r>
              <a:rPr lang="cs-CZ" sz="2000" dirty="0" err="1">
                <a:latin typeface="Tahoma" pitchFamily="34" charset="0"/>
              </a:rPr>
              <a:t>of</a:t>
            </a:r>
            <a:r>
              <a:rPr lang="cs-CZ" sz="2000" dirty="0">
                <a:latin typeface="Tahoma" pitchFamily="34" charset="0"/>
              </a:rPr>
              <a:t> </a:t>
            </a:r>
            <a:r>
              <a:rPr lang="cs-CZ" sz="2000" dirty="0" err="1">
                <a:latin typeface="Tahoma" pitchFamily="34" charset="0"/>
              </a:rPr>
              <a:t>clones</a:t>
            </a:r>
            <a:r>
              <a:rPr lang="cs-CZ" sz="2000" dirty="0">
                <a:latin typeface="Tahoma" pitchFamily="34" charset="0"/>
              </a:rPr>
              <a:t> B </a:t>
            </a:r>
            <a:r>
              <a:rPr lang="cs-CZ" sz="2000" dirty="0" err="1">
                <a:latin typeface="Tahoma" pitchFamily="34" charset="0"/>
              </a:rPr>
              <a:t>lymphocytes</a:t>
            </a:r>
            <a:r>
              <a:rPr lang="cs-CZ" sz="2000" dirty="0">
                <a:latin typeface="Tahoma" pitchFamily="34" charset="0"/>
              </a:rPr>
              <a:t> </a:t>
            </a:r>
            <a:br>
              <a:rPr lang="cs-CZ" sz="2000" dirty="0">
                <a:latin typeface="Tahoma" pitchFamily="34" charset="0"/>
              </a:rPr>
            </a:br>
            <a:r>
              <a:rPr lang="cs-CZ" sz="2000" dirty="0">
                <a:latin typeface="Tahoma" pitchFamily="34" charset="0"/>
              </a:rPr>
              <a:t>                              </a:t>
            </a:r>
            <a:r>
              <a:rPr lang="cs-CZ" sz="2000" dirty="0" err="1">
                <a:latin typeface="Tahoma" pitchFamily="34" charset="0"/>
              </a:rPr>
              <a:t>with</a:t>
            </a:r>
            <a:r>
              <a:rPr lang="cs-CZ" sz="2000" dirty="0">
                <a:latin typeface="Tahoma" pitchFamily="34" charset="0"/>
              </a:rPr>
              <a:t> </a:t>
            </a:r>
            <a:r>
              <a:rPr lang="cs-CZ" sz="2000" dirty="0" err="1">
                <a:latin typeface="Tahoma" pitchFamily="34" charset="0"/>
              </a:rPr>
              <a:t>individual</a:t>
            </a:r>
            <a:r>
              <a:rPr lang="cs-CZ" sz="2000" dirty="0">
                <a:latin typeface="Tahoma" pitchFamily="34" charset="0"/>
              </a:rPr>
              <a:t> </a:t>
            </a:r>
            <a:r>
              <a:rPr lang="cs-CZ" sz="2000" dirty="0" err="1">
                <a:latin typeface="Tahoma" pitchFamily="34" charset="0"/>
              </a:rPr>
              <a:t>specific</a:t>
            </a:r>
            <a:r>
              <a:rPr lang="cs-CZ" sz="2000" dirty="0">
                <a:latin typeface="Tahoma" pitchFamily="34" charset="0"/>
              </a:rPr>
              <a:t> BCR </a:t>
            </a:r>
            <a:br>
              <a:rPr lang="cs-CZ" sz="2000" dirty="0">
                <a:latin typeface="Tahoma" pitchFamily="34" charset="0"/>
              </a:rPr>
            </a:br>
            <a:r>
              <a:rPr lang="cs-CZ" sz="2000" dirty="0">
                <a:latin typeface="Tahoma" pitchFamily="34" charset="0"/>
              </a:rPr>
              <a:t/>
            </a:r>
            <a:br>
              <a:rPr lang="cs-CZ" sz="2000" dirty="0">
                <a:latin typeface="Tahoma" pitchFamily="34" charset="0"/>
              </a:rPr>
            </a:br>
            <a:r>
              <a:rPr lang="cs-CZ" sz="2000" b="1" dirty="0" err="1">
                <a:latin typeface="Tahoma" pitchFamily="34" charset="0"/>
              </a:rPr>
              <a:t>Pre</a:t>
            </a:r>
            <a:r>
              <a:rPr lang="cs-CZ" sz="2000" b="1" dirty="0">
                <a:latin typeface="Tahoma" pitchFamily="34" charset="0"/>
              </a:rPr>
              <a:t> - B cell</a:t>
            </a:r>
            <a:r>
              <a:rPr lang="cs-CZ" sz="2000" dirty="0">
                <a:latin typeface="Tahoma" pitchFamily="34" charset="0"/>
              </a:rPr>
              <a:t> - </a:t>
            </a:r>
            <a:r>
              <a:rPr lang="cs-CZ" sz="2000" dirty="0" err="1">
                <a:latin typeface="Tahoma" pitchFamily="34" charset="0"/>
              </a:rPr>
              <a:t>expression</a:t>
            </a:r>
            <a:r>
              <a:rPr lang="cs-CZ" sz="2000" dirty="0">
                <a:latin typeface="Tahoma" pitchFamily="34" charset="0"/>
              </a:rPr>
              <a:t> </a:t>
            </a:r>
            <a:r>
              <a:rPr lang="cs-CZ" sz="2000" dirty="0" err="1">
                <a:latin typeface="Tahoma" pitchFamily="34" charset="0"/>
              </a:rPr>
              <a:t>of</a:t>
            </a:r>
            <a:r>
              <a:rPr lang="cs-CZ" sz="2000" dirty="0">
                <a:latin typeface="Tahoma" pitchFamily="34" charset="0"/>
              </a:rPr>
              <a:t> </a:t>
            </a:r>
            <a:r>
              <a:rPr lang="cs-CZ" sz="2000" u="sng" dirty="0" err="1">
                <a:latin typeface="Tahoma" pitchFamily="34" charset="0"/>
              </a:rPr>
              <a:t>pre</a:t>
            </a:r>
            <a:r>
              <a:rPr lang="cs-CZ" sz="2000" u="sng" dirty="0">
                <a:latin typeface="Tahoma" pitchFamily="34" charset="0"/>
              </a:rPr>
              <a:t>-B receptor </a:t>
            </a:r>
            <a:r>
              <a:rPr lang="cs-CZ" sz="2000" dirty="0">
                <a:latin typeface="Tahoma" pitchFamily="34" charset="0"/>
              </a:rPr>
              <a:t>(</a:t>
            </a:r>
            <a:r>
              <a:rPr lang="cs-CZ" sz="2000" dirty="0" err="1">
                <a:latin typeface="Tahoma" pitchFamily="34" charset="0"/>
              </a:rPr>
              <a:t>composed</a:t>
            </a:r>
            <a:r>
              <a:rPr lang="cs-CZ" sz="2000" dirty="0">
                <a:latin typeface="Tahoma" pitchFamily="34" charset="0"/>
              </a:rPr>
              <a:t> </a:t>
            </a:r>
            <a:r>
              <a:rPr lang="cs-CZ" sz="2000" dirty="0" err="1">
                <a:latin typeface="Tahoma" pitchFamily="34" charset="0"/>
              </a:rPr>
              <a:t>of</a:t>
            </a:r>
            <a:r>
              <a:rPr lang="cs-CZ" sz="2000" dirty="0">
                <a:latin typeface="Tahoma" pitchFamily="34" charset="0"/>
              </a:rPr>
              <a:t> H (</a:t>
            </a:r>
            <a:r>
              <a:rPr lang="cs-CZ" sz="2000" dirty="0">
                <a:latin typeface="Symbol" pitchFamily="18" charset="2"/>
              </a:rPr>
              <a:t>m</a:t>
            </a:r>
            <a:r>
              <a:rPr lang="cs-CZ" sz="2000" dirty="0">
                <a:latin typeface="Tahoma" pitchFamily="34" charset="0"/>
              </a:rPr>
              <a:t>) </a:t>
            </a:r>
            <a:br>
              <a:rPr lang="cs-CZ" sz="2000" dirty="0">
                <a:latin typeface="Tahoma" pitchFamily="34" charset="0"/>
              </a:rPr>
            </a:br>
            <a:r>
              <a:rPr lang="cs-CZ" sz="2000" dirty="0">
                <a:latin typeface="Tahoma" pitchFamily="34" charset="0"/>
              </a:rPr>
              <a:t>                     </a:t>
            </a:r>
            <a:r>
              <a:rPr lang="cs-CZ" sz="2000" dirty="0" err="1">
                <a:latin typeface="Tahoma" pitchFamily="34" charset="0"/>
              </a:rPr>
              <a:t>chain</a:t>
            </a:r>
            <a:r>
              <a:rPr lang="cs-CZ" sz="2000" dirty="0">
                <a:latin typeface="Tahoma" pitchFamily="34" charset="0"/>
              </a:rPr>
              <a:t> </a:t>
            </a:r>
            <a:r>
              <a:rPr lang="cs-CZ" sz="2000" dirty="0" err="1">
                <a:latin typeface="Tahoma" pitchFamily="34" charset="0"/>
              </a:rPr>
              <a:t>and</a:t>
            </a:r>
            <a:r>
              <a:rPr lang="cs-CZ" sz="2000" dirty="0">
                <a:latin typeface="Tahoma" pitchFamily="34" charset="0"/>
              </a:rPr>
              <a:t> </a:t>
            </a:r>
            <a:r>
              <a:rPr lang="cs-CZ" sz="2000" dirty="0" err="1">
                <a:latin typeface="Tahoma" pitchFamily="34" charset="0"/>
              </a:rPr>
              <a:t>alternate</a:t>
            </a:r>
            <a:r>
              <a:rPr lang="cs-CZ" sz="2000" dirty="0">
                <a:latin typeface="Tahoma" pitchFamily="34" charset="0"/>
              </a:rPr>
              <a:t> L </a:t>
            </a:r>
            <a:r>
              <a:rPr lang="cs-CZ" sz="2000" dirty="0" err="1">
                <a:latin typeface="Tahoma" pitchFamily="34" charset="0"/>
              </a:rPr>
              <a:t>chain</a:t>
            </a:r>
            <a:r>
              <a:rPr lang="cs-CZ" sz="2000" dirty="0">
                <a:latin typeface="Tahoma" pitchFamily="34" charset="0"/>
              </a:rPr>
              <a:t>) </a:t>
            </a:r>
            <a:br>
              <a:rPr lang="cs-CZ" sz="2000" dirty="0">
                <a:latin typeface="Tahoma" pitchFamily="34" charset="0"/>
              </a:rPr>
            </a:br>
            <a:r>
              <a:rPr lang="cs-CZ" sz="2000" dirty="0">
                <a:latin typeface="Tahoma" pitchFamily="34" charset="0"/>
              </a:rPr>
              <a:t/>
            </a:r>
            <a:br>
              <a:rPr lang="cs-CZ" sz="2000" dirty="0">
                <a:latin typeface="Tahoma" pitchFamily="34" charset="0"/>
              </a:rPr>
            </a:br>
            <a:r>
              <a:rPr lang="cs-CZ" sz="2000" b="1" dirty="0" err="1">
                <a:latin typeface="Tahoma" pitchFamily="34" charset="0"/>
              </a:rPr>
              <a:t>Immature</a:t>
            </a:r>
            <a:r>
              <a:rPr lang="cs-CZ" sz="2000" b="1" dirty="0">
                <a:latin typeface="Tahoma" pitchFamily="34" charset="0"/>
              </a:rPr>
              <a:t> - B </a:t>
            </a:r>
            <a:r>
              <a:rPr lang="cs-CZ" sz="2000" b="1" dirty="0" err="1">
                <a:latin typeface="Tahoma" pitchFamily="34" charset="0"/>
              </a:rPr>
              <a:t>lymphocyte</a:t>
            </a:r>
            <a:r>
              <a:rPr lang="cs-CZ" sz="2000" dirty="0">
                <a:latin typeface="Tahoma" pitchFamily="34" charset="0"/>
              </a:rPr>
              <a:t> - </a:t>
            </a:r>
            <a:r>
              <a:rPr lang="cs-CZ" sz="2000" dirty="0" err="1">
                <a:latin typeface="Tahoma" pitchFamily="34" charset="0"/>
              </a:rPr>
              <a:t>expression</a:t>
            </a:r>
            <a:r>
              <a:rPr lang="cs-CZ" sz="2000" dirty="0">
                <a:latin typeface="Tahoma" pitchFamily="34" charset="0"/>
              </a:rPr>
              <a:t> </a:t>
            </a:r>
            <a:r>
              <a:rPr lang="cs-CZ" sz="2000" dirty="0" err="1">
                <a:latin typeface="Tahoma" pitchFamily="34" charset="0"/>
              </a:rPr>
              <a:t>of</a:t>
            </a:r>
            <a:r>
              <a:rPr lang="cs-CZ" sz="2000" dirty="0">
                <a:latin typeface="Tahoma" pitchFamily="34" charset="0"/>
              </a:rPr>
              <a:t> </a:t>
            </a:r>
            <a:r>
              <a:rPr lang="cs-CZ" sz="2000" u="sng" dirty="0" err="1">
                <a:latin typeface="Tahoma" pitchFamily="34" charset="0"/>
              </a:rPr>
              <a:t>surface</a:t>
            </a:r>
            <a:r>
              <a:rPr lang="cs-CZ" sz="2000" u="sng" dirty="0">
                <a:latin typeface="Tahoma" pitchFamily="34" charset="0"/>
              </a:rPr>
              <a:t> </a:t>
            </a:r>
            <a:r>
              <a:rPr lang="cs-CZ" sz="2000" u="sng" dirty="0" err="1">
                <a:latin typeface="Tahoma" pitchFamily="34" charset="0"/>
              </a:rPr>
              <a:t>IgM</a:t>
            </a:r>
            <a:r>
              <a:rPr lang="cs-CZ" sz="2000" u="sng" dirty="0">
                <a:latin typeface="Tahoma" pitchFamily="34" charset="0"/>
              </a:rPr>
              <a:t> </a:t>
            </a:r>
            <a:r>
              <a:rPr lang="cs-CZ" sz="2000" dirty="0">
                <a:latin typeface="Tahoma" pitchFamily="34" charset="0"/>
              </a:rPr>
              <a:t>(BCR) </a:t>
            </a:r>
            <a:br>
              <a:rPr lang="cs-CZ" sz="2000" dirty="0">
                <a:latin typeface="Tahoma" pitchFamily="34" charset="0"/>
              </a:rPr>
            </a:br>
            <a:r>
              <a:rPr lang="cs-CZ" sz="2000" dirty="0">
                <a:latin typeface="Tahoma" pitchFamily="34" charset="0"/>
              </a:rPr>
              <a:t>                                            </a:t>
            </a:r>
            <a:r>
              <a:rPr lang="cs-CZ" sz="2000" dirty="0" err="1">
                <a:latin typeface="Tahoma" pitchFamily="34" charset="0"/>
              </a:rPr>
              <a:t>at</a:t>
            </a:r>
            <a:r>
              <a:rPr lang="cs-CZ" sz="2000" dirty="0">
                <a:latin typeface="Tahoma" pitchFamily="34" charset="0"/>
              </a:rPr>
              <a:t> </a:t>
            </a:r>
            <a:r>
              <a:rPr lang="cs-CZ" sz="2000" dirty="0" err="1">
                <a:latin typeface="Tahoma" pitchFamily="34" charset="0"/>
              </a:rPr>
              <a:t>this</a:t>
            </a:r>
            <a:r>
              <a:rPr lang="cs-CZ" sz="2000" dirty="0">
                <a:latin typeface="Tahoma" pitchFamily="34" charset="0"/>
              </a:rPr>
              <a:t> </a:t>
            </a:r>
            <a:r>
              <a:rPr lang="cs-CZ" sz="2000" dirty="0" err="1">
                <a:latin typeface="Tahoma" pitchFamily="34" charset="0"/>
              </a:rPr>
              <a:t>stage</a:t>
            </a:r>
            <a:r>
              <a:rPr lang="cs-CZ" sz="2000" dirty="0">
                <a:latin typeface="Tahoma" pitchFamily="34" charset="0"/>
              </a:rPr>
              <a:t> </a:t>
            </a:r>
            <a:r>
              <a:rPr lang="cs-CZ" sz="2000" dirty="0" err="1">
                <a:latin typeface="Tahoma" pitchFamily="34" charset="0"/>
              </a:rPr>
              <a:t>elimination</a:t>
            </a:r>
            <a:r>
              <a:rPr lang="cs-CZ" sz="2000" dirty="0">
                <a:latin typeface="Tahoma" pitchFamily="34" charset="0"/>
              </a:rPr>
              <a:t> </a:t>
            </a:r>
            <a:br>
              <a:rPr lang="cs-CZ" sz="2000" dirty="0">
                <a:latin typeface="Tahoma" pitchFamily="34" charset="0"/>
              </a:rPr>
            </a:br>
            <a:r>
              <a:rPr lang="cs-CZ" sz="2000" dirty="0">
                <a:latin typeface="Tahoma" pitchFamily="34" charset="0"/>
              </a:rPr>
              <a:t>                                            </a:t>
            </a:r>
            <a:r>
              <a:rPr lang="cs-CZ" sz="2000" dirty="0" err="1">
                <a:latin typeface="Tahoma" pitchFamily="34" charset="0"/>
              </a:rPr>
              <a:t>of</a:t>
            </a:r>
            <a:r>
              <a:rPr lang="cs-CZ" sz="2000" dirty="0">
                <a:latin typeface="Tahoma" pitchFamily="34" charset="0"/>
              </a:rPr>
              <a:t> </a:t>
            </a:r>
            <a:r>
              <a:rPr lang="cs-CZ" sz="2000" dirty="0" err="1">
                <a:latin typeface="Tahoma" pitchFamily="34" charset="0"/>
              </a:rPr>
              <a:t>autoreactive</a:t>
            </a:r>
            <a:r>
              <a:rPr lang="cs-CZ" sz="2000" dirty="0">
                <a:latin typeface="Tahoma" pitchFamily="34" charset="0"/>
              </a:rPr>
              <a:t> </a:t>
            </a:r>
            <a:r>
              <a:rPr lang="cs-CZ" sz="2000" dirty="0" err="1">
                <a:latin typeface="Tahoma" pitchFamily="34" charset="0"/>
              </a:rPr>
              <a:t>clones</a:t>
            </a:r>
            <a:r>
              <a:rPr lang="cs-CZ" sz="2000" dirty="0">
                <a:latin typeface="Tahoma" pitchFamily="34" charset="0"/>
              </a:rPr>
              <a:t/>
            </a:r>
            <a:br>
              <a:rPr lang="cs-CZ" sz="2000" dirty="0">
                <a:latin typeface="Tahoma" pitchFamily="34" charset="0"/>
              </a:rPr>
            </a:br>
            <a:r>
              <a:rPr lang="cs-CZ" sz="2000" dirty="0">
                <a:latin typeface="Tahoma" pitchFamily="34" charset="0"/>
              </a:rPr>
              <a:t/>
            </a:r>
            <a:br>
              <a:rPr lang="cs-CZ" sz="2000" dirty="0">
                <a:latin typeface="Tahoma" pitchFamily="34" charset="0"/>
              </a:rPr>
            </a:br>
            <a:r>
              <a:rPr lang="cs-CZ" sz="2000" b="1" dirty="0" err="1">
                <a:latin typeface="Tahoma" pitchFamily="34" charset="0"/>
              </a:rPr>
              <a:t>Mature</a:t>
            </a:r>
            <a:r>
              <a:rPr lang="cs-CZ" sz="2000" b="1" dirty="0">
                <a:latin typeface="Tahoma" pitchFamily="34" charset="0"/>
              </a:rPr>
              <a:t> B </a:t>
            </a:r>
            <a:r>
              <a:rPr lang="cs-CZ" sz="2000" b="1" dirty="0" err="1">
                <a:latin typeface="Tahoma" pitchFamily="34" charset="0"/>
              </a:rPr>
              <a:t>lymphocyte</a:t>
            </a:r>
            <a:r>
              <a:rPr lang="cs-CZ" sz="2000" b="1" dirty="0">
                <a:latin typeface="Tahoma" pitchFamily="34" charset="0"/>
              </a:rPr>
              <a:t> -</a:t>
            </a:r>
            <a:r>
              <a:rPr lang="cs-CZ" sz="2000" dirty="0">
                <a:latin typeface="Tahoma" pitchFamily="34" charset="0"/>
              </a:rPr>
              <a:t> </a:t>
            </a:r>
            <a:r>
              <a:rPr lang="cs-CZ" sz="2000" dirty="0" err="1">
                <a:latin typeface="Tahoma" pitchFamily="34" charset="0"/>
              </a:rPr>
              <a:t>expression</a:t>
            </a:r>
            <a:r>
              <a:rPr lang="cs-CZ" sz="2000" dirty="0">
                <a:latin typeface="Tahoma" pitchFamily="34" charset="0"/>
              </a:rPr>
              <a:t> </a:t>
            </a:r>
            <a:r>
              <a:rPr lang="cs-CZ" sz="2000" dirty="0" err="1">
                <a:latin typeface="Tahoma" pitchFamily="34" charset="0"/>
              </a:rPr>
              <a:t>of</a:t>
            </a:r>
            <a:r>
              <a:rPr lang="cs-CZ" sz="2000" dirty="0">
                <a:latin typeface="Tahoma" pitchFamily="34" charset="0"/>
              </a:rPr>
              <a:t> </a:t>
            </a:r>
            <a:r>
              <a:rPr lang="cs-CZ" sz="2000" u="sng" dirty="0" err="1">
                <a:latin typeface="Tahoma" pitchFamily="34" charset="0"/>
              </a:rPr>
              <a:t>surface</a:t>
            </a:r>
            <a:r>
              <a:rPr lang="cs-CZ" sz="2000" u="sng" dirty="0">
                <a:latin typeface="Tahoma" pitchFamily="34" charset="0"/>
              </a:rPr>
              <a:t> </a:t>
            </a:r>
            <a:r>
              <a:rPr lang="cs-CZ" sz="2000" u="sng" dirty="0" err="1">
                <a:latin typeface="Tahoma" pitchFamily="34" charset="0"/>
              </a:rPr>
              <a:t>IgM</a:t>
            </a:r>
            <a:r>
              <a:rPr lang="cs-CZ" sz="2000" u="sng" dirty="0">
                <a:latin typeface="Tahoma" pitchFamily="34" charset="0"/>
              </a:rPr>
              <a:t> </a:t>
            </a:r>
            <a:r>
              <a:rPr lang="cs-CZ" sz="2000" u="sng" dirty="0" err="1">
                <a:latin typeface="Tahoma" pitchFamily="34" charset="0"/>
              </a:rPr>
              <a:t>and</a:t>
            </a:r>
            <a:r>
              <a:rPr lang="cs-CZ" sz="2000" u="sng" dirty="0">
                <a:latin typeface="Tahoma" pitchFamily="34" charset="0"/>
              </a:rPr>
              <a:t> </a:t>
            </a:r>
            <a:r>
              <a:rPr lang="cs-CZ" sz="2000" u="sng" dirty="0" err="1">
                <a:latin typeface="Tahoma" pitchFamily="34" charset="0"/>
              </a:rPr>
              <a:t>IgD</a:t>
            </a:r>
            <a:r>
              <a:rPr lang="cs-CZ" sz="2000" u="sng" dirty="0">
                <a:latin typeface="Tahoma" pitchFamily="34" charset="0"/>
              </a:rPr>
              <a:t> </a:t>
            </a:r>
            <a:r>
              <a:rPr lang="cs-CZ" sz="2000" dirty="0">
                <a:latin typeface="Tahoma" pitchFamily="34" charset="0"/>
              </a:rPr>
              <a:t>(BCR) </a:t>
            </a:r>
          </a:p>
        </p:txBody>
      </p:sp>
      <p:sp>
        <p:nvSpPr>
          <p:cNvPr id="155652" name="Line 4"/>
          <p:cNvSpPr>
            <a:spLocks noChangeShapeType="1"/>
          </p:cNvSpPr>
          <p:nvPr/>
        </p:nvSpPr>
        <p:spPr bwMode="auto">
          <a:xfrm>
            <a:off x="1714480" y="2285992"/>
            <a:ext cx="0" cy="287337"/>
          </a:xfrm>
          <a:prstGeom prst="line">
            <a:avLst/>
          </a:prstGeom>
          <a:noFill/>
          <a:ln w="9525">
            <a:solidFill>
              <a:schemeClr val="tx1"/>
            </a:solidFill>
            <a:round/>
            <a:headEnd/>
            <a:tailEnd type="triangle" w="med" len="med"/>
          </a:ln>
          <a:effectLst/>
        </p:spPr>
        <p:txBody>
          <a:bodyPr/>
          <a:lstStyle/>
          <a:p>
            <a:endParaRPr lang="cs-CZ"/>
          </a:p>
        </p:txBody>
      </p:sp>
      <p:sp>
        <p:nvSpPr>
          <p:cNvPr id="155653" name="Line 5"/>
          <p:cNvSpPr>
            <a:spLocks noChangeShapeType="1"/>
          </p:cNvSpPr>
          <p:nvPr/>
        </p:nvSpPr>
        <p:spPr bwMode="auto">
          <a:xfrm>
            <a:off x="1714480" y="2786058"/>
            <a:ext cx="0" cy="863600"/>
          </a:xfrm>
          <a:prstGeom prst="line">
            <a:avLst/>
          </a:prstGeom>
          <a:noFill/>
          <a:ln w="9525">
            <a:solidFill>
              <a:schemeClr val="tx1"/>
            </a:solidFill>
            <a:round/>
            <a:headEnd/>
            <a:tailEnd type="triangle" w="med" len="med"/>
          </a:ln>
          <a:effectLst/>
        </p:spPr>
        <p:txBody>
          <a:bodyPr/>
          <a:lstStyle/>
          <a:p>
            <a:endParaRPr lang="cs-CZ"/>
          </a:p>
        </p:txBody>
      </p:sp>
      <p:sp>
        <p:nvSpPr>
          <p:cNvPr id="155654" name="Line 6"/>
          <p:cNvSpPr>
            <a:spLocks noChangeShapeType="1"/>
          </p:cNvSpPr>
          <p:nvPr/>
        </p:nvSpPr>
        <p:spPr bwMode="auto">
          <a:xfrm>
            <a:off x="1714480" y="3929066"/>
            <a:ext cx="0" cy="576262"/>
          </a:xfrm>
          <a:prstGeom prst="line">
            <a:avLst/>
          </a:prstGeom>
          <a:noFill/>
          <a:ln w="9525">
            <a:solidFill>
              <a:schemeClr val="tx1"/>
            </a:solidFill>
            <a:round/>
            <a:headEnd/>
            <a:tailEnd type="triangle" w="med" len="med"/>
          </a:ln>
          <a:effectLst/>
        </p:spPr>
        <p:txBody>
          <a:bodyPr/>
          <a:lstStyle/>
          <a:p>
            <a:endParaRPr lang="cs-CZ"/>
          </a:p>
        </p:txBody>
      </p:sp>
      <p:sp>
        <p:nvSpPr>
          <p:cNvPr id="155655" name="Line 7"/>
          <p:cNvSpPr>
            <a:spLocks noChangeShapeType="1"/>
          </p:cNvSpPr>
          <p:nvPr/>
        </p:nvSpPr>
        <p:spPr bwMode="auto">
          <a:xfrm>
            <a:off x="1714480" y="4786322"/>
            <a:ext cx="0" cy="792162"/>
          </a:xfrm>
          <a:prstGeom prst="line">
            <a:avLst/>
          </a:prstGeom>
          <a:noFill/>
          <a:ln w="9525">
            <a:solidFill>
              <a:schemeClr val="tx1"/>
            </a:solidFill>
            <a:round/>
            <a:headEnd/>
            <a:tailEnd type="triangle" w="med" len="med"/>
          </a:ln>
          <a:effectLst/>
        </p:spPr>
        <p:txBody>
          <a:bodyPr/>
          <a:lstStyle/>
          <a:p>
            <a:endParaRPr lang="cs-CZ"/>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cs-CZ" b="1" dirty="0"/>
              <a:t>Negative </a:t>
            </a:r>
            <a:r>
              <a:rPr lang="cs-CZ" b="1" dirty="0" err="1"/>
              <a:t>selection</a:t>
            </a:r>
            <a:endParaRPr lang="cs-CZ" b="1" dirty="0"/>
          </a:p>
        </p:txBody>
      </p:sp>
      <p:sp>
        <p:nvSpPr>
          <p:cNvPr id="48131" name="Rectangle 3"/>
          <p:cNvSpPr>
            <a:spLocks noGrp="1" noChangeArrowheads="1"/>
          </p:cNvSpPr>
          <p:nvPr>
            <p:ph idx="1"/>
          </p:nvPr>
        </p:nvSpPr>
        <p:spPr/>
        <p:txBody>
          <a:bodyPr>
            <a:normAutofit/>
          </a:bodyPr>
          <a:lstStyle/>
          <a:p>
            <a:pPr eaLnBrk="1" hangingPunct="1"/>
            <a:r>
              <a:rPr lang="en-US" sz="2400" dirty="0">
                <a:latin typeface="Tahoma" pitchFamily="34" charset="0"/>
                <a:ea typeface="Tahoma" pitchFamily="34" charset="0"/>
                <a:cs typeface="Tahoma" pitchFamily="34" charset="0"/>
              </a:rPr>
              <a:t>If an immature B cell </a:t>
            </a:r>
            <a:r>
              <a:rPr lang="en-US" sz="2400" b="1" dirty="0">
                <a:latin typeface="Tahoma" pitchFamily="34" charset="0"/>
                <a:ea typeface="Tahoma" pitchFamily="34" charset="0"/>
                <a:cs typeface="Tahoma" pitchFamily="34" charset="0"/>
              </a:rPr>
              <a:t>binds</a:t>
            </a:r>
            <a:r>
              <a:rPr lang="en-US" sz="2400" dirty="0">
                <a:latin typeface="Tahoma" pitchFamily="34" charset="0"/>
                <a:ea typeface="Tahoma" pitchFamily="34" charset="0"/>
                <a:cs typeface="Tahoma" pitchFamily="34" charset="0"/>
              </a:rPr>
              <a:t> an antigen in the bone marrow with </a:t>
            </a:r>
            <a:r>
              <a:rPr lang="en-US" sz="2400" b="1" dirty="0">
                <a:latin typeface="Tahoma" pitchFamily="34" charset="0"/>
                <a:ea typeface="Tahoma" pitchFamily="34" charset="0"/>
                <a:cs typeface="Tahoma" pitchFamily="34" charset="0"/>
              </a:rPr>
              <a:t>high affinity </a:t>
            </a:r>
            <a:r>
              <a:rPr lang="en-US" sz="2400" dirty="0">
                <a:latin typeface="Tahoma" pitchFamily="34" charset="0"/>
                <a:ea typeface="Tahoma" pitchFamily="34" charset="0"/>
                <a:cs typeface="Tahoma" pitchFamily="34" charset="0"/>
              </a:rPr>
              <a:t>→ further maturation is stopped and B cell dies by </a:t>
            </a:r>
            <a:r>
              <a:rPr lang="en-US" sz="2400" b="1" dirty="0" smtClean="0">
                <a:latin typeface="Tahoma" pitchFamily="34" charset="0"/>
                <a:ea typeface="Tahoma" pitchFamily="34" charset="0"/>
                <a:cs typeface="Tahoma" pitchFamily="34" charset="0"/>
              </a:rPr>
              <a:t>apoptosis</a:t>
            </a:r>
            <a:endParaRPr lang="cs-CZ" sz="2400" b="1" dirty="0" smtClean="0">
              <a:latin typeface="Tahoma" pitchFamily="34" charset="0"/>
              <a:ea typeface="Tahoma" pitchFamily="34" charset="0"/>
              <a:cs typeface="Tahoma" pitchFamily="34" charset="0"/>
            </a:endParaRPr>
          </a:p>
          <a:p>
            <a:pPr eaLnBrk="1" hangingPunct="1"/>
            <a:endParaRPr lang="en-US" sz="2400" b="1" dirty="0">
              <a:latin typeface="Tahoma" pitchFamily="34" charset="0"/>
              <a:ea typeface="Tahoma" pitchFamily="34" charset="0"/>
              <a:cs typeface="Tahoma" pitchFamily="34" charset="0"/>
            </a:endParaRPr>
          </a:p>
          <a:p>
            <a:pPr eaLnBrk="1" hangingPunct="1"/>
            <a:r>
              <a:rPr lang="en-US" sz="2400" b="1" dirty="0">
                <a:latin typeface="Tahoma" pitchFamily="34" charset="0"/>
                <a:ea typeface="Tahoma" pitchFamily="34" charset="0"/>
                <a:cs typeface="Tahoma" pitchFamily="34" charset="0"/>
              </a:rPr>
              <a:t>Negative selection </a:t>
            </a:r>
            <a:r>
              <a:rPr lang="en-US" sz="2400" dirty="0">
                <a:latin typeface="Tahoma" pitchFamily="34" charset="0"/>
                <a:ea typeface="Tahoma" pitchFamily="34" charset="0"/>
                <a:cs typeface="Tahoma" pitchFamily="34" charset="0"/>
              </a:rPr>
              <a:t>eliminates potentially dangerous cells that can</a:t>
            </a:r>
            <a:r>
              <a:rPr lang="en-US" sz="2400" b="1" dirty="0">
                <a:latin typeface="Tahoma" pitchFamily="34" charset="0"/>
                <a:ea typeface="Tahoma" pitchFamily="34" charset="0"/>
                <a:cs typeface="Tahoma" pitchFamily="34" charset="0"/>
              </a:rPr>
              <a:t> recognize </a:t>
            </a:r>
            <a:r>
              <a:rPr lang="en-US" sz="2400" dirty="0">
                <a:latin typeface="Tahoma" pitchFamily="34" charset="0"/>
                <a:ea typeface="Tahoma" pitchFamily="34" charset="0"/>
                <a:cs typeface="Tahoma" pitchFamily="34" charset="0"/>
              </a:rPr>
              <a:t>and</a:t>
            </a:r>
            <a:r>
              <a:rPr lang="en-US" sz="2400" b="1" dirty="0">
                <a:latin typeface="Tahoma" pitchFamily="34" charset="0"/>
                <a:ea typeface="Tahoma" pitchFamily="34" charset="0"/>
                <a:cs typeface="Tahoma" pitchFamily="34" charset="0"/>
              </a:rPr>
              <a:t> react</a:t>
            </a:r>
            <a:r>
              <a:rPr lang="en-US" sz="2400" dirty="0">
                <a:latin typeface="Tahoma" pitchFamily="34" charset="0"/>
                <a:ea typeface="Tahoma" pitchFamily="34" charset="0"/>
                <a:cs typeface="Tahoma" pitchFamily="34" charset="0"/>
              </a:rPr>
              <a:t> against</a:t>
            </a:r>
            <a:r>
              <a:rPr lang="en-US" sz="2400" b="1" dirty="0">
                <a:latin typeface="Tahoma" pitchFamily="34" charset="0"/>
                <a:ea typeface="Tahoma" pitchFamily="34" charset="0"/>
                <a:cs typeface="Tahoma" pitchFamily="34" charset="0"/>
              </a:rPr>
              <a:t> self  </a:t>
            </a:r>
            <a:r>
              <a:rPr lang="en-US" sz="2400" b="1" dirty="0" smtClean="0">
                <a:latin typeface="Tahoma" pitchFamily="34" charset="0"/>
                <a:ea typeface="Tahoma" pitchFamily="34" charset="0"/>
                <a:cs typeface="Tahoma" pitchFamily="34" charset="0"/>
              </a:rPr>
              <a:t>antigens</a:t>
            </a:r>
            <a:endParaRPr lang="cs-CZ" sz="2400" b="1" dirty="0" smtClean="0">
              <a:latin typeface="Tahoma" pitchFamily="34" charset="0"/>
              <a:ea typeface="Tahoma" pitchFamily="34" charset="0"/>
              <a:cs typeface="Tahoma" pitchFamily="34" charset="0"/>
            </a:endParaRPr>
          </a:p>
          <a:p>
            <a:pPr eaLnBrk="1" hangingPunct="1"/>
            <a:endParaRPr lang="en-US" sz="2400" b="1" dirty="0">
              <a:latin typeface="Tahoma" pitchFamily="34" charset="0"/>
              <a:ea typeface="Tahoma" pitchFamily="34" charset="0"/>
              <a:cs typeface="Tahoma" pitchFamily="34" charset="0"/>
            </a:endParaRPr>
          </a:p>
          <a:p>
            <a:pPr eaLnBrk="1" hangingPunct="1"/>
            <a:r>
              <a:rPr lang="en-US" sz="2400" dirty="0">
                <a:latin typeface="Tahoma" pitchFamily="34" charset="0"/>
                <a:ea typeface="Tahoma" pitchFamily="34" charset="0"/>
                <a:cs typeface="Tahoma" pitchFamily="34" charset="0"/>
              </a:rPr>
              <a:t>B cells that survive this selection process leave the bone marrow through efferent blood vessels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42910" y="285728"/>
            <a:ext cx="8229600" cy="1143000"/>
          </a:xfrm>
        </p:spPr>
        <p:txBody>
          <a:bodyPr/>
          <a:lstStyle/>
          <a:p>
            <a:r>
              <a:rPr lang="cs-CZ" b="1" dirty="0" err="1" smtClean="0">
                <a:latin typeface="Tahoma" pitchFamily="34" charset="0"/>
              </a:rPr>
              <a:t>Immunoglobulins</a:t>
            </a:r>
            <a:endParaRPr lang="cs-CZ" b="1" dirty="0">
              <a:latin typeface="Tahoma" pitchFamily="34" charset="0"/>
            </a:endParaRPr>
          </a:p>
        </p:txBody>
      </p:sp>
      <p:pic>
        <p:nvPicPr>
          <p:cNvPr id="3" name="irc_mi" descr="http://uhaweb.hartford.edu/bugl/images/Igs-pics.gif"/>
          <p:cNvPicPr/>
          <p:nvPr/>
        </p:nvPicPr>
        <p:blipFill>
          <a:blip r:embed="rId2" cstate="print"/>
          <a:srcRect/>
          <a:stretch>
            <a:fillRect/>
          </a:stretch>
        </p:blipFill>
        <p:spPr bwMode="auto">
          <a:xfrm>
            <a:off x="2643174" y="1500174"/>
            <a:ext cx="3886200" cy="3552825"/>
          </a:xfrm>
          <a:prstGeom prst="rect">
            <a:avLst/>
          </a:prstGeom>
          <a:noFill/>
          <a:ln w="9525">
            <a:noFill/>
            <a:miter lim="800000"/>
            <a:headEnd/>
            <a:tailEnd/>
          </a:ln>
        </p:spPr>
      </p:pic>
      <p:sp>
        <p:nvSpPr>
          <p:cNvPr id="4" name="Rectangle 2"/>
          <p:cNvSpPr txBox="1">
            <a:spLocks noChangeArrowheads="1"/>
          </p:cNvSpPr>
          <p:nvPr/>
        </p:nvSpPr>
        <p:spPr>
          <a:xfrm>
            <a:off x="714348" y="528638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smtClean="0">
                <a:ln>
                  <a:noFill/>
                </a:ln>
                <a:uLnTx/>
                <a:uFillTx/>
                <a:latin typeface="Tahoma" pitchFamily="34" charset="0"/>
                <a:ea typeface="+mj-ea"/>
                <a:cs typeface="+mj-cs"/>
              </a:rPr>
              <a:t>(</a:t>
            </a:r>
            <a:r>
              <a:rPr kumimoji="0" lang="cs-CZ" sz="4400" b="1" i="0" u="none" strike="noStrike" kern="1200" cap="none" spc="0" normalizeH="0" baseline="0" noProof="0" dirty="0" err="1" smtClean="0">
                <a:ln>
                  <a:noFill/>
                </a:ln>
                <a:uLnTx/>
                <a:uFillTx/>
                <a:latin typeface="Tahoma" pitchFamily="34" charset="0"/>
                <a:ea typeface="+mj-ea"/>
                <a:cs typeface="+mj-cs"/>
              </a:rPr>
              <a:t>Antibodies</a:t>
            </a:r>
            <a:r>
              <a:rPr kumimoji="0" lang="cs-CZ" sz="4400" b="1" i="0" u="none" strike="noStrike" kern="1200" cap="none" spc="0" normalizeH="0" baseline="0" noProof="0" dirty="0" smtClean="0">
                <a:ln>
                  <a:noFill/>
                </a:ln>
                <a:uLnTx/>
                <a:uFillTx/>
                <a:latin typeface="Tahoma" pitchFamily="34" charset="0"/>
                <a:ea typeface="+mj-ea"/>
                <a:cs typeface="+mj-cs"/>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1870</TotalTime>
  <Words>1768</Words>
  <Application>Microsoft Office PowerPoint</Application>
  <PresentationFormat>Předvádění na obrazovce (4:3)</PresentationFormat>
  <Paragraphs>317</Paragraphs>
  <Slides>65</Slides>
  <Notes>0</Notes>
  <HiddenSlides>0</HiddenSlides>
  <MMClips>0</MMClips>
  <ScaleCrop>false</ScaleCrop>
  <HeadingPairs>
    <vt:vector size="4" baseType="variant">
      <vt:variant>
        <vt:lpstr>Motiv</vt:lpstr>
      </vt:variant>
      <vt:variant>
        <vt:i4>1</vt:i4>
      </vt:variant>
      <vt:variant>
        <vt:lpstr>Nadpisy snímků</vt:lpstr>
      </vt:variant>
      <vt:variant>
        <vt:i4>65</vt:i4>
      </vt:variant>
    </vt:vector>
  </HeadingPairs>
  <TitlesOfParts>
    <vt:vector size="66" baseType="lpstr">
      <vt:lpstr>Motiv sady Office</vt:lpstr>
      <vt:lpstr> Topics:   15. B-lymphocytes - ontogenesis, surface markers, function.         Ontogenesis of antibody production.     16. Immunoglobulins (structure, classes). Genetic        background of immunoglobulin production. Anti-idiotypes. 17. Immunoglobulins (functions of different isotypes) 18. Antibodies based immune reaction (primary, secondary). 19. Mucous and cutaneous immune system (Barrier functions of the         human body and defence mechanisms). 20. External regulation of immune response (possibilities, purposes). </vt:lpstr>
      <vt:lpstr>B lymphocytes</vt:lpstr>
      <vt:lpstr>B-lymphocytes</vt:lpstr>
      <vt:lpstr>Antigen recognition by B cell  in secondary lymphoid organs </vt:lpstr>
      <vt:lpstr>Surface markers of B lymphocytes </vt:lpstr>
      <vt:lpstr>BCR</vt:lpstr>
      <vt:lpstr>B cell development</vt:lpstr>
      <vt:lpstr>Negative selection</vt:lpstr>
      <vt:lpstr>Immunoglobulins</vt:lpstr>
      <vt:lpstr>Immunoglobulin structure </vt:lpstr>
      <vt:lpstr>Immunoglobulin structure </vt:lpstr>
      <vt:lpstr>Snímek 12</vt:lpstr>
      <vt:lpstr>Immunoglobulins functions </vt:lpstr>
      <vt:lpstr>Snímek 14</vt:lpstr>
      <vt:lpstr>Immunoglobulins functions </vt:lpstr>
      <vt:lpstr>Mast cell activation by cross-linking  of IgE FcRI receptors </vt:lpstr>
      <vt:lpstr>Snímek 17</vt:lpstr>
      <vt:lpstr>Immunoglobulins functions </vt:lpstr>
      <vt:lpstr>Classes of immunoglobulins and their functions </vt:lpstr>
      <vt:lpstr>Snímek 20</vt:lpstr>
      <vt:lpstr>Snímek 21</vt:lpstr>
      <vt:lpstr>Snímek 22</vt:lpstr>
      <vt:lpstr>Snímek 23</vt:lpstr>
      <vt:lpstr>The rearrangement of genes coding H chain </vt:lpstr>
      <vt:lpstr>The rearrangement of genes coding H chain </vt:lpstr>
      <vt:lpstr>The rearrangement of genes coding L chain</vt:lpstr>
      <vt:lpstr>Isotype (class) switching </vt:lpstr>
      <vt:lpstr>Isotype switching</vt:lpstr>
      <vt:lpstr>Isotype switching</vt:lpstr>
      <vt:lpstr>Anti-idiotypic antibodies </vt:lpstr>
      <vt:lpstr>Anti-idiotypic antibodies </vt:lpstr>
      <vt:lpstr>Ontogenesis of antibodies </vt:lpstr>
      <vt:lpstr>Snímek 33</vt:lpstr>
      <vt:lpstr>Humoral immune response</vt:lpstr>
      <vt:lpstr>Humoral response induced by</vt:lpstr>
      <vt:lpstr>T-independent and  T-dependent immune response</vt:lpstr>
      <vt:lpstr>Antibody responses induced  by T-dependent antigen</vt:lpstr>
      <vt:lpstr>T-dependent immune response</vt:lpstr>
      <vt:lpstr>Antigen presentation by B lymphocyte  to Th2 lymphocyte</vt:lpstr>
      <vt:lpstr>Snímek 40</vt:lpstr>
      <vt:lpstr>Snímek 41</vt:lpstr>
      <vt:lpstr>Snímek 42</vt:lpstr>
      <vt:lpstr>Snímek 43</vt:lpstr>
      <vt:lpstr>Snímek 44</vt:lpstr>
      <vt:lpstr>Primary and secondary immune response</vt:lpstr>
      <vt:lpstr>Primary and secondary immune response</vt:lpstr>
      <vt:lpstr>Mucosal and skin   immune system</vt:lpstr>
      <vt:lpstr>Function and structure of the mucosal and skin immune system Mucous membranes and skin are in constant contact with the outside environment, there is concentrated about 80% of immunocompetent cells.  Skin - barrier against mechanical, physical and chemical damage, and against the penetration of microorganisms, humans  surface about  1,5 m2   Mucosal immune system - prevents the penetration of pathogenic microorganisms, prevents the development of self-harm inflammatory immune responses against pathogens and harmless antigens from the external environment, mucosal surface about 400 m2 </vt:lpstr>
      <vt:lpstr> Barrier functions of the human body and defence mechanisms  Mechanical bariers – intact skin and mucus, movement of cilia, coughing, sneezing, the flow of air and fluids, vomiting, diarhea  Chemical inhibitors - secrets of exocrine glands with bactericidal effects (fatty acids , lysozyme, pepsin, defensins, acidic pH of the stomach and urine)  Other factors – body temperature (37OC), tissue oxygen tension, age, stress , physiological microflora   </vt:lpstr>
      <vt:lpstr>Structure of mucosal immune system  MALT (mucous associated lymphoid tissue)           BALT (bronchus associated lymphoid tissue)           GALT (gut associated lymphoid tissue)           NALT (nasal associated lymphoid tissue)         o-MALT (organized) – consists of lymphoid follicles in the mucous membrane, tonsil and adenoids, appendix, Peyer patches   d-MALT (diffuse) – consist of leukocytes diffusely distributed in the lamina propria (T and B lymphocytes, macrophages, neutrophils, eosinophils and mast cells) </vt:lpstr>
      <vt:lpstr>Humoral immune mechanisms of the mucous system   sIgA  * secretory immunoglobulin A  * most significant mucosal immunoglobulin   * transcytosis - IgA is transported across the epithelium using transport Fc   receptor (polymeric-Ig receptor), on luminal side is IgA split off with the part of the receptor called secretory component, which protects Ig against intestinal proteases  * neutralize antigens on mucosal surfaces (a mechanism called immune exclusion that prevents interaction of neutralized antigens with the epithelium), don´t activate complement, binds to Fc receptors on phagocytes, in Peyerś patches may be immune  complexes with IgA captured and can induce immune response   (immune elimination)</vt:lpstr>
      <vt:lpstr>sIgM * secretory immunoglobulin M  * applied in newborns and in selective IgA deficiency  * more prone to intestinal protease degradation  * neutralize antigens on mucosal surfaces   IgG * get on the mucous membrane by diffusion  * applies particularly in the lower airways</vt:lpstr>
      <vt:lpstr>Induction of mucosal immune response   Oral tolerance  * majority of antigens given orally causes suppression of  specific     immunity (critical is also the size of the antigenic particles, small     particles are eliminated by immune exclusion))  Induction of mucosal immune response * M cells - specialized enterocytes that provide transport of Ag                   (endocyte Ag from the surroundings)                 - are in close contact with lymphocytes and APC  * Tr lymphocytes (regulatory) - production of IL-10, TGF - beta  * mucosal immunization leads to stimulation of TH2 and TH3     lymphocytes and IgA production    </vt:lpstr>
      <vt:lpstr>External regulation of immune response</vt:lpstr>
      <vt:lpstr>Substitution treatment</vt:lpstr>
      <vt:lpstr>Immunomodulation</vt:lpstr>
      <vt:lpstr>Non-specific immunosuppressive therapy </vt:lpstr>
      <vt:lpstr>Snímek 58</vt:lpstr>
      <vt:lpstr>Anti-inflammatory and antiallergic treatment</vt:lpstr>
      <vt:lpstr>Non-specific immunostimulant therapy</vt:lpstr>
      <vt:lpstr>Antigen-specific immunomodulatory therapy</vt:lpstr>
      <vt:lpstr>Snímek 62</vt:lpstr>
      <vt:lpstr>Snímek 63</vt:lpstr>
      <vt:lpstr>Snímek 64</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Mamka</dc:creator>
  <cp:lastModifiedBy>vachovam</cp:lastModifiedBy>
  <cp:revision>189</cp:revision>
  <dcterms:created xsi:type="dcterms:W3CDTF">2014-03-20T08:50:05Z</dcterms:created>
  <dcterms:modified xsi:type="dcterms:W3CDTF">2017-03-24T07:42:45Z</dcterms:modified>
</cp:coreProperties>
</file>