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75" r:id="rId2"/>
    <p:sldId id="284" r:id="rId3"/>
    <p:sldId id="285" r:id="rId4"/>
    <p:sldId id="376" r:id="rId5"/>
    <p:sldId id="286" r:id="rId6"/>
    <p:sldId id="356" r:id="rId7"/>
    <p:sldId id="287" r:id="rId8"/>
    <p:sldId id="357" r:id="rId9"/>
    <p:sldId id="358" r:id="rId10"/>
    <p:sldId id="395" r:id="rId11"/>
    <p:sldId id="359" r:id="rId12"/>
    <p:sldId id="361" r:id="rId13"/>
    <p:sldId id="382" r:id="rId14"/>
    <p:sldId id="381" r:id="rId15"/>
    <p:sldId id="397" r:id="rId16"/>
    <p:sldId id="401" r:id="rId17"/>
    <p:sldId id="383" r:id="rId18"/>
    <p:sldId id="362" r:id="rId19"/>
    <p:sldId id="363" r:id="rId20"/>
    <p:sldId id="364" r:id="rId21"/>
    <p:sldId id="365" r:id="rId22"/>
    <p:sldId id="379" r:id="rId23"/>
    <p:sldId id="367" r:id="rId24"/>
    <p:sldId id="368" r:id="rId25"/>
    <p:sldId id="402" r:id="rId26"/>
    <p:sldId id="369" r:id="rId27"/>
    <p:sldId id="385" r:id="rId28"/>
    <p:sldId id="370" r:id="rId29"/>
    <p:sldId id="371" r:id="rId30"/>
    <p:sldId id="372" r:id="rId31"/>
    <p:sldId id="373" r:id="rId32"/>
    <p:sldId id="389" r:id="rId33"/>
    <p:sldId id="390" r:id="rId34"/>
    <p:sldId id="391" r:id="rId35"/>
    <p:sldId id="312" r:id="rId36"/>
    <p:sldId id="313" r:id="rId37"/>
    <p:sldId id="314" r:id="rId38"/>
    <p:sldId id="315" r:id="rId39"/>
    <p:sldId id="404" r:id="rId40"/>
    <p:sldId id="406" r:id="rId41"/>
    <p:sldId id="316" r:id="rId42"/>
    <p:sldId id="405" r:id="rId43"/>
    <p:sldId id="317" r:id="rId44"/>
    <p:sldId id="318" r:id="rId45"/>
    <p:sldId id="403" r:id="rId46"/>
    <p:sldId id="320" r:id="rId47"/>
    <p:sldId id="321" r:id="rId48"/>
    <p:sldId id="374" r:id="rId49"/>
    <p:sldId id="354" r:id="rId50"/>
  </p:sldIdLst>
  <p:sldSz cx="9144000" cy="6858000" type="screen4x3"/>
  <p:notesSz cx="6761163"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1853B761-F62C-4AEB-ADDD-50754042B328}" type="datetimeFigureOut">
              <a:rPr lang="cs-CZ" smtClean="0"/>
              <a:pPr/>
              <a:t>10.11.2016</a:t>
            </a:fld>
            <a:endParaRPr lang="cs-CZ"/>
          </a:p>
        </p:txBody>
      </p:sp>
      <p:sp>
        <p:nvSpPr>
          <p:cNvPr id="4" name="Zástupný symbol pro zápatí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A77A773E-BF20-4642-9EA4-1F4C1D56C93E}"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7BEDBFE-29A4-44FF-B38B-BAB88E4ECA89}" type="datetimeFigureOut">
              <a:rPr lang="cs-CZ" smtClean="0"/>
              <a:pPr/>
              <a:t>10.11.2016</a:t>
            </a:fld>
            <a:endParaRPr lang="cs-CZ"/>
          </a:p>
        </p:txBody>
      </p:sp>
      <p:sp>
        <p:nvSpPr>
          <p:cNvPr id="4" name="Zástupný symbol pro obrázek snímku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778C3966-08E0-4CBB-AE7A-85111CC96BF6}"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9067B5-17E6-4D48-964C-7F89814466C2}" type="datetimeFigureOut">
              <a:rPr lang="cs-CZ" smtClean="0"/>
              <a:pPr/>
              <a:t>10.11.2016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83A517D-B995-4C88-9451-03860C9756FE}"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5000"/>
            <a:lum/>
          </a:blip>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067B5-17E6-4D48-964C-7F89814466C2}" type="datetimeFigureOut">
              <a:rPr lang="cs-CZ" smtClean="0"/>
              <a:pPr/>
              <a:t>10.11.2016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A517D-B995-4C88-9451-03860C9756FE}"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3528" y="2130425"/>
            <a:ext cx="8782744" cy="1470025"/>
          </a:xfrm>
        </p:spPr>
        <p:txBody>
          <a:bodyPr>
            <a:noAutofit/>
          </a:bodyPr>
          <a:lstStyle/>
          <a:p>
            <a:pPr algn="l"/>
            <a:r>
              <a:rPr lang="cs-CZ" sz="2400" dirty="0" smtClean="0">
                <a:solidFill>
                  <a:schemeClr val="bg1"/>
                </a:solidFill>
              </a:rPr>
              <a:t/>
            </a:r>
            <a:br>
              <a:rPr lang="cs-CZ" sz="2400" dirty="0" smtClean="0">
                <a:solidFill>
                  <a:schemeClr val="bg1"/>
                </a:solidFill>
              </a:rPr>
            </a:br>
            <a:r>
              <a:rPr lang="cs-CZ" sz="2400" b="1" u="sng" dirty="0" smtClean="0"/>
              <a:t/>
            </a:r>
            <a:br>
              <a:rPr lang="cs-CZ" sz="2400" b="1" u="sng" dirty="0" smtClean="0"/>
            </a:br>
            <a:r>
              <a:rPr lang="cs-CZ" sz="2400" dirty="0" smtClean="0">
                <a:solidFill>
                  <a:schemeClr val="bg1"/>
                </a:solidFill>
              </a:rPr>
              <a:t/>
            </a:r>
            <a:br>
              <a:rPr lang="cs-CZ" sz="2400" dirty="0" smtClean="0">
                <a:solidFill>
                  <a:schemeClr val="bg1"/>
                </a:solidFill>
              </a:rPr>
            </a:br>
            <a:r>
              <a:rPr lang="cs-CZ" sz="2800" b="1" dirty="0" smtClean="0">
                <a:solidFill>
                  <a:schemeClr val="bg1"/>
                </a:solidFill>
              </a:rPr>
              <a:t>11.11. 2016 MUDr. Martina </a:t>
            </a:r>
            <a:r>
              <a:rPr lang="cs-CZ" sz="2800" b="1" dirty="0" err="1" smtClean="0">
                <a:solidFill>
                  <a:schemeClr val="bg1"/>
                </a:solidFill>
              </a:rPr>
              <a:t>Vachová</a:t>
            </a:r>
            <a:r>
              <a:rPr lang="cs-CZ" sz="2800" b="1" dirty="0" smtClean="0"/>
              <a:t/>
            </a:r>
            <a:br>
              <a:rPr lang="cs-CZ" sz="2800" b="1" dirty="0" smtClean="0"/>
            </a:br>
            <a:r>
              <a:rPr lang="cs-CZ" sz="2800" u="sng" dirty="0" err="1" smtClean="0">
                <a:solidFill>
                  <a:schemeClr val="bg1"/>
                </a:solidFill>
              </a:rPr>
              <a:t>Topics</a:t>
            </a:r>
            <a:r>
              <a:rPr lang="cs-CZ" sz="2800" u="sng" dirty="0" smtClean="0">
                <a:solidFill>
                  <a:schemeClr val="bg1"/>
                </a:solidFill>
              </a:rPr>
              <a:t>:</a:t>
            </a:r>
            <a:r>
              <a:rPr lang="cs-CZ" sz="2400" dirty="0" smtClean="0">
                <a:solidFill>
                  <a:schemeClr val="bg1"/>
                </a:solidFill>
              </a:rPr>
              <a:t/>
            </a:r>
            <a:br>
              <a:rPr lang="cs-CZ" sz="2400" dirty="0" smtClean="0">
                <a:solidFill>
                  <a:schemeClr val="bg1"/>
                </a:solidFill>
              </a:rPr>
            </a:br>
            <a:r>
              <a:rPr lang="cs-CZ" sz="2400" dirty="0" smtClean="0">
                <a:solidFill>
                  <a:schemeClr val="bg1"/>
                </a:solidFill>
              </a:rPr>
              <a:t>31. </a:t>
            </a:r>
            <a:r>
              <a:rPr lang="cs-CZ" sz="2400" dirty="0" err="1" smtClean="0">
                <a:solidFill>
                  <a:schemeClr val="bg1"/>
                </a:solidFill>
              </a:rPr>
              <a:t>Immunoglobulins</a:t>
            </a:r>
            <a:r>
              <a:rPr lang="cs-CZ" sz="2400" dirty="0" smtClean="0">
                <a:solidFill>
                  <a:schemeClr val="bg1"/>
                </a:solidFill>
              </a:rPr>
              <a:t> - </a:t>
            </a:r>
            <a:r>
              <a:rPr lang="cs-CZ" sz="2400" dirty="0" err="1" smtClean="0">
                <a:solidFill>
                  <a:schemeClr val="bg1"/>
                </a:solidFill>
              </a:rPr>
              <a:t>structure</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32. </a:t>
            </a:r>
            <a:r>
              <a:rPr lang="cs-CZ" sz="2400" dirty="0" err="1" smtClean="0">
                <a:solidFill>
                  <a:schemeClr val="bg1"/>
                </a:solidFill>
              </a:rPr>
              <a:t>Immunoglobulins</a:t>
            </a:r>
            <a:r>
              <a:rPr lang="cs-CZ" sz="2400" dirty="0" smtClean="0">
                <a:solidFill>
                  <a:schemeClr val="bg1"/>
                </a:solidFill>
              </a:rPr>
              <a:t> - </a:t>
            </a:r>
            <a:r>
              <a:rPr lang="cs-CZ" sz="2400" dirty="0" err="1" smtClean="0">
                <a:solidFill>
                  <a:schemeClr val="bg1"/>
                </a:solidFill>
              </a:rPr>
              <a:t>functions</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33. </a:t>
            </a:r>
            <a:r>
              <a:rPr lang="cs-CZ" sz="2400" dirty="0" err="1" smtClean="0">
                <a:solidFill>
                  <a:schemeClr val="bg1"/>
                </a:solidFill>
              </a:rPr>
              <a:t>Genetic</a:t>
            </a:r>
            <a:r>
              <a:rPr lang="cs-CZ" sz="2400" dirty="0" smtClean="0">
                <a:solidFill>
                  <a:schemeClr val="bg1"/>
                </a:solidFill>
              </a:rPr>
              <a:t> background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immunoglobulin</a:t>
            </a:r>
            <a:r>
              <a:rPr lang="cs-CZ" sz="2400" dirty="0" smtClean="0">
                <a:solidFill>
                  <a:schemeClr val="bg1"/>
                </a:solidFill>
              </a:rPr>
              <a:t> </a:t>
            </a:r>
            <a:r>
              <a:rPr lang="cs-CZ" sz="2400" dirty="0" err="1" smtClean="0">
                <a:solidFill>
                  <a:schemeClr val="bg1"/>
                </a:solidFill>
              </a:rPr>
              <a:t>production</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34. </a:t>
            </a:r>
            <a:r>
              <a:rPr lang="cs-CZ" sz="2400" dirty="0" err="1" smtClean="0">
                <a:solidFill>
                  <a:schemeClr val="bg1"/>
                </a:solidFill>
              </a:rPr>
              <a:t>Biological</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chemical</a:t>
            </a:r>
            <a:r>
              <a:rPr lang="cs-CZ" sz="2400" dirty="0" smtClean="0">
                <a:solidFill>
                  <a:schemeClr val="bg1"/>
                </a:solidFill>
              </a:rPr>
              <a:t> </a:t>
            </a:r>
            <a:r>
              <a:rPr lang="cs-CZ" sz="2400" dirty="0" err="1" smtClean="0">
                <a:solidFill>
                  <a:schemeClr val="bg1"/>
                </a:solidFill>
              </a:rPr>
              <a:t>characteristics</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immunoglobulin</a:t>
            </a:r>
            <a:r>
              <a:rPr lang="cs-CZ" sz="2400" dirty="0" smtClean="0">
                <a:solidFill>
                  <a:schemeClr val="bg1"/>
                </a:solidFill>
              </a:rPr>
              <a:t> </a:t>
            </a:r>
            <a:r>
              <a:rPr lang="cs-CZ" sz="2400" dirty="0" err="1" smtClean="0">
                <a:solidFill>
                  <a:schemeClr val="bg1"/>
                </a:solidFill>
              </a:rPr>
              <a:t>classes</a:t>
            </a:r>
            <a:r>
              <a:rPr lang="cs-CZ" sz="2400" dirty="0" smtClean="0">
                <a:solidFill>
                  <a:schemeClr val="bg1"/>
                </a:solidFill>
              </a:rPr>
              <a:t> </a:t>
            </a:r>
            <a:br>
              <a:rPr lang="cs-CZ" sz="2400" dirty="0" smtClean="0">
                <a:solidFill>
                  <a:schemeClr val="bg1"/>
                </a:solidFill>
              </a:rPr>
            </a:br>
            <a:r>
              <a:rPr lang="cs-CZ" sz="2400" dirty="0" smtClean="0">
                <a:solidFill>
                  <a:schemeClr val="bg1"/>
                </a:solidFill>
              </a:rPr>
              <a:t>      </a:t>
            </a:r>
            <a:r>
              <a:rPr lang="cs-CZ" sz="2400" dirty="0" err="1" smtClean="0">
                <a:solidFill>
                  <a:schemeClr val="bg1"/>
                </a:solidFill>
              </a:rPr>
              <a:t>IgG</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IgA</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35. </a:t>
            </a:r>
            <a:r>
              <a:rPr lang="cs-CZ" sz="2400" dirty="0" err="1" smtClean="0">
                <a:solidFill>
                  <a:schemeClr val="bg1"/>
                </a:solidFill>
              </a:rPr>
              <a:t>Biological</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chemical</a:t>
            </a:r>
            <a:r>
              <a:rPr lang="cs-CZ" sz="2400" dirty="0" smtClean="0">
                <a:solidFill>
                  <a:schemeClr val="bg1"/>
                </a:solidFill>
              </a:rPr>
              <a:t> </a:t>
            </a:r>
            <a:r>
              <a:rPr lang="cs-CZ" sz="2400" dirty="0" err="1" smtClean="0">
                <a:solidFill>
                  <a:schemeClr val="bg1"/>
                </a:solidFill>
              </a:rPr>
              <a:t>characteristics</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immunoglobulin</a:t>
            </a:r>
            <a:r>
              <a:rPr lang="cs-CZ" sz="2400" dirty="0" smtClean="0">
                <a:solidFill>
                  <a:schemeClr val="bg1"/>
                </a:solidFill>
              </a:rPr>
              <a:t> </a:t>
            </a:r>
            <a:r>
              <a:rPr lang="cs-CZ" sz="2400" dirty="0" err="1" smtClean="0">
                <a:solidFill>
                  <a:schemeClr val="bg1"/>
                </a:solidFill>
              </a:rPr>
              <a:t>classes</a:t>
            </a:r>
            <a:r>
              <a:rPr lang="cs-CZ" sz="2400" dirty="0" smtClean="0">
                <a:solidFill>
                  <a:schemeClr val="bg1"/>
                </a:solidFill>
              </a:rPr>
              <a:t> </a:t>
            </a:r>
            <a:br>
              <a:rPr lang="cs-CZ" sz="2400" dirty="0" smtClean="0">
                <a:solidFill>
                  <a:schemeClr val="bg1"/>
                </a:solidFill>
              </a:rPr>
            </a:br>
            <a:r>
              <a:rPr lang="cs-CZ" sz="2400" dirty="0" smtClean="0">
                <a:solidFill>
                  <a:schemeClr val="bg1"/>
                </a:solidFill>
              </a:rPr>
              <a:t>      </a:t>
            </a:r>
            <a:r>
              <a:rPr lang="cs-CZ" sz="2400" dirty="0" err="1" smtClean="0">
                <a:solidFill>
                  <a:schemeClr val="bg1"/>
                </a:solidFill>
              </a:rPr>
              <a:t>IgM</a:t>
            </a:r>
            <a:r>
              <a:rPr lang="cs-CZ" sz="2400" dirty="0" smtClean="0">
                <a:solidFill>
                  <a:schemeClr val="bg1"/>
                </a:solidFill>
              </a:rPr>
              <a:t>, </a:t>
            </a:r>
            <a:r>
              <a:rPr lang="cs-CZ" sz="2400" dirty="0" err="1" smtClean="0">
                <a:solidFill>
                  <a:schemeClr val="bg1"/>
                </a:solidFill>
              </a:rPr>
              <a:t>IgD</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IgE</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36. </a:t>
            </a:r>
            <a:r>
              <a:rPr lang="cs-CZ" sz="2400" dirty="0" err="1" smtClean="0">
                <a:solidFill>
                  <a:schemeClr val="bg1"/>
                </a:solidFill>
              </a:rPr>
              <a:t>Isotype</a:t>
            </a:r>
            <a:r>
              <a:rPr lang="cs-CZ" sz="2400" dirty="0" smtClean="0">
                <a:solidFill>
                  <a:schemeClr val="bg1"/>
                </a:solidFill>
              </a:rPr>
              <a:t> </a:t>
            </a:r>
            <a:r>
              <a:rPr lang="cs-CZ" sz="2400" dirty="0" err="1" smtClean="0">
                <a:solidFill>
                  <a:schemeClr val="bg1"/>
                </a:solidFill>
              </a:rPr>
              <a:t>switching</a:t>
            </a:r>
            <a:r>
              <a:rPr lang="cs-CZ" sz="2400" dirty="0" smtClean="0">
                <a:solidFill>
                  <a:schemeClr val="bg1"/>
                </a:solidFill>
              </a:rPr>
              <a:t>. </a:t>
            </a:r>
            <a:r>
              <a:rPr lang="cs-CZ" sz="2400" dirty="0" err="1" smtClean="0">
                <a:solidFill>
                  <a:schemeClr val="bg1"/>
                </a:solidFill>
              </a:rPr>
              <a:t>Idiotypes</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anti</a:t>
            </a:r>
            <a:r>
              <a:rPr lang="cs-CZ" sz="2400" dirty="0" smtClean="0">
                <a:solidFill>
                  <a:schemeClr val="bg1"/>
                </a:solidFill>
              </a:rPr>
              <a:t>-</a:t>
            </a:r>
            <a:r>
              <a:rPr lang="cs-CZ" sz="2400" dirty="0" err="1" smtClean="0">
                <a:solidFill>
                  <a:schemeClr val="bg1"/>
                </a:solidFill>
              </a:rPr>
              <a:t>idiotypes</a:t>
            </a:r>
            <a:r>
              <a:rPr lang="cs-CZ" sz="2400" dirty="0" smtClean="0">
                <a:solidFill>
                  <a:schemeClr val="bg1"/>
                </a:solidFill>
              </a:rPr>
              <a:t> - </a:t>
            </a:r>
            <a:r>
              <a:rPr lang="cs-CZ" sz="2400" dirty="0" err="1" smtClean="0">
                <a:solidFill>
                  <a:schemeClr val="bg1"/>
                </a:solidFill>
              </a:rPr>
              <a:t>their</a:t>
            </a:r>
            <a:r>
              <a:rPr lang="cs-CZ" sz="2400" dirty="0" smtClean="0">
                <a:solidFill>
                  <a:schemeClr val="bg1"/>
                </a:solidFill>
              </a:rPr>
              <a:t> role. </a:t>
            </a:r>
            <a:br>
              <a:rPr lang="cs-CZ" sz="2400" dirty="0" smtClean="0">
                <a:solidFill>
                  <a:schemeClr val="bg1"/>
                </a:solidFill>
              </a:rPr>
            </a:br>
            <a:r>
              <a:rPr lang="cs-CZ" sz="2400" dirty="0" smtClean="0">
                <a:solidFill>
                  <a:schemeClr val="bg1"/>
                </a:solidFill>
              </a:rPr>
              <a:t>      </a:t>
            </a:r>
            <a:r>
              <a:rPr lang="cs-CZ" sz="2400" dirty="0" err="1" smtClean="0">
                <a:solidFill>
                  <a:schemeClr val="bg1"/>
                </a:solidFill>
              </a:rPr>
              <a:t>Immunological</a:t>
            </a:r>
            <a:r>
              <a:rPr lang="cs-CZ" sz="2400" dirty="0" smtClean="0">
                <a:solidFill>
                  <a:schemeClr val="bg1"/>
                </a:solidFill>
              </a:rPr>
              <a:t> </a:t>
            </a:r>
            <a:r>
              <a:rPr lang="cs-CZ" sz="2400" dirty="0" err="1" smtClean="0">
                <a:solidFill>
                  <a:schemeClr val="bg1"/>
                </a:solidFill>
              </a:rPr>
              <a:t>memory</a:t>
            </a:r>
            <a:r>
              <a:rPr lang="cs-CZ" sz="2400" dirty="0" smtClean="0">
                <a:solidFill>
                  <a:schemeClr val="bg1"/>
                </a:solidFill>
              </a:rPr>
              <a:t>.</a:t>
            </a:r>
            <a:br>
              <a:rPr lang="cs-CZ" sz="2400" dirty="0" smtClean="0">
                <a:solidFill>
                  <a:schemeClr val="bg1"/>
                </a:solidFill>
              </a:rPr>
            </a:br>
            <a:r>
              <a:rPr lang="cs-CZ" sz="2400" dirty="0" smtClean="0">
                <a:solidFill>
                  <a:schemeClr val="bg1"/>
                </a:solidFill>
              </a:rPr>
              <a:t>37. </a:t>
            </a:r>
            <a:r>
              <a:rPr lang="cs-CZ" sz="2400" dirty="0" err="1" smtClean="0">
                <a:solidFill>
                  <a:schemeClr val="bg1"/>
                </a:solidFill>
              </a:rPr>
              <a:t>Ontogenesis</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the</a:t>
            </a:r>
            <a:r>
              <a:rPr lang="cs-CZ" sz="2400" dirty="0" smtClean="0">
                <a:solidFill>
                  <a:schemeClr val="bg1"/>
                </a:solidFill>
              </a:rPr>
              <a:t> </a:t>
            </a:r>
            <a:r>
              <a:rPr lang="cs-CZ" sz="2400" dirty="0" err="1" smtClean="0">
                <a:solidFill>
                  <a:schemeClr val="bg1"/>
                </a:solidFill>
              </a:rPr>
              <a:t>immune</a:t>
            </a:r>
            <a:r>
              <a:rPr lang="cs-CZ" sz="2400" dirty="0" smtClean="0">
                <a:solidFill>
                  <a:schemeClr val="bg1"/>
                </a:solidFill>
              </a:rPr>
              <a:t> response.</a:t>
            </a:r>
            <a:br>
              <a:rPr lang="cs-CZ" sz="2400" dirty="0" smtClean="0">
                <a:solidFill>
                  <a:schemeClr val="bg1"/>
                </a:solidFill>
              </a:rPr>
            </a:br>
            <a:r>
              <a:rPr lang="cs-CZ" sz="2400" dirty="0" smtClean="0">
                <a:solidFill>
                  <a:schemeClr val="bg1"/>
                </a:solidFill>
              </a:rPr>
              <a:t>38. </a:t>
            </a:r>
            <a:r>
              <a:rPr lang="cs-CZ" sz="2400" dirty="0" err="1" smtClean="0">
                <a:solidFill>
                  <a:schemeClr val="bg1"/>
                </a:solidFill>
              </a:rPr>
              <a:t>Primary</a:t>
            </a:r>
            <a:r>
              <a:rPr lang="cs-CZ" sz="2400" dirty="0" smtClean="0">
                <a:solidFill>
                  <a:schemeClr val="bg1"/>
                </a:solidFill>
              </a:rPr>
              <a:t> </a:t>
            </a:r>
            <a:r>
              <a:rPr lang="cs-CZ" sz="2400" dirty="0" err="1" smtClean="0">
                <a:solidFill>
                  <a:schemeClr val="bg1"/>
                </a:solidFill>
              </a:rPr>
              <a:t>immune</a:t>
            </a:r>
            <a:r>
              <a:rPr lang="cs-CZ" sz="2400" dirty="0" smtClean="0">
                <a:solidFill>
                  <a:schemeClr val="bg1"/>
                </a:solidFill>
              </a:rPr>
              <a:t> response.</a:t>
            </a:r>
            <a:br>
              <a:rPr lang="cs-CZ" sz="2400" dirty="0" smtClean="0">
                <a:solidFill>
                  <a:schemeClr val="bg1"/>
                </a:solidFill>
              </a:rPr>
            </a:br>
            <a:r>
              <a:rPr lang="cs-CZ" sz="2400" dirty="0" smtClean="0">
                <a:solidFill>
                  <a:schemeClr val="bg1"/>
                </a:solidFill>
              </a:rPr>
              <a:t>39. </a:t>
            </a:r>
            <a:r>
              <a:rPr lang="cs-CZ" sz="2400" dirty="0" err="1" smtClean="0">
                <a:solidFill>
                  <a:schemeClr val="bg1"/>
                </a:solidFill>
              </a:rPr>
              <a:t>Secondary</a:t>
            </a:r>
            <a:r>
              <a:rPr lang="cs-CZ" sz="2400" dirty="0" smtClean="0">
                <a:solidFill>
                  <a:schemeClr val="bg1"/>
                </a:solidFill>
              </a:rPr>
              <a:t> </a:t>
            </a:r>
            <a:r>
              <a:rPr lang="cs-CZ" sz="2400" dirty="0" err="1" smtClean="0">
                <a:solidFill>
                  <a:schemeClr val="bg1"/>
                </a:solidFill>
              </a:rPr>
              <a:t>immune</a:t>
            </a:r>
            <a:r>
              <a:rPr lang="cs-CZ" sz="2400" dirty="0" smtClean="0">
                <a:solidFill>
                  <a:schemeClr val="bg1"/>
                </a:solidFill>
              </a:rPr>
              <a:t> response. </a:t>
            </a:r>
            <a:r>
              <a:rPr lang="cs-CZ" sz="2400" dirty="0" err="1" smtClean="0">
                <a:solidFill>
                  <a:schemeClr val="bg1"/>
                </a:solidFill>
              </a:rPr>
              <a:t>Effector</a:t>
            </a:r>
            <a:r>
              <a:rPr lang="cs-CZ" sz="2400" dirty="0" smtClean="0">
                <a:solidFill>
                  <a:schemeClr val="bg1"/>
                </a:solidFill>
              </a:rPr>
              <a:t> </a:t>
            </a:r>
            <a:r>
              <a:rPr lang="cs-CZ" sz="2400" dirty="0" err="1" smtClean="0">
                <a:solidFill>
                  <a:schemeClr val="bg1"/>
                </a:solidFill>
              </a:rPr>
              <a:t>functions</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antibodies</a:t>
            </a:r>
            <a:r>
              <a:rPr lang="cs-CZ" sz="2400" dirty="0" smtClean="0">
                <a:solidFill>
                  <a:schemeClr val="bg1"/>
                </a:solidFill>
              </a:rPr>
              <a:t>.</a:t>
            </a:r>
            <a:r>
              <a:rPr lang="cs-CZ" sz="2400" dirty="0" smtClean="0"/>
              <a:t/>
            </a:r>
            <a:br>
              <a:rPr lang="cs-CZ" sz="2400" dirty="0" smtClean="0"/>
            </a:br>
            <a:endParaRPr lang="cs-CZ" sz="2400" dirty="0"/>
          </a:p>
        </p:txBody>
      </p:sp>
      <p:sp>
        <p:nvSpPr>
          <p:cNvPr id="4" name="Obdélník 3"/>
          <p:cNvSpPr/>
          <p:nvPr/>
        </p:nvSpPr>
        <p:spPr>
          <a:xfrm>
            <a:off x="3707904" y="5890046"/>
            <a:ext cx="6696744" cy="369332"/>
          </a:xfrm>
          <a:prstGeom prst="rect">
            <a:avLst/>
          </a:prstGeom>
        </p:spPr>
        <p:txBody>
          <a:bodyPr wrap="square">
            <a:spAutoFit/>
          </a:bodyPr>
          <a:lstStyle/>
          <a:p>
            <a:r>
              <a:rPr lang="cs-CZ" dirty="0" smtClean="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99392"/>
            <a:ext cx="8229600" cy="1143000"/>
          </a:xfrm>
        </p:spPr>
        <p:txBody>
          <a:bodyPr>
            <a:normAutofit/>
          </a:bodyPr>
          <a:lstStyle/>
          <a:p>
            <a:r>
              <a:rPr lang="cs-CZ" sz="2800" b="1" dirty="0" err="1" smtClean="0">
                <a:solidFill>
                  <a:srgbClr val="00FF00"/>
                </a:solidFill>
                <a:effectLst>
                  <a:outerShdw blurRad="38100" dist="38100" dir="2700000" algn="tl">
                    <a:srgbClr val="000000"/>
                  </a:outerShdw>
                </a:effectLst>
                <a:latin typeface="Tahoma" pitchFamily="34" charset="0"/>
              </a:rPr>
              <a:t>Immunoglobulin</a:t>
            </a:r>
            <a:r>
              <a:rPr lang="cs-CZ" sz="2800" b="1" dirty="0" smtClean="0">
                <a:solidFill>
                  <a:srgbClr val="00FF00"/>
                </a:solidFill>
                <a:effectLst>
                  <a:outerShdw blurRad="38100" dist="38100" dir="2700000" algn="tl">
                    <a:srgbClr val="000000"/>
                  </a:outerShdw>
                </a:effectLst>
                <a:latin typeface="Tahoma" pitchFamily="34" charset="0"/>
              </a:rPr>
              <a:t> </a:t>
            </a:r>
            <a:r>
              <a:rPr lang="cs-CZ" sz="2800" b="1" dirty="0" err="1" smtClean="0">
                <a:solidFill>
                  <a:srgbClr val="00FF00"/>
                </a:solidFill>
                <a:effectLst>
                  <a:outerShdw blurRad="38100" dist="38100" dir="2700000" algn="tl">
                    <a:srgbClr val="000000"/>
                  </a:outerShdw>
                </a:effectLst>
                <a:latin typeface="Tahoma" pitchFamily="34" charset="0"/>
              </a:rPr>
              <a:t>structure</a:t>
            </a:r>
            <a:r>
              <a:rPr lang="cs-CZ" sz="2800" b="1" dirty="0" smtClean="0">
                <a:solidFill>
                  <a:srgbClr val="00FF00"/>
                </a:solidFill>
                <a:effectLst>
                  <a:outerShdw blurRad="38100" dist="38100" dir="2700000" algn="tl">
                    <a:srgbClr val="000000"/>
                  </a:outerShdw>
                </a:effectLst>
                <a:latin typeface="Tahoma" pitchFamily="34" charset="0"/>
              </a:rPr>
              <a:t> </a:t>
            </a:r>
            <a:endParaRPr lang="cs-CZ" sz="2800" dirty="0"/>
          </a:p>
        </p:txBody>
      </p:sp>
      <p:pic>
        <p:nvPicPr>
          <p:cNvPr id="6" name="Zástupný symbol pro obsah 5" descr="Basic Immunoglobilin Structure"/>
          <p:cNvPicPr>
            <a:picLocks noGrp="1"/>
          </p:cNvPicPr>
          <p:nvPr>
            <p:ph idx="1"/>
          </p:nvPr>
        </p:nvPicPr>
        <p:blipFill>
          <a:blip r:embed="rId2" cstate="print"/>
          <a:srcRect/>
          <a:stretch>
            <a:fillRect/>
          </a:stretch>
        </p:blipFill>
        <p:spPr bwMode="auto">
          <a:xfrm>
            <a:off x="1357290" y="1500174"/>
            <a:ext cx="6786610" cy="4071966"/>
          </a:xfrm>
          <a:prstGeom prst="rect">
            <a:avLst/>
          </a:prstGeom>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899592" y="1052736"/>
            <a:ext cx="7429500" cy="5524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468313" y="692001"/>
            <a:ext cx="8229600" cy="4321175"/>
          </a:xfrm>
        </p:spPr>
        <p:txBody>
          <a:bodyPr>
            <a:noAutofit/>
          </a:bodyPr>
          <a:lstStyle/>
          <a:p>
            <a:pPr>
              <a:lnSpc>
                <a:spcPct val="9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Variable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domains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L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H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binding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site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Hinge</a:t>
            </a:r>
            <a:r>
              <a:rPr lang="cs-CZ" sz="2400" dirty="0">
                <a:solidFill>
                  <a:schemeClr val="bg1"/>
                </a:solidFill>
                <a:effectLst>
                  <a:outerShdw blurRad="38100" dist="38100" dir="2700000" algn="tl">
                    <a:srgbClr val="000000"/>
                  </a:outerShdw>
                </a:effectLst>
                <a:latin typeface="Tahoma" pitchFamily="34" charset="0"/>
              </a:rPr>
              <a:t> region </a:t>
            </a:r>
            <a:r>
              <a:rPr lang="cs-CZ" sz="2400" dirty="0" err="1">
                <a:solidFill>
                  <a:schemeClr val="bg1"/>
                </a:solidFill>
                <a:effectLst>
                  <a:outerShdw blurRad="38100" dist="38100" dir="2700000" algn="tl">
                    <a:srgbClr val="000000"/>
                  </a:outerShdw>
                </a:effectLst>
                <a:latin typeface="Tahoma" pitchFamily="34" charset="0"/>
              </a:rPr>
              <a:t>where</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are </a:t>
            </a: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heavy</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chains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linked</a:t>
            </a:r>
            <a:r>
              <a:rPr lang="cs-CZ" sz="2400" dirty="0">
                <a:solidFill>
                  <a:schemeClr val="bg1"/>
                </a:solidFill>
                <a:effectLst>
                  <a:outerShdw blurRad="38100" dist="38100" dir="2700000" algn="tl">
                    <a:srgbClr val="000000"/>
                  </a:outerShdw>
                </a:effectLst>
                <a:latin typeface="Tahoma" pitchFamily="34" charset="0"/>
              </a:rPr>
              <a:t> </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None/>
            </a:pPr>
            <a:r>
              <a:rPr lang="cs-CZ" sz="2400" dirty="0" smtClean="0">
                <a:solidFill>
                  <a:schemeClr val="bg1"/>
                </a:solidFill>
                <a:effectLst>
                  <a:outerShdw blurRad="38100" dist="38100" dir="2700000" algn="tl">
                    <a:srgbClr val="000000"/>
                  </a:outerShdw>
                </a:effectLst>
                <a:latin typeface="Tahoma" pitchFamily="34" charset="0"/>
              </a:rPr>
              <a:t>    by </a:t>
            </a:r>
            <a:r>
              <a:rPr lang="cs-CZ" sz="2400" dirty="0">
                <a:solidFill>
                  <a:schemeClr val="bg1"/>
                </a:solidFill>
                <a:effectLst>
                  <a:outerShdw blurRad="38100" dist="38100" dir="2700000" algn="tl">
                    <a:srgbClr val="000000"/>
                  </a:outerShdw>
                </a:effectLst>
                <a:latin typeface="Tahoma" pitchFamily="34" charset="0"/>
              </a:rPr>
              <a:t>disulfide </a:t>
            </a:r>
            <a:r>
              <a:rPr lang="cs-CZ" sz="2400" dirty="0" err="1">
                <a:solidFill>
                  <a:schemeClr val="bg1"/>
                </a:solidFill>
                <a:effectLst>
                  <a:outerShdw blurRad="38100" dist="38100" dir="2700000" algn="tl">
                    <a:srgbClr val="000000"/>
                  </a:outerShdw>
                </a:effectLst>
                <a:latin typeface="Tahoma" pitchFamily="34" charset="0"/>
              </a:rPr>
              <a:t>bonds</a:t>
            </a:r>
            <a:endParaRPr lang="cs-CZ" sz="2400"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Immunoglobulins</a:t>
            </a:r>
            <a:r>
              <a:rPr lang="cs-CZ" sz="2400" dirty="0">
                <a:solidFill>
                  <a:schemeClr val="bg1"/>
                </a:solidFill>
                <a:effectLst>
                  <a:outerShdw blurRad="38100" dist="38100" dir="2700000" algn="tl">
                    <a:srgbClr val="000000"/>
                  </a:outerShdw>
                </a:effectLst>
                <a:latin typeface="Tahoma" pitchFamily="34" charset="0"/>
              </a:rPr>
              <a:t> are </a:t>
            </a:r>
            <a:r>
              <a:rPr lang="cs-CZ" sz="2400" dirty="0" err="1">
                <a:solidFill>
                  <a:schemeClr val="bg1"/>
                </a:solidFill>
                <a:effectLst>
                  <a:outerShdw blurRad="38100" dist="38100" dir="2700000" algn="tl">
                    <a:srgbClr val="000000"/>
                  </a:outerShdw>
                </a:effectLst>
                <a:latin typeface="Tahoma" pitchFamily="34" charset="0"/>
              </a:rPr>
              <a:t>glykoproteins</a:t>
            </a:r>
            <a:r>
              <a:rPr lang="cs-CZ" sz="2400" dirty="0">
                <a:solidFill>
                  <a:schemeClr val="bg1"/>
                </a:solidFill>
                <a:effectLst>
                  <a:outerShdw blurRad="38100" dist="38100" dir="2700000" algn="tl">
                    <a:srgbClr val="000000"/>
                  </a:outerShdw>
                </a:effectLst>
                <a:latin typeface="Tahoma" pitchFamily="34" charset="0"/>
              </a:rPr>
              <a:t> </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None/>
            </a:pP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glycosylated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Fc</a:t>
            </a:r>
            <a:r>
              <a:rPr lang="cs-CZ" sz="2400" dirty="0">
                <a:solidFill>
                  <a:schemeClr val="bg1"/>
                </a:solidFill>
                <a:effectLst>
                  <a:outerShdw blurRad="38100" dist="38100" dir="2700000" algn="tl">
                    <a:srgbClr val="000000"/>
                  </a:outerShdw>
                </a:effectLst>
                <a:latin typeface="Tahoma" pitchFamily="34" charset="0"/>
              </a:rPr>
              <a:t> part</a:t>
            </a:r>
            <a:r>
              <a:rPr lang="cs-CZ" sz="2400" dirty="0" smtClean="0">
                <a:solidFill>
                  <a:schemeClr val="bg1"/>
                </a:solidFill>
                <a:effectLst>
                  <a:outerShdw blurRad="38100" dist="38100" dir="2700000" algn="tl">
                    <a:srgbClr val="000000"/>
                  </a:outerShdw>
                </a:effectLst>
                <a:latin typeface="Tahoma" pitchFamily="34" charset="0"/>
              </a:rPr>
              <a:t>)</a:t>
            </a:r>
          </a:p>
          <a:p>
            <a:pPr>
              <a:lnSpc>
                <a:spcPct val="90000"/>
              </a:lnSpc>
              <a:buClr>
                <a:srgbClr val="00FF00"/>
              </a:buClr>
              <a:buFont typeface="Wingdings" pitchFamily="2" charset="2"/>
              <a:buChar char="§"/>
            </a:pPr>
            <a:endParaRPr lang="cs-CZ" sz="2400"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latin typeface="Tahoma" pitchFamily="34" charset="0"/>
              </a:rPr>
              <a:t>J </a:t>
            </a:r>
            <a:r>
              <a:rPr lang="cs-CZ" sz="2400" dirty="0" err="1" smtClean="0">
                <a:solidFill>
                  <a:schemeClr val="bg1"/>
                </a:solidFill>
                <a:effectLst>
                  <a:outerShdw blurRad="38100" dist="38100" dir="2700000" algn="tl">
                    <a:srgbClr val="000000"/>
                  </a:outerShdw>
                </a:effectLst>
                <a:latin typeface="Tahoma" pitchFamily="34" charset="0"/>
              </a:rPr>
              <a:t>chain</a:t>
            </a:r>
            <a:r>
              <a:rPr lang="cs-CZ" sz="2400" dirty="0" smtClean="0">
                <a:solidFill>
                  <a:schemeClr val="bg1"/>
                </a:solidFill>
                <a:effectLst>
                  <a:outerShdw blurRad="38100" dist="38100" dir="2700000" algn="tl">
                    <a:srgbClr val="000000"/>
                  </a:outerShdw>
                </a:effectLst>
                <a:latin typeface="Tahoma" pitchFamily="34" charset="0"/>
              </a:rPr>
              <a:t> - </a:t>
            </a:r>
            <a:r>
              <a:rPr lang="cs-CZ" sz="2400" dirty="0" err="1" smtClean="0">
                <a:solidFill>
                  <a:schemeClr val="bg1"/>
                </a:solidFill>
                <a:effectLst>
                  <a:outerShdw blurRad="38100" dist="38100" dir="2700000" algn="tl">
                    <a:srgbClr val="000000"/>
                  </a:outerShdw>
                </a:effectLst>
                <a:latin typeface="Tahoma" pitchFamily="34" charset="0"/>
              </a:rPr>
              <a:t>m</a:t>
            </a:r>
            <a:r>
              <a:rPr lang="cs-CZ" sz="2400" dirty="0" err="1" smtClean="0">
                <a:solidFill>
                  <a:schemeClr val="bg1"/>
                </a:solidFill>
              </a:rPr>
              <a:t>olecules</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immunoglobulin</a:t>
            </a:r>
            <a:r>
              <a:rPr lang="cs-CZ" sz="2400" dirty="0" smtClean="0">
                <a:solidFill>
                  <a:schemeClr val="bg1"/>
                </a:solidFill>
              </a:rPr>
              <a:t> </a:t>
            </a:r>
            <a:r>
              <a:rPr lang="cs-CZ" sz="2400" dirty="0" err="1" smtClean="0">
                <a:solidFill>
                  <a:schemeClr val="bg1"/>
                </a:solidFill>
              </a:rPr>
              <a:t>classes</a:t>
            </a:r>
            <a:r>
              <a:rPr lang="cs-CZ" sz="2400" dirty="0" smtClean="0">
                <a:solidFill>
                  <a:schemeClr val="bg1"/>
                </a:solidFill>
              </a:rPr>
              <a:t> (</a:t>
            </a:r>
            <a:r>
              <a:rPr lang="cs-CZ" sz="2400" dirty="0" err="1" smtClean="0">
                <a:solidFill>
                  <a:schemeClr val="bg1"/>
                </a:solidFill>
              </a:rPr>
              <a:t>IgM</a:t>
            </a:r>
            <a:r>
              <a:rPr lang="cs-CZ" sz="2400" dirty="0" smtClean="0">
                <a:solidFill>
                  <a:schemeClr val="bg1"/>
                </a:solidFill>
              </a:rPr>
              <a:t>, </a:t>
            </a:r>
            <a:r>
              <a:rPr lang="cs-CZ" sz="2400" dirty="0" err="1" smtClean="0">
                <a:solidFill>
                  <a:schemeClr val="bg1"/>
                </a:solidFill>
              </a:rPr>
              <a:t>IgA</a:t>
            </a:r>
            <a:r>
              <a:rPr lang="cs-CZ" sz="2400" dirty="0" smtClean="0">
                <a:solidFill>
                  <a:schemeClr val="bg1"/>
                </a:solidFill>
              </a:rPr>
              <a:t>) </a:t>
            </a:r>
            <a:r>
              <a:rPr lang="cs-CZ" sz="2400" dirty="0" err="1" smtClean="0">
                <a:solidFill>
                  <a:schemeClr val="bg1"/>
                </a:solidFill>
              </a:rPr>
              <a:t>consist</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several</a:t>
            </a:r>
            <a:r>
              <a:rPr lang="cs-CZ" sz="2400" dirty="0" smtClean="0">
                <a:solidFill>
                  <a:schemeClr val="bg1"/>
                </a:solidFill>
              </a:rPr>
              <a:t> monomer </a:t>
            </a:r>
            <a:r>
              <a:rPr lang="cs-CZ" sz="2400" dirty="0" err="1" smtClean="0">
                <a:solidFill>
                  <a:schemeClr val="bg1"/>
                </a:solidFill>
              </a:rPr>
              <a:t>units</a:t>
            </a:r>
            <a:r>
              <a:rPr lang="cs-CZ" sz="2400" dirty="0" smtClean="0">
                <a:solidFill>
                  <a:schemeClr val="bg1"/>
                </a:solidFill>
              </a:rPr>
              <a:t> – </a:t>
            </a:r>
            <a:r>
              <a:rPr lang="cs-CZ" sz="2400" dirty="0" err="1" smtClean="0">
                <a:solidFill>
                  <a:schemeClr val="bg1"/>
                </a:solidFill>
              </a:rPr>
              <a:t>joined</a:t>
            </a:r>
            <a:r>
              <a:rPr lang="cs-CZ" sz="2400" dirty="0" smtClean="0">
                <a:solidFill>
                  <a:schemeClr val="bg1"/>
                </a:solidFill>
              </a:rPr>
              <a:t> </a:t>
            </a:r>
            <a:r>
              <a:rPr lang="cs-CZ" sz="2400" dirty="0" err="1" smtClean="0">
                <a:solidFill>
                  <a:schemeClr val="bg1"/>
                </a:solidFill>
              </a:rPr>
              <a:t>together</a:t>
            </a:r>
            <a:r>
              <a:rPr lang="cs-CZ" sz="2400" dirty="0" smtClean="0">
                <a:solidFill>
                  <a:schemeClr val="bg1"/>
                </a:solidFill>
              </a:rPr>
              <a:t> by J </a:t>
            </a:r>
            <a:r>
              <a:rPr lang="cs-CZ" sz="2400" dirty="0" err="1" smtClean="0">
                <a:solidFill>
                  <a:schemeClr val="bg1"/>
                </a:solidFill>
              </a:rPr>
              <a:t>chain</a:t>
            </a:r>
            <a:endParaRPr lang="cs-CZ" sz="2400" dirty="0" smtClean="0">
              <a:solidFill>
                <a:schemeClr val="bg1"/>
              </a:solidFill>
            </a:endParaRPr>
          </a:p>
          <a:p>
            <a:pPr>
              <a:lnSpc>
                <a:spcPct val="90000"/>
              </a:lnSpc>
              <a:buClr>
                <a:srgbClr val="00FF00"/>
              </a:buClr>
              <a:buNone/>
            </a:pPr>
            <a:endParaRPr lang="cs-CZ" sz="2400"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dirty="0" err="1" smtClean="0">
                <a:solidFill>
                  <a:schemeClr val="bg1"/>
                </a:solidFill>
                <a:effectLst>
                  <a:outerShdw blurRad="38100" dist="38100" dir="2700000" algn="tl">
                    <a:srgbClr val="000000"/>
                  </a:outerShdw>
                </a:effectLst>
                <a:latin typeface="Tahoma" pitchFamily="34" charset="0"/>
              </a:rPr>
              <a:t>Secretory</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component</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a:t>
            </a:r>
            <a:r>
              <a:rPr lang="cs-CZ" sz="2400" dirty="0" err="1" smtClean="0">
                <a:solidFill>
                  <a:schemeClr val="bg1"/>
                </a:solidFill>
                <a:effectLst>
                  <a:outerShdw blurRad="38100" dist="38100" dir="2700000" algn="tl">
                    <a:srgbClr val="000000"/>
                  </a:outerShdw>
                </a:effectLst>
                <a:latin typeface="Tahoma" pitchFamily="34" charset="0"/>
              </a:rPr>
              <a:t>IgA</a:t>
            </a:r>
            <a:r>
              <a:rPr lang="cs-CZ" sz="2400" dirty="0" smtClean="0">
                <a:solidFill>
                  <a:schemeClr val="bg1"/>
                </a:solidFill>
                <a:effectLst>
                  <a:outerShdw blurRad="38100" dist="38100" dir="2700000" algn="tl">
                    <a:srgbClr val="000000"/>
                  </a:outerShdw>
                </a:effectLst>
                <a:latin typeface="Tahoma" pitchFamily="34" charset="0"/>
              </a:rPr>
              <a:t>)</a:t>
            </a:r>
            <a:endParaRPr lang="cs-CZ" sz="2400" dirty="0">
              <a:solidFill>
                <a:schemeClr val="bg1"/>
              </a:solidFill>
              <a:effectLst>
                <a:outerShdw blurRad="38100" dist="38100" dir="2700000" algn="tl">
                  <a:srgbClr val="000000"/>
                </a:outerShdw>
              </a:effectLst>
              <a:latin typeface="Tahoma" pitchFamily="34" charset="0"/>
            </a:endParaRPr>
          </a:p>
        </p:txBody>
      </p:sp>
      <p:pic>
        <p:nvPicPr>
          <p:cNvPr id="3" name="Picture 2" descr="C:\Users\vachovam\Desktop\imunoglobulin Fab, Fc.jpg"/>
          <p:cNvPicPr>
            <a:picLocks noChangeAspect="1" noChangeArrowheads="1"/>
          </p:cNvPicPr>
          <p:nvPr/>
        </p:nvPicPr>
        <p:blipFill>
          <a:blip r:embed="rId2" cstate="print"/>
          <a:srcRect/>
          <a:stretch>
            <a:fillRect/>
          </a:stretch>
        </p:blipFill>
        <p:spPr bwMode="auto">
          <a:xfrm>
            <a:off x="6732240" y="2132856"/>
            <a:ext cx="2270150" cy="2015338"/>
          </a:xfrm>
          <a:prstGeom prst="rect">
            <a:avLst/>
          </a:prstGeom>
          <a:noFill/>
        </p:spPr>
      </p:pic>
      <p:pic>
        <p:nvPicPr>
          <p:cNvPr id="1026" name="Picture 2" descr="C:\Users\vachovam\Desktop\Immunglobulin_A_as_Dimer.png"/>
          <p:cNvPicPr>
            <a:picLocks noChangeAspect="1" noChangeArrowheads="1"/>
          </p:cNvPicPr>
          <p:nvPr/>
        </p:nvPicPr>
        <p:blipFill>
          <a:blip r:embed="rId3" cstate="print"/>
          <a:srcRect/>
          <a:stretch>
            <a:fillRect/>
          </a:stretch>
        </p:blipFill>
        <p:spPr bwMode="auto">
          <a:xfrm>
            <a:off x="7092280" y="4953000"/>
            <a:ext cx="1905000" cy="190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sz="2800" b="1" dirty="0" err="1" smtClean="0">
                <a:solidFill>
                  <a:srgbClr val="00FF00"/>
                </a:solidFill>
                <a:effectLst>
                  <a:outerShdw blurRad="38100" dist="38100" dir="2700000" algn="tl">
                    <a:srgbClr val="000000"/>
                  </a:outerShdw>
                </a:effectLst>
                <a:latin typeface="Tahoma" pitchFamily="34" charset="0"/>
              </a:rPr>
              <a:t>Immunoglobulins</a:t>
            </a:r>
            <a:r>
              <a:rPr lang="cs-CZ" sz="2800" b="1" dirty="0" smtClean="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functions</a:t>
            </a:r>
            <a:r>
              <a:rPr lang="cs-CZ" sz="2800" b="1" dirty="0">
                <a:solidFill>
                  <a:srgbClr val="00FF00"/>
                </a:solidFill>
                <a:effectLst>
                  <a:outerShdw blurRad="38100" dist="38100" dir="2700000" algn="tl">
                    <a:srgbClr val="000000"/>
                  </a:outerShdw>
                </a:effectLst>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r>
              <a:rPr lang="cs-CZ" sz="2600" b="1" u="sng" dirty="0" smtClean="0">
                <a:solidFill>
                  <a:schemeClr val="bg1"/>
                </a:solidFill>
                <a:effectLst>
                  <a:outerShdw blurRad="38100" dist="38100" dir="2700000" algn="tl">
                    <a:srgbClr val="000000"/>
                  </a:outerShdw>
                </a:effectLst>
                <a:latin typeface="Tahoma" pitchFamily="34" charset="0"/>
              </a:rPr>
              <a:t>Antigen </a:t>
            </a:r>
            <a:r>
              <a:rPr lang="cs-CZ" sz="2600" b="1" u="sng" dirty="0" err="1" smtClean="0">
                <a:solidFill>
                  <a:schemeClr val="bg1"/>
                </a:solidFill>
                <a:effectLst>
                  <a:outerShdw blurRad="38100" dist="38100" dir="2700000" algn="tl">
                    <a:srgbClr val="000000"/>
                  </a:outerShdw>
                </a:effectLst>
                <a:latin typeface="Tahoma" pitchFamily="34" charset="0"/>
              </a:rPr>
              <a:t>neutralization</a:t>
            </a:r>
            <a:r>
              <a:rPr lang="cs-CZ" sz="2600" b="1" u="sng"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rPr>
              <a:t>Antibodies</a:t>
            </a:r>
            <a:r>
              <a:rPr lang="cs-CZ" sz="2400" dirty="0" smtClean="0">
                <a:solidFill>
                  <a:schemeClr val="bg1"/>
                </a:solidFill>
              </a:rPr>
              <a:t> </a:t>
            </a:r>
            <a:r>
              <a:rPr lang="cs-CZ" sz="2400" dirty="0" err="1" smtClean="0">
                <a:solidFill>
                  <a:schemeClr val="bg1"/>
                </a:solidFill>
              </a:rPr>
              <a:t>prevent</a:t>
            </a:r>
            <a:r>
              <a:rPr lang="cs-CZ" sz="2400" dirty="0" smtClean="0">
                <a:solidFill>
                  <a:schemeClr val="bg1"/>
                </a:solidFill>
              </a:rPr>
              <a:t> </a:t>
            </a:r>
            <a:r>
              <a:rPr lang="cs-CZ" sz="2400" dirty="0" err="1" smtClean="0">
                <a:solidFill>
                  <a:schemeClr val="bg1"/>
                </a:solidFill>
              </a:rPr>
              <a:t>bacterial</a:t>
            </a:r>
            <a:r>
              <a:rPr lang="cs-CZ" sz="2400" dirty="0" smtClean="0">
                <a:solidFill>
                  <a:schemeClr val="bg1"/>
                </a:solidFill>
              </a:rPr>
              <a:t> adherence </a:t>
            </a:r>
            <a:r>
              <a:rPr lang="cs-CZ" sz="2400" dirty="0" err="1" smtClean="0">
                <a:solidFill>
                  <a:schemeClr val="bg1"/>
                </a:solidFill>
              </a:rPr>
              <a:t>or</a:t>
            </a:r>
            <a:r>
              <a:rPr lang="cs-CZ" sz="2400" dirty="0" smtClean="0">
                <a:solidFill>
                  <a:schemeClr val="bg1"/>
                </a:solidFill>
              </a:rPr>
              <a:t> </a:t>
            </a:r>
            <a:r>
              <a:rPr lang="cs-CZ" sz="2400" dirty="0" err="1" smtClean="0">
                <a:solidFill>
                  <a:schemeClr val="bg1"/>
                </a:solidFill>
              </a:rPr>
              <a:t>inhibit</a:t>
            </a:r>
            <a:r>
              <a:rPr lang="cs-CZ" sz="2400" dirty="0" smtClean="0">
                <a:solidFill>
                  <a:schemeClr val="bg1"/>
                </a:solidFill>
              </a:rPr>
              <a:t> </a:t>
            </a:r>
            <a:r>
              <a:rPr lang="cs-CZ" sz="2400" dirty="0" err="1" smtClean="0">
                <a:solidFill>
                  <a:schemeClr val="bg1"/>
                </a:solidFill>
              </a:rPr>
              <a:t>activity</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toxins</a:t>
            </a:r>
            <a:r>
              <a:rPr lang="cs-CZ" sz="2400" dirty="0" smtClean="0">
                <a:solidFill>
                  <a:schemeClr val="bg1"/>
                </a:solidFill>
              </a:rPr>
              <a:t>, </a:t>
            </a:r>
            <a:r>
              <a:rPr lang="cs-CZ" sz="2400" dirty="0" err="1" smtClean="0">
                <a:solidFill>
                  <a:schemeClr val="bg1"/>
                </a:solidFill>
              </a:rPr>
              <a:t>viruses</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other</a:t>
            </a:r>
            <a:r>
              <a:rPr lang="cs-CZ" sz="2400" dirty="0" smtClean="0">
                <a:solidFill>
                  <a:schemeClr val="bg1"/>
                </a:solidFill>
              </a:rPr>
              <a:t> </a:t>
            </a:r>
            <a:r>
              <a:rPr lang="cs-CZ" sz="2400" dirty="0" err="1" smtClean="0">
                <a:solidFill>
                  <a:schemeClr val="bg1"/>
                </a:solidFill>
              </a:rPr>
              <a:t>microorganisms</a:t>
            </a:r>
            <a:r>
              <a:rPr lang="cs-CZ" sz="2400" dirty="0" smtClean="0">
                <a:solidFill>
                  <a:schemeClr val="bg1"/>
                </a:solidFill>
              </a:rPr>
              <a:t> by </a:t>
            </a:r>
            <a:r>
              <a:rPr lang="cs-CZ" sz="2400" dirty="0" err="1" smtClean="0">
                <a:solidFill>
                  <a:schemeClr val="bg1"/>
                </a:solidFill>
              </a:rPr>
              <a:t>binding</a:t>
            </a:r>
            <a:r>
              <a:rPr lang="cs-CZ" sz="2400" dirty="0" smtClean="0">
                <a:solidFill>
                  <a:schemeClr val="bg1"/>
                </a:solidFill>
              </a:rPr>
              <a:t> to </a:t>
            </a:r>
            <a:r>
              <a:rPr lang="cs-CZ" sz="2400" dirty="0" err="1" smtClean="0">
                <a:solidFill>
                  <a:schemeClr val="bg1"/>
                </a:solidFill>
              </a:rPr>
              <a:t>their</a:t>
            </a:r>
            <a:r>
              <a:rPr lang="cs-CZ" sz="2400" dirty="0" smtClean="0">
                <a:solidFill>
                  <a:schemeClr val="bg1"/>
                </a:solidFill>
              </a:rPr>
              <a:t> </a:t>
            </a:r>
            <a:r>
              <a:rPr lang="cs-CZ" sz="2400" dirty="0" err="1" smtClean="0">
                <a:solidFill>
                  <a:schemeClr val="bg1"/>
                </a:solidFill>
              </a:rPr>
              <a:t>important</a:t>
            </a:r>
            <a:r>
              <a:rPr lang="cs-CZ" sz="2400" dirty="0" smtClean="0">
                <a:solidFill>
                  <a:schemeClr val="bg1"/>
                </a:solidFill>
              </a:rPr>
              <a:t> </a:t>
            </a:r>
            <a:r>
              <a:rPr lang="cs-CZ" sz="2400" dirty="0" err="1" smtClean="0">
                <a:solidFill>
                  <a:schemeClr val="bg1"/>
                </a:solidFill>
              </a:rPr>
              <a:t>epitopes</a:t>
            </a:r>
            <a:endParaRPr lang="cs-CZ" sz="2400" dirty="0" smtClean="0">
              <a:solidFill>
                <a:schemeClr val="bg1"/>
              </a:solidFill>
            </a:endParaRPr>
          </a:p>
          <a:p>
            <a:pPr>
              <a:lnSpc>
                <a:spcPct val="90000"/>
              </a:lnSpc>
              <a:buClr>
                <a:srgbClr val="00FF00"/>
              </a:buClr>
              <a:buFont typeface="Wingdings" pitchFamily="2" charset="2"/>
              <a:buChar char="§"/>
            </a:pPr>
            <a:endParaRPr lang="cs-CZ" sz="2400" b="1"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600" b="1" u="sng" dirty="0" err="1" smtClean="0">
                <a:solidFill>
                  <a:schemeClr val="bg1"/>
                </a:solidFill>
                <a:effectLst>
                  <a:outerShdw blurRad="38100" dist="38100" dir="2700000" algn="tl">
                    <a:srgbClr val="000000"/>
                  </a:outerShdw>
                </a:effectLst>
                <a:latin typeface="Tahoma" pitchFamily="34" charset="0"/>
              </a:rPr>
              <a:t>Complement</a:t>
            </a:r>
            <a:r>
              <a:rPr lang="cs-CZ" sz="2600" b="1" u="sng" dirty="0" smtClean="0">
                <a:solidFill>
                  <a:schemeClr val="bg1"/>
                </a:solidFill>
                <a:effectLst>
                  <a:outerShdw blurRad="38100" dist="38100" dir="2700000" algn="tl">
                    <a:srgbClr val="000000"/>
                  </a:outerShdw>
                </a:effectLst>
                <a:latin typeface="Tahoma" pitchFamily="34" charset="0"/>
              </a:rPr>
              <a:t> </a:t>
            </a:r>
            <a:r>
              <a:rPr lang="cs-CZ" sz="2600" b="1" u="sng" dirty="0" err="1" smtClean="0">
                <a:solidFill>
                  <a:schemeClr val="bg1"/>
                </a:solidFill>
                <a:effectLst>
                  <a:outerShdw blurRad="38100" dist="38100" dir="2700000" algn="tl">
                    <a:srgbClr val="000000"/>
                  </a:outerShdw>
                </a:effectLst>
                <a:latin typeface="Tahoma" pitchFamily="34" charset="0"/>
              </a:rPr>
              <a:t>activation</a:t>
            </a:r>
            <a:r>
              <a:rPr lang="cs-CZ" sz="2600" b="1" u="sng" dirty="0" smtClean="0">
                <a:solidFill>
                  <a:schemeClr val="bg1"/>
                </a:solidFill>
                <a:effectLst>
                  <a:outerShdw blurRad="38100" dist="38100" dir="2700000" algn="tl">
                    <a:srgbClr val="000000"/>
                  </a:outerShdw>
                </a:effectLst>
                <a:latin typeface="Tahoma" pitchFamily="34" charset="0"/>
              </a:rPr>
              <a:t> (</a:t>
            </a:r>
            <a:r>
              <a:rPr lang="cs-CZ" sz="2600" b="1" u="sng" dirty="0" err="1" smtClean="0">
                <a:solidFill>
                  <a:schemeClr val="bg1"/>
                </a:solidFill>
                <a:effectLst>
                  <a:outerShdw blurRad="38100" dist="38100" dir="2700000" algn="tl">
                    <a:srgbClr val="000000"/>
                  </a:outerShdw>
                </a:effectLst>
                <a:latin typeface="Tahoma" pitchFamily="34" charset="0"/>
              </a:rPr>
              <a:t>IgM</a:t>
            </a:r>
            <a:r>
              <a:rPr lang="cs-CZ" sz="2600" b="1" u="sng" dirty="0" smtClean="0">
                <a:solidFill>
                  <a:schemeClr val="bg1"/>
                </a:solidFill>
                <a:effectLst>
                  <a:outerShdw blurRad="38100" dist="38100" dir="2700000" algn="tl">
                    <a:srgbClr val="000000"/>
                  </a:outerShdw>
                </a:effectLst>
                <a:latin typeface="Tahoma" pitchFamily="34" charset="0"/>
              </a:rPr>
              <a:t>, </a:t>
            </a:r>
            <a:r>
              <a:rPr lang="cs-CZ" sz="2600" b="1" u="sng" dirty="0" err="1" smtClean="0">
                <a:solidFill>
                  <a:schemeClr val="bg1"/>
                </a:solidFill>
                <a:effectLst>
                  <a:outerShdw blurRad="38100" dist="38100" dir="2700000" algn="tl">
                    <a:srgbClr val="000000"/>
                  </a:outerShdw>
                </a:effectLst>
                <a:latin typeface="Tahoma" pitchFamily="34" charset="0"/>
              </a:rPr>
              <a:t>IgG</a:t>
            </a:r>
            <a:r>
              <a:rPr lang="cs-CZ" sz="2600" b="1" u="sng"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rPr>
              <a:t>Antibody</a:t>
            </a:r>
            <a:r>
              <a:rPr lang="cs-CZ" sz="2400" dirty="0" smtClean="0">
                <a:solidFill>
                  <a:schemeClr val="bg1"/>
                </a:solidFill>
              </a:rPr>
              <a:t> </a:t>
            </a:r>
            <a:r>
              <a:rPr lang="cs-CZ" sz="2400" dirty="0" err="1" smtClean="0">
                <a:solidFill>
                  <a:schemeClr val="bg1"/>
                </a:solidFill>
              </a:rPr>
              <a:t>activates</a:t>
            </a:r>
            <a:r>
              <a:rPr lang="cs-CZ" sz="2400" dirty="0" smtClean="0">
                <a:solidFill>
                  <a:schemeClr val="bg1"/>
                </a:solidFill>
              </a:rPr>
              <a:t> </a:t>
            </a:r>
            <a:r>
              <a:rPr lang="cs-CZ" sz="2400" dirty="0" err="1" smtClean="0">
                <a:solidFill>
                  <a:schemeClr val="bg1"/>
                </a:solidFill>
              </a:rPr>
              <a:t>complement</a:t>
            </a:r>
            <a:r>
              <a:rPr lang="cs-CZ" sz="2400" dirty="0" smtClean="0">
                <a:solidFill>
                  <a:schemeClr val="bg1"/>
                </a:solidFill>
              </a:rPr>
              <a:t>, </a:t>
            </a:r>
            <a:r>
              <a:rPr lang="cs-CZ" sz="2400" dirty="0" err="1" smtClean="0">
                <a:solidFill>
                  <a:schemeClr val="bg1"/>
                </a:solidFill>
              </a:rPr>
              <a:t>which</a:t>
            </a:r>
            <a:r>
              <a:rPr lang="cs-CZ" sz="2400" dirty="0" smtClean="0">
                <a:solidFill>
                  <a:schemeClr val="bg1"/>
                </a:solidFill>
              </a:rPr>
              <a:t> </a:t>
            </a:r>
            <a:r>
              <a:rPr lang="cs-CZ" sz="2400" dirty="0" err="1" smtClean="0">
                <a:solidFill>
                  <a:schemeClr val="bg1"/>
                </a:solidFill>
              </a:rPr>
              <a:t>enhances</a:t>
            </a:r>
            <a:r>
              <a:rPr lang="cs-CZ" sz="2400" dirty="0" smtClean="0">
                <a:solidFill>
                  <a:schemeClr val="bg1"/>
                </a:solidFill>
              </a:rPr>
              <a:t> </a:t>
            </a:r>
            <a:r>
              <a:rPr lang="cs-CZ" sz="2400" dirty="0" err="1" smtClean="0">
                <a:solidFill>
                  <a:schemeClr val="bg1"/>
                </a:solidFill>
              </a:rPr>
              <a:t>opsonization</a:t>
            </a:r>
            <a:r>
              <a:rPr lang="cs-CZ" sz="2400" dirty="0" smtClean="0">
                <a:solidFill>
                  <a:schemeClr val="bg1"/>
                </a:solidFill>
              </a:rPr>
              <a:t> </a:t>
            </a:r>
            <a:r>
              <a:rPr lang="cs-CZ" sz="2400" dirty="0" err="1" smtClean="0">
                <a:solidFill>
                  <a:schemeClr val="bg1"/>
                </a:solidFill>
              </a:rPr>
              <a:t>and</a:t>
            </a:r>
            <a:r>
              <a:rPr lang="cs-CZ" sz="2400" dirty="0" smtClean="0">
                <a:solidFill>
                  <a:schemeClr val="bg1"/>
                </a:solidFill>
              </a:rPr>
              <a:t> </a:t>
            </a:r>
            <a:r>
              <a:rPr lang="cs-CZ" sz="2400" dirty="0" err="1" smtClean="0">
                <a:solidFill>
                  <a:schemeClr val="bg1"/>
                </a:solidFill>
              </a:rPr>
              <a:t>lyses</a:t>
            </a:r>
            <a:r>
              <a:rPr lang="cs-CZ" sz="2400" dirty="0" smtClean="0">
                <a:solidFill>
                  <a:schemeClr val="bg1"/>
                </a:solidFill>
              </a:rPr>
              <a:t> </a:t>
            </a:r>
            <a:r>
              <a:rPr lang="cs-CZ" sz="2400" dirty="0" err="1" smtClean="0">
                <a:solidFill>
                  <a:schemeClr val="bg1"/>
                </a:solidFill>
              </a:rPr>
              <a:t>some</a:t>
            </a:r>
            <a:r>
              <a:rPr lang="cs-CZ" sz="2400" dirty="0" smtClean="0">
                <a:solidFill>
                  <a:schemeClr val="bg1"/>
                </a:solidFill>
              </a:rPr>
              <a:t> </a:t>
            </a:r>
            <a:r>
              <a:rPr lang="cs-CZ" sz="2400" dirty="0" err="1" smtClean="0">
                <a:solidFill>
                  <a:schemeClr val="bg1"/>
                </a:solidFill>
              </a:rPr>
              <a:t>bacteria</a:t>
            </a:r>
            <a:endParaRPr lang="en-US" sz="2400" dirty="0" smtClean="0">
              <a:solidFill>
                <a:schemeClr val="bg1"/>
              </a:solidFill>
            </a:endParaRPr>
          </a:p>
          <a:p>
            <a:pPr>
              <a:lnSpc>
                <a:spcPct val="90000"/>
              </a:lnSpc>
              <a:buClr>
                <a:srgbClr val="00FF00"/>
              </a:buClr>
              <a:buFont typeface="Wingdings" pitchFamily="2" charset="2"/>
              <a:buChar char="§"/>
            </a:pPr>
            <a:endParaRPr lang="cs-CZ" sz="2400" b="1"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600" b="1" u="sng" dirty="0" err="1" smtClean="0">
                <a:solidFill>
                  <a:schemeClr val="bg1"/>
                </a:solidFill>
                <a:effectLst>
                  <a:outerShdw blurRad="38100" dist="38100" dir="2700000" algn="tl">
                    <a:srgbClr val="000000"/>
                  </a:outerShdw>
                </a:effectLst>
                <a:latin typeface="Tahoma" pitchFamily="34" charset="0"/>
              </a:rPr>
              <a:t>Opsonization</a:t>
            </a:r>
            <a:r>
              <a:rPr lang="cs-CZ" sz="2600" b="1" u="sng" dirty="0" smtClean="0">
                <a:solidFill>
                  <a:schemeClr val="bg1"/>
                </a:solidFill>
                <a:effectLst>
                  <a:outerShdw blurRad="38100" dist="38100" dir="2700000" algn="tl">
                    <a:srgbClr val="000000"/>
                  </a:outerShdw>
                </a:effectLst>
                <a:latin typeface="Tahoma" pitchFamily="34" charset="0"/>
              </a:rPr>
              <a:t> (</a:t>
            </a:r>
            <a:r>
              <a:rPr lang="cs-CZ" sz="2600" b="1" u="sng" dirty="0" err="1" smtClean="0">
                <a:solidFill>
                  <a:schemeClr val="bg1"/>
                </a:solidFill>
                <a:effectLst>
                  <a:outerShdw blurRad="38100" dist="38100" dir="2700000" algn="tl">
                    <a:srgbClr val="000000"/>
                  </a:outerShdw>
                </a:effectLst>
                <a:latin typeface="Tahoma" pitchFamily="34" charset="0"/>
              </a:rPr>
              <a:t>IgA</a:t>
            </a:r>
            <a:r>
              <a:rPr lang="cs-CZ" sz="2600" b="1" u="sng" dirty="0" smtClean="0">
                <a:solidFill>
                  <a:schemeClr val="bg1"/>
                </a:solidFill>
                <a:effectLst>
                  <a:outerShdw blurRad="38100" dist="38100" dir="2700000" algn="tl">
                    <a:srgbClr val="000000"/>
                  </a:outerShdw>
                </a:effectLst>
                <a:latin typeface="Tahoma" pitchFamily="34" charset="0"/>
              </a:rPr>
              <a:t>, </a:t>
            </a:r>
            <a:r>
              <a:rPr lang="cs-CZ" sz="2600" b="1" u="sng" dirty="0" err="1" smtClean="0">
                <a:solidFill>
                  <a:schemeClr val="bg1"/>
                </a:solidFill>
                <a:effectLst>
                  <a:outerShdw blurRad="38100" dist="38100" dir="2700000" algn="tl">
                    <a:srgbClr val="000000"/>
                  </a:outerShdw>
                </a:effectLst>
                <a:latin typeface="Tahoma" pitchFamily="34" charset="0"/>
              </a:rPr>
              <a:t>IgG</a:t>
            </a:r>
            <a:r>
              <a:rPr lang="cs-CZ" sz="2600" b="1" u="sng" dirty="0" smtClean="0">
                <a:solidFill>
                  <a:schemeClr val="bg1"/>
                </a:solidFill>
                <a:effectLst>
                  <a:outerShdw blurRad="38100" dist="38100" dir="2700000" algn="tl">
                    <a:srgbClr val="000000"/>
                  </a:outerShdw>
                </a:effectLst>
                <a:latin typeface="Tahoma" pitchFamily="34" charset="0"/>
              </a:rPr>
              <a:t>)</a:t>
            </a:r>
            <a:r>
              <a:rPr lang="cs-CZ" sz="2600" b="1"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rPr>
              <a:t>Antibodies</a:t>
            </a:r>
            <a:r>
              <a:rPr lang="cs-CZ" sz="2400" dirty="0" smtClean="0">
                <a:solidFill>
                  <a:schemeClr val="bg1"/>
                </a:solidFill>
              </a:rPr>
              <a:t> </a:t>
            </a:r>
            <a:r>
              <a:rPr lang="cs-CZ" sz="2400" dirty="0" err="1" smtClean="0">
                <a:solidFill>
                  <a:schemeClr val="bg1"/>
                </a:solidFill>
              </a:rPr>
              <a:t>promote</a:t>
            </a:r>
            <a:r>
              <a:rPr lang="cs-CZ" sz="2400" dirty="0" smtClean="0">
                <a:solidFill>
                  <a:schemeClr val="bg1"/>
                </a:solidFill>
              </a:rPr>
              <a:t> </a:t>
            </a:r>
            <a:r>
              <a:rPr lang="cs-CZ" sz="2400" dirty="0" err="1" smtClean="0">
                <a:solidFill>
                  <a:schemeClr val="bg1"/>
                </a:solidFill>
              </a:rPr>
              <a:t>phagocytosis</a:t>
            </a:r>
            <a:r>
              <a:rPr lang="cs-CZ" sz="2400" dirty="0" smtClean="0">
                <a:solidFill>
                  <a:schemeClr val="bg1"/>
                </a:solidFill>
              </a:rPr>
              <a:t> by APC</a:t>
            </a:r>
          </a:p>
          <a:p>
            <a:pPr>
              <a:lnSpc>
                <a:spcPct val="90000"/>
              </a:lnSpc>
              <a:buClr>
                <a:srgbClr val="00FF00"/>
              </a:buClr>
              <a:buNone/>
            </a:pPr>
            <a:endParaRPr lang="cs-CZ" sz="2400" b="1"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b="1" dirty="0" smtClean="0">
                <a:solidFill>
                  <a:schemeClr val="bg1"/>
                </a:solidFill>
                <a:effectLst>
                  <a:outerShdw blurRad="38100" dist="38100" dir="2700000" algn="tl">
                    <a:srgbClr val="000000"/>
                  </a:outerShdw>
                </a:effectLst>
                <a:latin typeface="Tahoma" pitchFamily="34" charset="0"/>
              </a:rPr>
              <a:t> </a:t>
            </a:r>
            <a:r>
              <a:rPr lang="cs-CZ" sz="2400" b="1" u="sng" dirty="0" smtClean="0">
                <a:solidFill>
                  <a:schemeClr val="bg1"/>
                </a:solidFill>
                <a:effectLst>
                  <a:outerShdw blurRad="38100" dist="38100" dir="2700000" algn="tl">
                    <a:srgbClr val="000000"/>
                  </a:outerShdw>
                </a:effectLst>
                <a:latin typeface="Tahoma" pitchFamily="34" charset="0"/>
              </a:rPr>
              <a:t>Mast cell </a:t>
            </a:r>
            <a:r>
              <a:rPr lang="cs-CZ" sz="2400" b="1" u="sng" dirty="0" err="1" smtClean="0">
                <a:solidFill>
                  <a:schemeClr val="bg1"/>
                </a:solidFill>
                <a:effectLst>
                  <a:outerShdw blurRad="38100" dist="38100" dir="2700000" algn="tl">
                    <a:srgbClr val="000000"/>
                  </a:outerShdw>
                </a:effectLst>
                <a:latin typeface="Tahoma" pitchFamily="34" charset="0"/>
              </a:rPr>
              <a:t>activation</a:t>
            </a:r>
            <a:r>
              <a:rPr lang="cs-CZ" sz="2400" b="1" u="sng" dirty="0" smtClean="0">
                <a:solidFill>
                  <a:schemeClr val="bg1"/>
                </a:solidFill>
                <a:effectLst>
                  <a:outerShdw blurRad="38100" dist="38100" dir="2700000" algn="tl">
                    <a:srgbClr val="000000"/>
                  </a:outerShdw>
                </a:effectLst>
                <a:latin typeface="Tahoma" pitchFamily="34" charset="0"/>
              </a:rPr>
              <a:t> </a:t>
            </a:r>
            <a:r>
              <a:rPr lang="cs-CZ" sz="2400" b="1" u="sng" dirty="0" err="1" smtClean="0">
                <a:solidFill>
                  <a:schemeClr val="bg1"/>
                </a:solidFill>
                <a:effectLst>
                  <a:outerShdw blurRad="38100" dist="38100" dir="2700000" algn="tl">
                    <a:srgbClr val="000000"/>
                  </a:outerShdw>
                </a:effectLst>
                <a:latin typeface="Tahoma" pitchFamily="34" charset="0"/>
              </a:rPr>
              <a:t>using</a:t>
            </a:r>
            <a:r>
              <a:rPr lang="cs-CZ" sz="2400" b="1" u="sng" dirty="0" smtClean="0">
                <a:solidFill>
                  <a:schemeClr val="bg1"/>
                </a:solidFill>
                <a:effectLst>
                  <a:outerShdw blurRad="38100" dist="38100" dir="2700000" algn="tl">
                    <a:srgbClr val="000000"/>
                  </a:outerShdw>
                </a:effectLst>
                <a:latin typeface="Tahoma" pitchFamily="34" charset="0"/>
              </a:rPr>
              <a:t> </a:t>
            </a:r>
            <a:r>
              <a:rPr lang="cs-CZ" sz="2400" b="1" u="sng" dirty="0" err="1" smtClean="0">
                <a:solidFill>
                  <a:schemeClr val="bg1"/>
                </a:solidFill>
                <a:effectLst>
                  <a:outerShdw blurRad="38100" dist="38100" dir="2700000" algn="tl">
                    <a:srgbClr val="000000"/>
                  </a:outerShdw>
                </a:effectLst>
                <a:latin typeface="Tahoma" pitchFamily="34" charset="0"/>
              </a:rPr>
              <a:t>IgE</a:t>
            </a:r>
            <a:endParaRPr lang="cs-CZ" sz="2400" b="1" u="sng"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None/>
            </a:pPr>
            <a:endParaRPr lang="cs-CZ" sz="2400" b="1" u="sng"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b="1" u="sng" dirty="0" smtClean="0">
                <a:solidFill>
                  <a:schemeClr val="bg1"/>
                </a:solidFill>
                <a:effectLst>
                  <a:outerShdw blurRad="38100" dist="38100" dir="2700000" algn="tl">
                    <a:srgbClr val="000000"/>
                  </a:outerShdw>
                </a:effectLst>
                <a:latin typeface="Tahoma" pitchFamily="34" charset="0"/>
              </a:rPr>
              <a:t>ADCC </a:t>
            </a:r>
            <a:r>
              <a:rPr lang="cs-CZ" sz="2400" dirty="0" smtClean="0">
                <a:solidFill>
                  <a:schemeClr val="bg1"/>
                </a:solidFill>
              </a:rPr>
              <a:t>(</a:t>
            </a:r>
            <a:r>
              <a:rPr lang="cs-CZ" sz="2400" dirty="0" err="1" smtClean="0">
                <a:solidFill>
                  <a:schemeClr val="bg1"/>
                </a:solidFill>
              </a:rPr>
              <a:t>antibody</a:t>
            </a:r>
            <a:r>
              <a:rPr lang="cs-CZ" sz="2400" dirty="0" smtClean="0">
                <a:solidFill>
                  <a:schemeClr val="bg1"/>
                </a:solidFill>
              </a:rPr>
              <a:t>-</a:t>
            </a:r>
            <a:r>
              <a:rPr lang="cs-CZ" sz="2400" dirty="0" err="1" smtClean="0">
                <a:solidFill>
                  <a:schemeClr val="bg1"/>
                </a:solidFill>
              </a:rPr>
              <a:t>dependent</a:t>
            </a:r>
            <a:r>
              <a:rPr lang="cs-CZ" sz="2400" dirty="0" smtClean="0">
                <a:solidFill>
                  <a:schemeClr val="bg1"/>
                </a:solidFill>
              </a:rPr>
              <a:t> </a:t>
            </a:r>
            <a:r>
              <a:rPr lang="cs-CZ" sz="2400" dirty="0" err="1" smtClean="0">
                <a:solidFill>
                  <a:schemeClr val="bg1"/>
                </a:solidFill>
              </a:rPr>
              <a:t>cellular</a:t>
            </a:r>
            <a:r>
              <a:rPr lang="cs-CZ" sz="2400" dirty="0" smtClean="0">
                <a:solidFill>
                  <a:schemeClr val="bg1"/>
                </a:solidFill>
              </a:rPr>
              <a:t> cytotoxicity)</a:t>
            </a:r>
            <a:endParaRPr lang="cs-CZ" sz="2400" b="1" dirty="0" smtClean="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endParaRPr lang="cs-CZ" sz="20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chovam\Desktop\IG functions.png"/>
          <p:cNvPicPr>
            <a:picLocks noChangeAspect="1" noChangeArrowheads="1"/>
          </p:cNvPicPr>
          <p:nvPr/>
        </p:nvPicPr>
        <p:blipFill>
          <a:blip r:embed="rId2" cstate="print"/>
          <a:srcRect/>
          <a:stretch>
            <a:fillRect/>
          </a:stretch>
        </p:blipFill>
        <p:spPr bwMode="auto">
          <a:xfrm>
            <a:off x="1763688" y="144016"/>
            <a:ext cx="5580112" cy="65973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sz="2800" b="1" dirty="0" err="1" smtClean="0">
                <a:solidFill>
                  <a:srgbClr val="00FF00"/>
                </a:solidFill>
                <a:effectLst>
                  <a:outerShdw blurRad="38100" dist="38100" dir="2700000" algn="tl">
                    <a:srgbClr val="000000"/>
                  </a:outerShdw>
                </a:effectLst>
                <a:latin typeface="Tahoma" pitchFamily="34" charset="0"/>
              </a:rPr>
              <a:t>Immunoglobulins</a:t>
            </a:r>
            <a:r>
              <a:rPr lang="cs-CZ" sz="2800" b="1" dirty="0" smtClean="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functions</a:t>
            </a:r>
            <a:r>
              <a:rPr lang="cs-CZ" sz="2800" b="1" dirty="0">
                <a:solidFill>
                  <a:srgbClr val="00FF00"/>
                </a:solidFill>
                <a:effectLst>
                  <a:outerShdw blurRad="38100" dist="38100" dir="2700000" algn="tl">
                    <a:srgbClr val="000000"/>
                  </a:outerShdw>
                </a:effectLst>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endParaRPr lang="cs-CZ" sz="2400" b="1"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Font typeface="Wingdings" pitchFamily="2" charset="2"/>
              <a:buChar char="§"/>
            </a:pPr>
            <a:r>
              <a:rPr lang="cs-CZ" sz="2400" b="1" u="sng" dirty="0">
                <a:solidFill>
                  <a:schemeClr val="bg1"/>
                </a:solidFill>
                <a:effectLst>
                  <a:outerShdw blurRad="38100" dist="38100" dir="2700000" algn="tl">
                    <a:srgbClr val="000000"/>
                  </a:outerShdw>
                </a:effectLst>
                <a:latin typeface="Tahoma" pitchFamily="34" charset="0"/>
              </a:rPr>
              <a:t>Mast cell </a:t>
            </a:r>
            <a:r>
              <a:rPr lang="cs-CZ" sz="2400" b="1" u="sng" dirty="0" err="1">
                <a:solidFill>
                  <a:schemeClr val="bg1"/>
                </a:solidFill>
                <a:effectLst>
                  <a:outerShdw blurRad="38100" dist="38100" dir="2700000" algn="tl">
                    <a:srgbClr val="000000"/>
                  </a:outerShdw>
                </a:effectLst>
                <a:latin typeface="Tahoma" pitchFamily="34" charset="0"/>
              </a:rPr>
              <a:t>activation</a:t>
            </a:r>
            <a:r>
              <a:rPr lang="cs-CZ" sz="2400" b="1" u="sng" dirty="0">
                <a:solidFill>
                  <a:schemeClr val="bg1"/>
                </a:solidFill>
                <a:effectLst>
                  <a:outerShdw blurRad="38100" dist="38100" dir="2700000" algn="tl">
                    <a:srgbClr val="000000"/>
                  </a:outerShdw>
                </a:effectLst>
                <a:latin typeface="Tahoma" pitchFamily="34" charset="0"/>
              </a:rPr>
              <a:t> </a:t>
            </a:r>
            <a:r>
              <a:rPr lang="cs-CZ" sz="2400" b="1" u="sng" dirty="0" err="1">
                <a:solidFill>
                  <a:schemeClr val="bg1"/>
                </a:solidFill>
                <a:effectLst>
                  <a:outerShdw blurRad="38100" dist="38100" dir="2700000" algn="tl">
                    <a:srgbClr val="000000"/>
                  </a:outerShdw>
                </a:effectLst>
                <a:latin typeface="Tahoma" pitchFamily="34" charset="0"/>
              </a:rPr>
              <a:t>using</a:t>
            </a:r>
            <a:r>
              <a:rPr lang="cs-CZ" sz="2400" b="1" u="sng" dirty="0">
                <a:solidFill>
                  <a:schemeClr val="bg1"/>
                </a:solidFill>
                <a:effectLst>
                  <a:outerShdw blurRad="38100" dist="38100" dir="2700000" algn="tl">
                    <a:srgbClr val="000000"/>
                  </a:outerShdw>
                </a:effectLst>
                <a:latin typeface="Tahoma" pitchFamily="34" charset="0"/>
              </a:rPr>
              <a:t> </a:t>
            </a:r>
            <a:r>
              <a:rPr lang="cs-CZ" sz="2400" b="1" u="sng" dirty="0" err="1">
                <a:solidFill>
                  <a:schemeClr val="bg1"/>
                </a:solidFill>
                <a:effectLst>
                  <a:outerShdw blurRad="38100" dist="38100" dir="2700000" algn="tl">
                    <a:srgbClr val="000000"/>
                  </a:outerShdw>
                </a:effectLst>
                <a:latin typeface="Tahoma" pitchFamily="34" charset="0"/>
              </a:rPr>
              <a:t>IgE</a:t>
            </a:r>
            <a:endParaRPr lang="cs-CZ" sz="2400" b="1" u="sng" dirty="0">
              <a:solidFill>
                <a:schemeClr val="bg1"/>
              </a:solidFill>
              <a:effectLst>
                <a:outerShdw blurRad="38100" dist="38100" dir="2700000" algn="tl">
                  <a:srgbClr val="000000"/>
                </a:outerShdw>
              </a:effectLst>
              <a:latin typeface="Tahoma" pitchFamily="34" charset="0"/>
            </a:endParaRPr>
          </a:p>
          <a:p>
            <a:pPr>
              <a:lnSpc>
                <a:spcPct val="90000"/>
              </a:lnSpc>
              <a:buClr>
                <a:srgbClr val="00FF00"/>
              </a:buClr>
              <a:buNone/>
            </a:pPr>
            <a:endParaRPr lang="cs-CZ" sz="2400" b="1" dirty="0">
              <a:solidFill>
                <a:schemeClr val="bg1"/>
              </a:solidFill>
              <a:effectLst>
                <a:outerShdw blurRad="38100" dist="38100" dir="2700000" algn="tl">
                  <a:srgbClr val="000000"/>
                </a:outerShdw>
              </a:effectLst>
              <a:latin typeface="Tahoma" pitchFamily="34" charset="0"/>
            </a:endParaRPr>
          </a:p>
        </p:txBody>
      </p:sp>
      <p:pic>
        <p:nvPicPr>
          <p:cNvPr id="4" name="Picture 1"/>
          <p:cNvPicPr>
            <a:picLocks noChangeAspect="1" noChangeArrowheads="1"/>
          </p:cNvPicPr>
          <p:nvPr/>
        </p:nvPicPr>
        <p:blipFill>
          <a:blip r:embed="rId2" cstate="print"/>
          <a:srcRect l="7205" r="4585"/>
          <a:stretch>
            <a:fillRect/>
          </a:stretch>
        </p:blipFill>
        <p:spPr bwMode="auto">
          <a:xfrm>
            <a:off x="5265738" y="1268760"/>
            <a:ext cx="3878262" cy="4846637"/>
          </a:xfrm>
          <a:prstGeom prst="rect">
            <a:avLst/>
          </a:prstGeom>
          <a:noFill/>
          <a:ln w="9525">
            <a:noFill/>
            <a:round/>
            <a:headEnd/>
            <a:tailEnd/>
          </a:ln>
        </p:spPr>
      </p:pic>
      <p:sp>
        <p:nvSpPr>
          <p:cNvPr id="5" name="Obdélník 4"/>
          <p:cNvSpPr/>
          <p:nvPr/>
        </p:nvSpPr>
        <p:spPr>
          <a:xfrm>
            <a:off x="395536" y="2348880"/>
            <a:ext cx="4824536" cy="2677656"/>
          </a:xfrm>
          <a:prstGeom prst="rect">
            <a:avLst/>
          </a:prstGeom>
        </p:spPr>
        <p:txBody>
          <a:bodyPr wrap="square">
            <a:spAutoFit/>
          </a:bodyPr>
          <a:lstStyle/>
          <a:p>
            <a:pPr>
              <a:buClr>
                <a:srgbClr val="00FF00"/>
              </a:buClr>
              <a:defRPr/>
            </a:pPr>
            <a:r>
              <a:rPr lang="cs-CZ" sz="2400" dirty="0" smtClean="0">
                <a:solidFill>
                  <a:schemeClr val="bg1"/>
                </a:solidFill>
                <a:latin typeface="+mj-lt"/>
              </a:rPr>
              <a:t>Mast </a:t>
            </a:r>
            <a:r>
              <a:rPr lang="cs-CZ" sz="2400" dirty="0" err="1" smtClean="0">
                <a:solidFill>
                  <a:schemeClr val="bg1"/>
                </a:solidFill>
                <a:latin typeface="+mj-lt"/>
              </a:rPr>
              <a:t>cells</a:t>
            </a:r>
            <a:r>
              <a:rPr lang="cs-CZ" sz="2400" dirty="0" smtClean="0">
                <a:solidFill>
                  <a:schemeClr val="bg1"/>
                </a:solidFill>
                <a:latin typeface="+mj-lt"/>
              </a:rPr>
              <a:t> </a:t>
            </a:r>
            <a:r>
              <a:rPr lang="cs-CZ" sz="2400" dirty="0" err="1" smtClean="0">
                <a:solidFill>
                  <a:schemeClr val="bg1"/>
                </a:solidFill>
                <a:latin typeface="+mj-lt"/>
              </a:rPr>
              <a:t>can</a:t>
            </a:r>
            <a:r>
              <a:rPr lang="cs-CZ" sz="2400" dirty="0" smtClean="0">
                <a:solidFill>
                  <a:schemeClr val="bg1"/>
                </a:solidFill>
                <a:latin typeface="+mj-lt"/>
              </a:rPr>
              <a:t> </a:t>
            </a:r>
            <a:r>
              <a:rPr lang="cs-CZ" sz="2400" dirty="0" err="1" smtClean="0">
                <a:solidFill>
                  <a:schemeClr val="bg1"/>
                </a:solidFill>
                <a:latin typeface="+mj-lt"/>
              </a:rPr>
              <a:t>be</a:t>
            </a:r>
            <a:r>
              <a:rPr lang="cs-CZ" sz="2400" dirty="0" smtClean="0">
                <a:solidFill>
                  <a:schemeClr val="bg1"/>
                </a:solidFill>
                <a:latin typeface="+mj-lt"/>
              </a:rPr>
              <a:t> </a:t>
            </a:r>
            <a:r>
              <a:rPr lang="cs-CZ" sz="2400" dirty="0" err="1" smtClean="0">
                <a:solidFill>
                  <a:schemeClr val="bg1"/>
                </a:solidFill>
                <a:latin typeface="+mj-lt"/>
              </a:rPr>
              <a:t>stimulated</a:t>
            </a:r>
            <a:r>
              <a:rPr lang="cs-CZ" sz="2400" dirty="0" smtClean="0">
                <a:solidFill>
                  <a:schemeClr val="bg1"/>
                </a:solidFill>
                <a:latin typeface="+mj-lt"/>
              </a:rPr>
              <a:t> by </a:t>
            </a:r>
            <a:r>
              <a:rPr lang="cs-CZ" sz="2400" dirty="0" err="1" smtClean="0">
                <a:solidFill>
                  <a:schemeClr val="bg1"/>
                </a:solidFill>
                <a:latin typeface="+mj-lt"/>
              </a:rPr>
              <a:t>cross</a:t>
            </a:r>
            <a:r>
              <a:rPr lang="cs-CZ" sz="2400" dirty="0" smtClean="0">
                <a:solidFill>
                  <a:schemeClr val="bg1"/>
                </a:solidFill>
                <a:latin typeface="+mj-lt"/>
              </a:rPr>
              <a:t>-</a:t>
            </a:r>
            <a:r>
              <a:rPr lang="cs-CZ" sz="2400" dirty="0" err="1" smtClean="0">
                <a:solidFill>
                  <a:schemeClr val="bg1"/>
                </a:solidFill>
                <a:latin typeface="+mj-lt"/>
              </a:rPr>
              <a:t>linking</a:t>
            </a:r>
            <a:r>
              <a:rPr lang="cs-CZ" sz="2400" dirty="0" smtClean="0">
                <a:solidFill>
                  <a:schemeClr val="bg1"/>
                </a:solidFill>
                <a:latin typeface="+mj-lt"/>
              </a:rPr>
              <a:t> </a:t>
            </a:r>
            <a:r>
              <a:rPr lang="cs-CZ" sz="2400" dirty="0" err="1" smtClean="0">
                <a:solidFill>
                  <a:schemeClr val="bg1"/>
                </a:solidFill>
                <a:latin typeface="+mj-lt"/>
              </a:rPr>
              <a:t>of</a:t>
            </a:r>
            <a:r>
              <a:rPr lang="cs-CZ" sz="2400" dirty="0" smtClean="0">
                <a:solidFill>
                  <a:schemeClr val="bg1"/>
                </a:solidFill>
                <a:latin typeface="+mj-lt"/>
              </a:rPr>
              <a:t> </a:t>
            </a:r>
            <a:r>
              <a:rPr lang="cs-CZ" sz="2400" dirty="0" err="1" smtClean="0">
                <a:solidFill>
                  <a:schemeClr val="bg1"/>
                </a:solidFill>
                <a:latin typeface="+mj-lt"/>
              </a:rPr>
              <a:t>IgE</a:t>
            </a:r>
            <a:r>
              <a:rPr lang="cs-CZ" sz="2400" dirty="0" smtClean="0">
                <a:solidFill>
                  <a:schemeClr val="bg1"/>
                </a:solidFill>
                <a:latin typeface="+mj-lt"/>
              </a:rPr>
              <a:t> </a:t>
            </a:r>
            <a:r>
              <a:rPr lang="cs-CZ" sz="2400" dirty="0" err="1" smtClean="0">
                <a:solidFill>
                  <a:schemeClr val="bg1"/>
                </a:solidFill>
                <a:latin typeface="+mj-lt"/>
              </a:rPr>
              <a:t>receptors</a:t>
            </a:r>
            <a:r>
              <a:rPr lang="cs-CZ" sz="2400" dirty="0" smtClean="0">
                <a:solidFill>
                  <a:schemeClr val="bg1"/>
                </a:solidFill>
                <a:effectLst>
                  <a:outerShdw blurRad="38100" dist="38100" dir="2700000" algn="tl">
                    <a:srgbClr val="000000"/>
                  </a:outerShdw>
                </a:effectLst>
                <a:latin typeface="+mj-lt"/>
              </a:rPr>
              <a:t> </a:t>
            </a:r>
            <a:r>
              <a:rPr lang="cs-CZ" sz="2400" dirty="0" smtClean="0">
                <a:solidFill>
                  <a:schemeClr val="bg1"/>
                </a:solidFill>
                <a:latin typeface="+mj-lt"/>
              </a:rPr>
              <a:t>(</a:t>
            </a:r>
            <a:r>
              <a:rPr lang="cs-CZ" sz="2400" dirty="0" err="1" smtClean="0">
                <a:solidFill>
                  <a:schemeClr val="bg1"/>
                </a:solidFill>
                <a:latin typeface="+mj-lt"/>
              </a:rPr>
              <a:t>Fce</a:t>
            </a:r>
            <a:r>
              <a:rPr lang="cs-CZ" sz="2400" dirty="0" smtClean="0">
                <a:solidFill>
                  <a:srgbClr val="002060"/>
                </a:solidFill>
                <a:latin typeface="+mj-lt"/>
              </a:rPr>
              <a:t> </a:t>
            </a:r>
            <a:r>
              <a:rPr lang="cs-CZ" sz="2400" dirty="0" smtClean="0">
                <a:solidFill>
                  <a:schemeClr val="bg1"/>
                </a:solidFill>
                <a:latin typeface="+mj-lt"/>
              </a:rPr>
              <a:t>RI)</a:t>
            </a:r>
          </a:p>
          <a:p>
            <a:pPr>
              <a:buClr>
                <a:srgbClr val="00FF00"/>
              </a:buClr>
              <a:defRPr/>
            </a:pPr>
            <a:endParaRPr lang="cs-CZ" sz="2400" dirty="0" smtClean="0">
              <a:solidFill>
                <a:schemeClr val="bg1"/>
              </a:solidFill>
              <a:latin typeface="+mj-lt"/>
            </a:endParaRPr>
          </a:p>
          <a:p>
            <a:pPr>
              <a:buClr>
                <a:srgbClr val="00FF00"/>
              </a:buClr>
              <a:defRPr/>
            </a:pPr>
            <a:endParaRPr lang="cs-CZ" sz="2400" dirty="0" smtClean="0">
              <a:solidFill>
                <a:schemeClr val="bg1"/>
              </a:solidFill>
              <a:latin typeface="+mj-lt"/>
            </a:endParaRPr>
          </a:p>
          <a:p>
            <a:pPr>
              <a:buClr>
                <a:srgbClr val="00FF00"/>
              </a:buClr>
              <a:defRPr/>
            </a:pPr>
            <a:r>
              <a:rPr lang="cs-CZ" sz="2400" dirty="0" smtClean="0">
                <a:solidFill>
                  <a:schemeClr val="bg1"/>
                </a:solidFill>
                <a:latin typeface="+mj-lt"/>
              </a:rPr>
              <a:t>Basis </a:t>
            </a:r>
            <a:r>
              <a:rPr lang="cs-CZ" sz="2400" dirty="0" err="1" smtClean="0">
                <a:solidFill>
                  <a:schemeClr val="bg1"/>
                </a:solidFill>
                <a:latin typeface="+mj-lt"/>
              </a:rPr>
              <a:t>of</a:t>
            </a:r>
            <a:r>
              <a:rPr lang="cs-CZ" sz="2400" dirty="0" smtClean="0">
                <a:solidFill>
                  <a:schemeClr val="bg1"/>
                </a:solidFill>
                <a:latin typeface="+mj-lt"/>
              </a:rPr>
              <a:t> </a:t>
            </a:r>
            <a:r>
              <a:rPr lang="cs-CZ" sz="2400" dirty="0" err="1" smtClean="0">
                <a:solidFill>
                  <a:schemeClr val="bg1"/>
                </a:solidFill>
                <a:latin typeface="+mj-lt"/>
              </a:rPr>
              <a:t>allergic</a:t>
            </a:r>
            <a:r>
              <a:rPr lang="cs-CZ" sz="2400" dirty="0" smtClean="0">
                <a:solidFill>
                  <a:schemeClr val="bg1"/>
                </a:solidFill>
                <a:latin typeface="+mj-lt"/>
              </a:rPr>
              <a:t> </a:t>
            </a:r>
            <a:r>
              <a:rPr lang="cs-CZ" sz="2400" dirty="0" err="1" smtClean="0">
                <a:solidFill>
                  <a:schemeClr val="bg1"/>
                </a:solidFill>
                <a:latin typeface="+mj-lt"/>
              </a:rPr>
              <a:t>reation</a:t>
            </a:r>
            <a:r>
              <a:rPr lang="cs-CZ" sz="2400" dirty="0" smtClean="0">
                <a:solidFill>
                  <a:schemeClr val="bg1"/>
                </a:solidFill>
                <a:latin typeface="+mj-lt"/>
              </a:rPr>
              <a:t> </a:t>
            </a:r>
            <a:r>
              <a:rPr lang="cs-CZ" sz="2400" dirty="0" err="1" smtClean="0">
                <a:solidFill>
                  <a:schemeClr val="bg1"/>
                </a:solidFill>
                <a:latin typeface="+mj-lt"/>
              </a:rPr>
              <a:t>and</a:t>
            </a:r>
            <a:r>
              <a:rPr lang="cs-CZ" sz="2400" dirty="0" smtClean="0">
                <a:solidFill>
                  <a:schemeClr val="bg1"/>
                </a:solidFill>
                <a:latin typeface="+mj-lt"/>
              </a:rPr>
              <a:t>  </a:t>
            </a:r>
            <a:r>
              <a:rPr lang="cs-CZ" sz="2400" dirty="0" err="1" smtClean="0">
                <a:solidFill>
                  <a:schemeClr val="bg1"/>
                </a:solidFill>
                <a:latin typeface="+mj-lt"/>
              </a:rPr>
              <a:t>of</a:t>
            </a:r>
            <a:r>
              <a:rPr lang="cs-CZ" sz="2400" dirty="0" smtClean="0">
                <a:solidFill>
                  <a:schemeClr val="bg1"/>
                </a:solidFill>
                <a:latin typeface="+mj-lt"/>
              </a:rPr>
              <a:t> </a:t>
            </a:r>
            <a:r>
              <a:rPr lang="cs-CZ" sz="2400" dirty="0" err="1" smtClean="0">
                <a:solidFill>
                  <a:schemeClr val="bg1"/>
                </a:solidFill>
                <a:latin typeface="+mj-lt"/>
              </a:rPr>
              <a:t>the</a:t>
            </a:r>
            <a:r>
              <a:rPr lang="cs-CZ" sz="2400" dirty="0" smtClean="0">
                <a:solidFill>
                  <a:schemeClr val="bg1"/>
                </a:solidFill>
                <a:latin typeface="+mj-lt"/>
              </a:rPr>
              <a:t> </a:t>
            </a:r>
            <a:r>
              <a:rPr lang="cs-CZ" sz="2400" dirty="0" err="1" smtClean="0">
                <a:solidFill>
                  <a:schemeClr val="bg1"/>
                </a:solidFill>
                <a:latin typeface="+mj-lt"/>
              </a:rPr>
              <a:t>defence</a:t>
            </a:r>
            <a:r>
              <a:rPr lang="cs-CZ" sz="2400" dirty="0" smtClean="0">
                <a:solidFill>
                  <a:schemeClr val="bg1"/>
                </a:solidFill>
                <a:latin typeface="+mj-lt"/>
              </a:rPr>
              <a:t> </a:t>
            </a:r>
            <a:r>
              <a:rPr lang="cs-CZ" sz="2400" dirty="0" err="1" smtClean="0">
                <a:solidFill>
                  <a:schemeClr val="bg1"/>
                </a:solidFill>
                <a:latin typeface="+mj-lt"/>
              </a:rPr>
              <a:t>against</a:t>
            </a:r>
            <a:r>
              <a:rPr lang="cs-CZ" sz="2400" dirty="0" smtClean="0">
                <a:solidFill>
                  <a:schemeClr val="bg1"/>
                </a:solidFill>
                <a:latin typeface="+mj-lt"/>
              </a:rPr>
              <a:t> </a:t>
            </a:r>
            <a:r>
              <a:rPr lang="cs-CZ" altLang="cs-CZ" sz="2400" dirty="0" err="1" smtClean="0">
                <a:solidFill>
                  <a:schemeClr val="bg1"/>
                </a:solidFill>
                <a:latin typeface="+mj-lt"/>
              </a:rPr>
              <a:t>multicellular</a:t>
            </a:r>
            <a:r>
              <a:rPr lang="cs-CZ" altLang="cs-CZ" sz="2400" dirty="0" smtClean="0">
                <a:solidFill>
                  <a:schemeClr val="bg1"/>
                </a:solidFill>
                <a:latin typeface="+mj-lt"/>
              </a:rPr>
              <a:t> </a:t>
            </a:r>
            <a:r>
              <a:rPr lang="cs-CZ" altLang="cs-CZ" sz="2400" dirty="0" err="1" smtClean="0">
                <a:solidFill>
                  <a:schemeClr val="bg1"/>
                </a:solidFill>
                <a:latin typeface="+mj-lt"/>
              </a:rPr>
              <a:t>parasites</a:t>
            </a:r>
            <a:endParaRPr lang="cs-CZ" sz="2400" dirty="0" smtClean="0">
              <a:solidFill>
                <a:schemeClr val="bg1"/>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z="2800" b="1" dirty="0" smtClean="0">
                <a:solidFill>
                  <a:schemeClr val="bg1"/>
                </a:solidFill>
                <a:latin typeface="+mn-lt"/>
              </a:rPr>
              <a:t>Mast cell </a:t>
            </a:r>
            <a:r>
              <a:rPr lang="cs-CZ" altLang="cs-CZ" sz="2800" b="1" dirty="0" err="1" smtClean="0">
                <a:solidFill>
                  <a:schemeClr val="bg1"/>
                </a:solidFill>
                <a:latin typeface="+mn-lt"/>
              </a:rPr>
              <a:t>activation</a:t>
            </a:r>
            <a:r>
              <a:rPr lang="cs-CZ" altLang="cs-CZ" sz="2800" b="1" dirty="0" smtClean="0">
                <a:solidFill>
                  <a:schemeClr val="bg1"/>
                </a:solidFill>
                <a:latin typeface="+mn-lt"/>
              </a:rPr>
              <a:t> by </a:t>
            </a:r>
            <a:r>
              <a:rPr lang="cs-CZ" altLang="cs-CZ" sz="2800" b="1" dirty="0" err="1" smtClean="0">
                <a:solidFill>
                  <a:schemeClr val="bg1"/>
                </a:solidFill>
                <a:latin typeface="+mn-lt"/>
              </a:rPr>
              <a:t>cross</a:t>
            </a:r>
            <a:r>
              <a:rPr lang="cs-CZ" altLang="cs-CZ" sz="2800" b="1" dirty="0" smtClean="0">
                <a:solidFill>
                  <a:schemeClr val="bg1"/>
                </a:solidFill>
                <a:latin typeface="+mn-lt"/>
              </a:rPr>
              <a:t>-</a:t>
            </a:r>
            <a:r>
              <a:rPr lang="cs-CZ" altLang="cs-CZ" sz="2800" b="1" dirty="0" err="1" smtClean="0">
                <a:solidFill>
                  <a:schemeClr val="bg1"/>
                </a:solidFill>
                <a:latin typeface="+mn-lt"/>
              </a:rPr>
              <a:t>linking</a:t>
            </a:r>
            <a:r>
              <a:rPr lang="cs-CZ" altLang="cs-CZ" sz="2800" b="1" dirty="0" smtClean="0">
                <a:solidFill>
                  <a:schemeClr val="bg1"/>
                </a:solidFill>
                <a:latin typeface="+mn-lt"/>
              </a:rPr>
              <a:t> </a:t>
            </a:r>
            <a:br>
              <a:rPr lang="cs-CZ" altLang="cs-CZ" sz="2800" b="1" dirty="0" smtClean="0">
                <a:solidFill>
                  <a:schemeClr val="bg1"/>
                </a:solidFill>
                <a:latin typeface="+mn-lt"/>
              </a:rPr>
            </a:br>
            <a:r>
              <a:rPr lang="cs-CZ" altLang="cs-CZ" sz="2800" b="1" dirty="0" err="1" smtClean="0">
                <a:solidFill>
                  <a:schemeClr val="bg1"/>
                </a:solidFill>
                <a:latin typeface="+mn-lt"/>
              </a:rPr>
              <a:t>of</a:t>
            </a:r>
            <a:r>
              <a:rPr lang="cs-CZ" altLang="cs-CZ" sz="2800" b="1" dirty="0" smtClean="0">
                <a:solidFill>
                  <a:schemeClr val="bg1"/>
                </a:solidFill>
                <a:latin typeface="+mn-lt"/>
              </a:rPr>
              <a:t> </a:t>
            </a:r>
            <a:r>
              <a:rPr lang="cs-CZ" altLang="cs-CZ" sz="2800" b="1" dirty="0" err="1" smtClean="0">
                <a:solidFill>
                  <a:schemeClr val="bg1"/>
                </a:solidFill>
                <a:latin typeface="+mn-lt"/>
              </a:rPr>
              <a:t>IgE</a:t>
            </a:r>
            <a:r>
              <a:rPr lang="cs-CZ" altLang="cs-CZ" sz="2800" b="1" dirty="0" smtClean="0">
                <a:solidFill>
                  <a:schemeClr val="bg1"/>
                </a:solidFill>
                <a:latin typeface="+mn-lt"/>
              </a:rPr>
              <a:t> </a:t>
            </a:r>
            <a:r>
              <a:rPr lang="cs-CZ" altLang="cs-CZ" sz="2800" b="1" dirty="0" err="1" smtClean="0">
                <a:solidFill>
                  <a:schemeClr val="bg1"/>
                </a:solidFill>
                <a:latin typeface="+mn-lt"/>
              </a:rPr>
              <a:t>Fc</a:t>
            </a:r>
            <a:r>
              <a:rPr lang="cs-CZ" altLang="cs-CZ" sz="2800" b="1" dirty="0" smtClean="0">
                <a:solidFill>
                  <a:schemeClr val="bg1"/>
                </a:solidFill>
                <a:latin typeface="+mn-lt"/>
              </a:rPr>
              <a:t> </a:t>
            </a:r>
            <a:r>
              <a:rPr lang="cs-CZ" altLang="cs-CZ" sz="2800" b="1" dirty="0" err="1" smtClean="0">
                <a:solidFill>
                  <a:schemeClr val="bg1"/>
                </a:solidFill>
                <a:latin typeface="+mn-lt"/>
              </a:rPr>
              <a:t>receptors</a:t>
            </a:r>
            <a:r>
              <a:rPr lang="cs-CZ" altLang="cs-CZ" sz="2800" b="1" dirty="0" smtClean="0">
                <a:solidFill>
                  <a:schemeClr val="bg1"/>
                </a:solidFill>
                <a:latin typeface="+mn-lt"/>
              </a:rPr>
              <a:t> </a:t>
            </a:r>
          </a:p>
        </p:txBody>
      </p:sp>
      <p:sp>
        <p:nvSpPr>
          <p:cNvPr id="13315" name="Rectangle 3"/>
          <p:cNvSpPr>
            <a:spLocks noGrp="1" noChangeArrowheads="1"/>
          </p:cNvSpPr>
          <p:nvPr>
            <p:ph sz="half" idx="1"/>
          </p:nvPr>
        </p:nvSpPr>
        <p:spPr/>
        <p:txBody>
          <a:bodyPr>
            <a:normAutofit/>
          </a:bodyPr>
          <a:lstStyle/>
          <a:p>
            <a:pPr eaLnBrk="1" hangingPunct="1">
              <a:lnSpc>
                <a:spcPct val="80000"/>
              </a:lnSpc>
              <a:buClr>
                <a:srgbClr val="00FF00"/>
              </a:buClr>
              <a:buFont typeface="Wingdings" pitchFamily="2" charset="2"/>
              <a:buChar char="§"/>
              <a:defRPr/>
            </a:pPr>
            <a:endParaRPr lang="cs-CZ" sz="2200" dirty="0" smtClean="0">
              <a:solidFill>
                <a:schemeClr val="bg1"/>
              </a:solidFill>
              <a:effectLst>
                <a:outerShdw blurRad="38100" dist="38100" dir="2700000" algn="tl">
                  <a:srgbClr val="000000"/>
                </a:outerShdw>
              </a:effectLst>
              <a:latin typeface="Tahoma" pitchFamily="34" charset="0"/>
            </a:endParaRPr>
          </a:p>
          <a:p>
            <a:pPr eaLnBrk="1" hangingPunct="1">
              <a:lnSpc>
                <a:spcPct val="150000"/>
              </a:lnSpc>
              <a:buClr>
                <a:srgbClr val="00FF00"/>
              </a:buClr>
              <a:buFontTx/>
              <a:buNone/>
              <a:defRPr/>
            </a:pPr>
            <a:r>
              <a:rPr lang="cs-CZ" sz="2000" dirty="0" smtClean="0">
                <a:solidFill>
                  <a:srgbClr val="002060"/>
                </a:solidFill>
                <a:latin typeface="Book Antiqua" pitchFamily="18" charset="0"/>
              </a:rPr>
              <a:t/>
            </a:r>
            <a:br>
              <a:rPr lang="cs-CZ" sz="2000" dirty="0" smtClean="0">
                <a:solidFill>
                  <a:srgbClr val="002060"/>
                </a:solidFill>
                <a:latin typeface="Book Antiqua" pitchFamily="18" charset="0"/>
              </a:rPr>
            </a:br>
            <a:endParaRPr lang="cs-CZ" sz="2000" dirty="0" smtClean="0">
              <a:solidFill>
                <a:srgbClr val="002060"/>
              </a:solidFill>
              <a:latin typeface="Book Antiqua" pitchFamily="18" charset="0"/>
            </a:endParaRPr>
          </a:p>
        </p:txBody>
      </p:sp>
      <p:pic>
        <p:nvPicPr>
          <p:cNvPr id="21508" name="Picture 4"/>
          <p:cNvPicPr>
            <a:picLocks noGrp="1" noChangeAspect="1" noChangeArrowheads="1"/>
          </p:cNvPicPr>
          <p:nvPr>
            <p:ph sz="half" idx="2"/>
          </p:nvPr>
        </p:nvPicPr>
        <p:blipFill>
          <a:blip r:embed="rId2" cstate="print"/>
          <a:srcRect l="7205" r="4585"/>
          <a:stretch>
            <a:fillRect/>
          </a:stretch>
        </p:blipFill>
        <p:spPr>
          <a:xfrm>
            <a:off x="5436096" y="1628800"/>
            <a:ext cx="3622675" cy="4525963"/>
          </a:xfrm>
          <a:noFill/>
        </p:spPr>
      </p:pic>
      <p:sp>
        <p:nvSpPr>
          <p:cNvPr id="6" name="Rectangle 2"/>
          <p:cNvSpPr txBox="1">
            <a:spLocks noChangeArrowheads="1"/>
          </p:cNvSpPr>
          <p:nvPr/>
        </p:nvSpPr>
        <p:spPr>
          <a:xfrm>
            <a:off x="251520" y="1268760"/>
            <a:ext cx="4618856" cy="5744095"/>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
                <a:schemeClr val="folHlink"/>
              </a:buClr>
              <a:buSzTx/>
              <a:buFont typeface="Wingdings" pitchFamily="2" charset="2"/>
              <a:buChar char="§"/>
              <a:tabLst/>
              <a:defRPr/>
            </a:pPr>
            <a:endParaRPr kumimoji="0" lang="cs-CZ" sz="1200" b="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Allergen</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or</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multicellular</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parasite </a:t>
            </a: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binds</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to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IgE</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on mast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cell</a:t>
            </a:r>
            <a:r>
              <a:rPr kumimoji="0" lang="cs-CZ" sz="2400" b="0" i="0" u="none" strike="noStrike" kern="1200" cap="none" spc="0" normalizeH="0" baseline="0" noProof="0" dirty="0" smtClean="0">
                <a:ln>
                  <a:noFill/>
                </a:ln>
                <a:solidFill>
                  <a:schemeClr val="bg1"/>
                </a:solidFill>
                <a:effectLst/>
                <a:uLnTx/>
                <a:uFillTx/>
                <a:latin typeface="Book Antiqua"/>
                <a:ea typeface="+mn-ea"/>
                <a:cs typeface="+mn-cs"/>
              </a:rPr>
              <a:t>→</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cross</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a:t>
            </a:r>
          </a:p>
          <a:p>
            <a:pPr marL="342900" marR="0" lvl="0" indent="-342900" algn="l" defTabSz="914400" rtl="0" eaLnBrk="1" fontAlgn="auto" latinLnBrk="0" hangingPunct="1">
              <a:lnSpc>
                <a:spcPct val="100000"/>
              </a:lnSpc>
              <a:spcBef>
                <a:spcPct val="20000"/>
              </a:spcBef>
              <a:spcAft>
                <a:spcPts val="0"/>
              </a:spcAft>
              <a:buClr>
                <a:srgbClr val="0070C0"/>
              </a:buClr>
              <a:buSzTx/>
              <a:tabLst/>
              <a:defRPr/>
            </a:pP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linking</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of</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several</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molecules</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Fc</a:t>
            </a:r>
            <a:r>
              <a:rPr kumimoji="0" lang="cs-CZ" sz="2400" b="1" i="0" u="none" strike="noStrike" kern="1200" cap="none" spc="0" normalizeH="0" baseline="0" noProof="0" dirty="0" smtClean="0">
                <a:ln>
                  <a:noFill/>
                </a:ln>
                <a:solidFill>
                  <a:schemeClr val="bg1"/>
                </a:solidFill>
                <a:effectLst/>
                <a:uLnTx/>
                <a:uFillTx/>
                <a:latin typeface="Symbol" pitchFamily="18" charset="2"/>
                <a:ea typeface="+mn-ea"/>
                <a:cs typeface="+mn-cs"/>
              </a:rPr>
              <a:t></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RI </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solidFill>
                <a:schemeClr val="bg1"/>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initiate</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mast cell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degranulation</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release</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of</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histamin</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tryptase</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serotonin…) </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solidFill>
                <a:schemeClr val="bg1"/>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activation</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of</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arachidonic</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acid</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metabolism</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leukotriene</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C4, prostaglandin PGD2) -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amplification</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of</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inflammatory</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err="1" smtClean="0">
                <a:ln>
                  <a:noFill/>
                </a:ln>
                <a:solidFill>
                  <a:schemeClr val="bg1"/>
                </a:solidFill>
                <a:effectLst/>
                <a:uLnTx/>
                <a:uFillTx/>
                <a:latin typeface="Tahoma" pitchFamily="34" charset="0"/>
                <a:ea typeface="+mn-ea"/>
                <a:cs typeface="+mn-cs"/>
              </a:rPr>
              <a:t>responses</a:t>
            </a:r>
            <a:endPar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800" b="0" i="0" u="none" strike="noStrike" kern="1200" cap="none" spc="0" normalizeH="0" baseline="0" noProof="0" dirty="0" smtClean="0">
              <a:ln>
                <a:noFill/>
              </a:ln>
              <a:solidFill>
                <a:schemeClr val="bg1"/>
              </a:solidFill>
              <a:effectLst/>
              <a:uLnTx/>
              <a:uFillTx/>
              <a:latin typeface="Tahom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
                <a:srgbClr val="0070C0"/>
              </a:buClr>
              <a:buSzTx/>
              <a:buFont typeface="Wingdings" pitchFamily="2" charset="2"/>
              <a:buChar char="§"/>
              <a:tabLst/>
              <a:defRPr/>
            </a:pP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cytokine</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1" i="0" u="none" strike="noStrike" kern="1200" cap="none" spc="0" normalizeH="0" baseline="0" noProof="0" dirty="0" err="1" smtClean="0">
                <a:ln>
                  <a:noFill/>
                </a:ln>
                <a:solidFill>
                  <a:schemeClr val="bg1"/>
                </a:solidFill>
                <a:effectLst/>
                <a:uLnTx/>
                <a:uFillTx/>
                <a:latin typeface="Tahoma" pitchFamily="34" charset="0"/>
                <a:ea typeface="+mn-ea"/>
                <a:cs typeface="+mn-cs"/>
              </a:rPr>
              <a:t>production</a:t>
            </a:r>
            <a:r>
              <a:rPr kumimoji="0" lang="cs-CZ" sz="2400" b="1" i="0" u="none" strike="noStrike" kern="1200" cap="none" spc="0" normalizeH="0" baseline="0" noProof="0" dirty="0" smtClean="0">
                <a:ln>
                  <a:noFill/>
                </a:ln>
                <a:solidFill>
                  <a:schemeClr val="bg1"/>
                </a:solidFill>
                <a:effectLst/>
                <a:uLnTx/>
                <a:uFillTx/>
                <a:latin typeface="Tahoma" pitchFamily="34" charset="0"/>
                <a:ea typeface="+mn-ea"/>
                <a:cs typeface="+mn-cs"/>
              </a:rPr>
              <a:t> </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by mast cell (TNF, TGF</a:t>
            </a:r>
            <a:r>
              <a:rPr kumimoji="0" lang="cs-CZ" sz="2400" b="1" i="0" u="none" strike="noStrike" kern="1200" cap="none" spc="0" normalizeH="0" baseline="0" noProof="0" dirty="0" smtClean="0">
                <a:ln>
                  <a:noFill/>
                </a:ln>
                <a:solidFill>
                  <a:schemeClr val="bg1"/>
                </a:solidFill>
                <a:effectLst/>
                <a:uLnTx/>
                <a:uFillTx/>
                <a:latin typeface="Symbol" pitchFamily="18" charset="2"/>
                <a:ea typeface="+mn-ea"/>
                <a:cs typeface="+mn-cs"/>
              </a:rPr>
              <a:t></a:t>
            </a:r>
            <a:r>
              <a:rPr kumimoji="0" lang="cs-CZ" sz="2400" b="0" i="0" u="none" strike="noStrike" kern="1200" cap="none" spc="0" normalizeH="0" baseline="0" noProof="0" dirty="0" smtClean="0">
                <a:ln>
                  <a:noFill/>
                </a:ln>
                <a:solidFill>
                  <a:schemeClr val="bg1"/>
                </a:solidFill>
                <a:effectLst/>
                <a:uLnTx/>
                <a:uFillTx/>
                <a:latin typeface="Tahoma" pitchFamily="34" charset="0"/>
                <a:ea typeface="+mn-ea"/>
                <a:cs typeface="+mn-cs"/>
              </a:rPr>
              <a:t>, IL-4, 5, 6)</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itchFamily="2" charset="2"/>
              <a:buChar char="§"/>
              <a:tabLst/>
              <a:defRPr/>
            </a:pPr>
            <a:endParaRPr kumimoji="0" lang="cs-CZ" sz="1800" b="0" i="0" u="none" strike="noStrike" kern="1200" cap="none" spc="0" normalizeH="0" baseline="0" noProof="0" dirty="0" smtClean="0">
              <a:ln>
                <a:noFill/>
              </a:ln>
              <a:solidFill>
                <a:srgbClr val="002060"/>
              </a:solidFill>
              <a:effectLst/>
              <a:uLnTx/>
              <a:uFillTx/>
              <a:latin typeface="Tahoma" pitchFamily="34" charset="0"/>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folHlink"/>
              </a:buClr>
              <a:buSzTx/>
              <a:buFont typeface="Wingdings" pitchFamily="2" charset="2"/>
              <a:buChar char="§"/>
              <a:tabLst/>
              <a:defRPr/>
            </a:pPr>
            <a:endParaRPr kumimoji="0" lang="cs-CZ" sz="1800" b="0" i="0" u="none" strike="noStrike" kern="1200" cap="none" spc="0" normalizeH="0" baseline="0" noProof="0" dirty="0" smtClean="0">
              <a:ln>
                <a:noFill/>
              </a:ln>
              <a:solidFill>
                <a:srgbClr val="002060"/>
              </a:solidFill>
              <a:effectLst/>
              <a:uLnTx/>
              <a:uFillTx/>
              <a:latin typeface="Tahoma"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obsah 2"/>
          <p:cNvSpPr>
            <a:spLocks noGrp="1"/>
          </p:cNvSpPr>
          <p:nvPr>
            <p:ph idx="1"/>
          </p:nvPr>
        </p:nvSpPr>
        <p:spPr>
          <a:xfrm>
            <a:off x="457200" y="692696"/>
            <a:ext cx="8229600" cy="4525963"/>
          </a:xfrm>
        </p:spPr>
        <p:txBody>
          <a:bodyPr>
            <a:noAutofit/>
          </a:bodyPr>
          <a:lstStyle/>
          <a:p>
            <a:pPr>
              <a:lnSpc>
                <a:spcPct val="150000"/>
              </a:lnSpc>
              <a:buClr>
                <a:srgbClr val="0070C0"/>
              </a:buClr>
              <a:buFontTx/>
              <a:buNone/>
            </a:pPr>
            <a:r>
              <a:rPr lang="cs-CZ" altLang="cs-CZ" sz="2400" b="1" dirty="0" smtClean="0">
                <a:solidFill>
                  <a:schemeClr val="bg1"/>
                </a:solidFill>
                <a:latin typeface="Tahoma" pitchFamily="34" charset="0"/>
                <a:ea typeface="Tahoma" pitchFamily="34" charset="0"/>
                <a:cs typeface="Tahoma" pitchFamily="34" charset="0"/>
              </a:rPr>
              <a:t>Histamine</a:t>
            </a:r>
          </a:p>
          <a:p>
            <a:pPr>
              <a:lnSpc>
                <a:spcPct val="150000"/>
              </a:lnSpc>
              <a:buClr>
                <a:srgbClr val="0070C0"/>
              </a:buClr>
              <a:buFont typeface="Wingdings" pitchFamily="2" charset="2"/>
              <a:buChar char="§"/>
            </a:pPr>
            <a:r>
              <a:rPr lang="cs-CZ" altLang="cs-CZ" sz="2400" dirty="0" err="1" smtClean="0">
                <a:solidFill>
                  <a:schemeClr val="bg1"/>
                </a:solidFill>
                <a:latin typeface="Tahoma" pitchFamily="34" charset="0"/>
                <a:ea typeface="Tahoma" pitchFamily="34" charset="0"/>
                <a:cs typeface="Tahoma" pitchFamily="34" charset="0"/>
              </a:rPr>
              <a:t>vasodilatation</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increase</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of</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vascular</a:t>
            </a:r>
            <a:r>
              <a:rPr lang="cs-CZ" altLang="cs-CZ" sz="2400" dirty="0" smtClean="0">
                <a:solidFill>
                  <a:schemeClr val="bg1"/>
                </a:solidFill>
                <a:latin typeface="Tahoma" pitchFamily="34" charset="0"/>
                <a:ea typeface="Tahoma" pitchFamily="34" charset="0"/>
                <a:cs typeface="Tahoma" pitchFamily="34" charset="0"/>
              </a:rPr>
              <a:t> permeability (</a:t>
            </a:r>
            <a:r>
              <a:rPr lang="cs-CZ" altLang="cs-CZ" sz="2400" dirty="0" err="1" smtClean="0">
                <a:solidFill>
                  <a:schemeClr val="bg1"/>
                </a:solidFill>
                <a:latin typeface="Tahoma" pitchFamily="34" charset="0"/>
                <a:ea typeface="Tahoma" pitchFamily="34" charset="0"/>
                <a:cs typeface="Tahoma" pitchFamily="34" charset="0"/>
              </a:rPr>
              <a:t>erythema</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edema</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itching</a:t>
            </a:r>
            <a:r>
              <a:rPr lang="cs-CZ" altLang="cs-CZ" sz="2400" dirty="0" smtClean="0">
                <a:solidFill>
                  <a:schemeClr val="bg1"/>
                </a:solidFill>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solidFill>
                  <a:schemeClr val="bg1"/>
                </a:solidFill>
                <a:latin typeface="Tahoma" pitchFamily="34" charset="0"/>
                <a:ea typeface="Tahoma" pitchFamily="34" charset="0"/>
                <a:cs typeface="Tahoma" pitchFamily="34" charset="0"/>
              </a:rPr>
              <a:t>bronchoconstriction</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cough</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wheezing</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dyspoe</a:t>
            </a:r>
            <a:r>
              <a:rPr lang="cs-CZ" altLang="cs-CZ" sz="2400" dirty="0" smtClean="0">
                <a:solidFill>
                  <a:schemeClr val="bg1"/>
                </a:solidFill>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solidFill>
                  <a:schemeClr val="bg1"/>
                </a:solidFill>
                <a:latin typeface="Tahoma" pitchFamily="34" charset="0"/>
                <a:ea typeface="Tahoma" pitchFamily="34" charset="0"/>
                <a:cs typeface="Tahoma" pitchFamily="34" charset="0"/>
              </a:rPr>
              <a:t>increases</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intestinal</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peristalsis</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diarrhea</a:t>
            </a:r>
            <a:r>
              <a:rPr lang="cs-CZ" altLang="cs-CZ" sz="2400" dirty="0" smtClean="0">
                <a:solidFill>
                  <a:schemeClr val="bg1"/>
                </a:solidFill>
                <a:latin typeface="Tahoma" pitchFamily="34" charset="0"/>
                <a:ea typeface="Tahoma" pitchFamily="34" charset="0"/>
                <a:cs typeface="Tahoma" pitchFamily="34" charset="0"/>
              </a:rPr>
              <a:t>)</a:t>
            </a:r>
          </a:p>
          <a:p>
            <a:pPr>
              <a:lnSpc>
                <a:spcPct val="150000"/>
              </a:lnSpc>
              <a:buClr>
                <a:srgbClr val="0070C0"/>
              </a:buClr>
              <a:buFont typeface="Wingdings" pitchFamily="2" charset="2"/>
              <a:buChar char="§"/>
            </a:pPr>
            <a:r>
              <a:rPr lang="cs-CZ" altLang="cs-CZ" sz="2400" dirty="0" err="1" smtClean="0">
                <a:solidFill>
                  <a:schemeClr val="bg1"/>
                </a:solidFill>
                <a:latin typeface="Tahoma" pitchFamily="34" charset="0"/>
                <a:ea typeface="Tahoma" pitchFamily="34" charset="0"/>
                <a:cs typeface="Tahoma" pitchFamily="34" charset="0"/>
              </a:rPr>
              <a:t>increased</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mucus</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secretion</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cough</a:t>
            </a:r>
            <a:r>
              <a:rPr lang="cs-CZ" altLang="cs-CZ" sz="2400" dirty="0" smtClean="0">
                <a:solidFill>
                  <a:schemeClr val="bg1"/>
                </a:solidFill>
                <a:latin typeface="Tahoma" pitchFamily="34" charset="0"/>
                <a:ea typeface="Tahoma" pitchFamily="34" charset="0"/>
                <a:cs typeface="Tahoma" pitchFamily="34" charset="0"/>
              </a:rPr>
              <a:t>)</a:t>
            </a:r>
            <a:br>
              <a:rPr lang="cs-CZ" altLang="cs-CZ" sz="2400" dirty="0" smtClean="0">
                <a:solidFill>
                  <a:schemeClr val="bg1"/>
                </a:solidFill>
                <a:latin typeface="Tahoma" pitchFamily="34" charset="0"/>
                <a:ea typeface="Tahoma" pitchFamily="34" charset="0"/>
                <a:cs typeface="Tahoma" pitchFamily="34" charset="0"/>
              </a:rPr>
            </a:br>
            <a:endParaRPr lang="cs-CZ" altLang="cs-CZ" sz="2400" dirty="0" smtClean="0">
              <a:solidFill>
                <a:schemeClr val="bg1"/>
              </a:solidFill>
              <a:latin typeface="Tahoma" pitchFamily="34" charset="0"/>
              <a:ea typeface="Tahoma" pitchFamily="34" charset="0"/>
              <a:cs typeface="Tahoma" pitchFamily="34" charset="0"/>
            </a:endParaRPr>
          </a:p>
          <a:p>
            <a:pPr>
              <a:lnSpc>
                <a:spcPct val="150000"/>
              </a:lnSpc>
              <a:buClr>
                <a:srgbClr val="0070C0"/>
              </a:buClr>
              <a:buNone/>
            </a:pPr>
            <a:r>
              <a:rPr lang="cs-CZ" altLang="cs-CZ" sz="2400" dirty="0" err="1" smtClean="0">
                <a:solidFill>
                  <a:schemeClr val="bg1"/>
                </a:solidFill>
                <a:latin typeface="Tahoma" pitchFamily="34" charset="0"/>
                <a:ea typeface="Tahoma" pitchFamily="34" charset="0"/>
                <a:cs typeface="Tahoma" pitchFamily="34" charset="0"/>
              </a:rPr>
              <a:t>Responsible</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for</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the</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clinical</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signs</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of</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allergy</a:t>
            </a:r>
            <a:r>
              <a:rPr lang="cs-CZ" altLang="cs-CZ" sz="2400" dirty="0" smtClean="0">
                <a:solidFill>
                  <a:schemeClr val="bg1"/>
                </a:solidFill>
                <a:latin typeface="Tahoma" pitchFamily="34" charset="0"/>
                <a:ea typeface="Tahoma" pitchFamily="34" charset="0"/>
                <a:cs typeface="Tahoma" pitchFamily="34" charset="0"/>
              </a:rPr>
              <a:t>.</a:t>
            </a:r>
          </a:p>
          <a:p>
            <a:pPr>
              <a:lnSpc>
                <a:spcPct val="150000"/>
              </a:lnSpc>
              <a:buClr>
                <a:srgbClr val="0070C0"/>
              </a:buClr>
              <a:buNone/>
            </a:pPr>
            <a:r>
              <a:rPr lang="cs-CZ" altLang="cs-CZ" sz="2400" dirty="0" err="1" smtClean="0">
                <a:solidFill>
                  <a:schemeClr val="bg1"/>
                </a:solidFill>
                <a:latin typeface="Tahoma" pitchFamily="34" charset="0"/>
                <a:ea typeface="Tahoma" pitchFamily="34" charset="0"/>
                <a:cs typeface="Tahoma" pitchFamily="34" charset="0"/>
              </a:rPr>
              <a:t>Helps</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eliminate</a:t>
            </a:r>
            <a:r>
              <a:rPr lang="cs-CZ" altLang="cs-CZ" sz="2400" dirty="0" smtClean="0">
                <a:solidFill>
                  <a:schemeClr val="bg1"/>
                </a:solidFill>
                <a:latin typeface="Tahoma" pitchFamily="34" charset="0"/>
                <a:ea typeface="Tahoma" pitchFamily="34" charset="0"/>
                <a:cs typeface="Tahoma" pitchFamily="34" charset="0"/>
              </a:rPr>
              <a:t> </a:t>
            </a:r>
            <a:r>
              <a:rPr lang="cs-CZ" altLang="cs-CZ" sz="2400" dirty="0" err="1" smtClean="0">
                <a:solidFill>
                  <a:schemeClr val="bg1"/>
                </a:solidFill>
                <a:latin typeface="Tahoma" pitchFamily="34" charset="0"/>
                <a:ea typeface="Tahoma" pitchFamily="34" charset="0"/>
                <a:cs typeface="Tahoma" pitchFamily="34" charset="0"/>
              </a:rPr>
              <a:t>the</a:t>
            </a:r>
            <a:r>
              <a:rPr lang="cs-CZ" altLang="cs-CZ" sz="2400" dirty="0" smtClean="0">
                <a:solidFill>
                  <a:schemeClr val="bg1"/>
                </a:solidFill>
                <a:latin typeface="Tahoma" pitchFamily="34" charset="0"/>
                <a:ea typeface="Tahoma" pitchFamily="34" charset="0"/>
                <a:cs typeface="Tahoma" pitchFamily="34" charset="0"/>
              </a:rPr>
              <a:t> parasite.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Immunoglobulins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functions</a:t>
            </a:r>
            <a:r>
              <a:rPr lang="cs-CZ" sz="2800" b="1" dirty="0">
                <a:solidFill>
                  <a:srgbClr val="00FF00"/>
                </a:solidFill>
                <a:effectLst>
                  <a:outerShdw blurRad="38100" dist="38100" dir="2700000" algn="tl">
                    <a:srgbClr val="000000"/>
                  </a:outerShdw>
                </a:effectLst>
                <a:latin typeface="Tahoma" pitchFamily="34" charset="0"/>
              </a:rPr>
              <a:t> </a:t>
            </a:r>
          </a:p>
        </p:txBody>
      </p:sp>
      <p:sp>
        <p:nvSpPr>
          <p:cNvPr id="139267" name="Rectangle 3"/>
          <p:cNvSpPr>
            <a:spLocks noGrp="1" noChangeArrowheads="1"/>
          </p:cNvSpPr>
          <p:nvPr>
            <p:ph type="body" idx="1"/>
          </p:nvPr>
        </p:nvSpPr>
        <p:spPr>
          <a:xfrm>
            <a:off x="107504" y="1196752"/>
            <a:ext cx="9036496" cy="5256584"/>
          </a:xfrm>
        </p:spPr>
        <p:txBody>
          <a:bodyPr>
            <a:normAutofit/>
          </a:bodyPr>
          <a:lstStyle/>
          <a:p>
            <a:pPr>
              <a:lnSpc>
                <a:spcPct val="90000"/>
              </a:lnSpc>
              <a:buClr>
                <a:srgbClr val="00FF00"/>
              </a:buClr>
              <a:buFont typeface="Wingdings" pitchFamily="2" charset="2"/>
              <a:buChar char="§"/>
            </a:pPr>
            <a:r>
              <a:rPr lang="cs-CZ" sz="2400" b="1" u="sng" dirty="0" smtClean="0">
                <a:solidFill>
                  <a:schemeClr val="bg1"/>
                </a:solidFill>
                <a:effectLst>
                  <a:outerShdw blurRad="38100" dist="38100" dir="2700000" algn="tl">
                    <a:srgbClr val="000000"/>
                  </a:outerShdw>
                </a:effectLst>
                <a:latin typeface="Tahoma" pitchFamily="34" charset="0"/>
              </a:rPr>
              <a:t>ADCC </a:t>
            </a:r>
            <a:r>
              <a:rPr lang="cs-CZ" sz="2400" dirty="0" smtClean="0">
                <a:solidFill>
                  <a:schemeClr val="bg1"/>
                </a:solidFill>
              </a:rPr>
              <a:t>(</a:t>
            </a:r>
            <a:r>
              <a:rPr lang="cs-CZ" sz="2400" dirty="0" err="1" smtClean="0">
                <a:solidFill>
                  <a:schemeClr val="bg1"/>
                </a:solidFill>
              </a:rPr>
              <a:t>antibody</a:t>
            </a:r>
            <a:r>
              <a:rPr lang="cs-CZ" sz="2400" dirty="0" smtClean="0">
                <a:solidFill>
                  <a:schemeClr val="bg1"/>
                </a:solidFill>
              </a:rPr>
              <a:t>-</a:t>
            </a:r>
            <a:r>
              <a:rPr lang="cs-CZ" sz="2400" dirty="0" err="1" smtClean="0">
                <a:solidFill>
                  <a:schemeClr val="bg1"/>
                </a:solidFill>
              </a:rPr>
              <a:t>dependent</a:t>
            </a:r>
            <a:r>
              <a:rPr lang="cs-CZ" sz="2400" dirty="0" smtClean="0">
                <a:solidFill>
                  <a:schemeClr val="bg1"/>
                </a:solidFill>
              </a:rPr>
              <a:t> </a:t>
            </a:r>
            <a:r>
              <a:rPr lang="cs-CZ" sz="2400" dirty="0" err="1" smtClean="0">
                <a:solidFill>
                  <a:schemeClr val="bg1"/>
                </a:solidFill>
              </a:rPr>
              <a:t>cellular</a:t>
            </a:r>
            <a:r>
              <a:rPr lang="cs-CZ" sz="2400" dirty="0" smtClean="0">
                <a:solidFill>
                  <a:schemeClr val="bg1"/>
                </a:solidFill>
              </a:rPr>
              <a:t> cytotoxicity) NK </a:t>
            </a:r>
            <a:r>
              <a:rPr lang="cs-CZ" sz="2400" dirty="0" err="1" smtClean="0">
                <a:solidFill>
                  <a:schemeClr val="bg1"/>
                </a:solidFill>
              </a:rPr>
              <a:t>cells</a:t>
            </a:r>
            <a:r>
              <a:rPr lang="cs-CZ" sz="2400" dirty="0" smtClean="0">
                <a:solidFill>
                  <a:schemeClr val="bg1"/>
                </a:solidFill>
              </a:rPr>
              <a:t> </a:t>
            </a:r>
            <a:r>
              <a:rPr lang="cs-CZ" sz="2400" dirty="0" err="1" smtClean="0">
                <a:solidFill>
                  <a:schemeClr val="bg1"/>
                </a:solidFill>
              </a:rPr>
              <a:t>recognize</a:t>
            </a:r>
            <a:r>
              <a:rPr lang="cs-CZ" sz="2400" dirty="0" smtClean="0">
                <a:solidFill>
                  <a:schemeClr val="bg1"/>
                </a:solidFill>
              </a:rPr>
              <a:t> cell </a:t>
            </a:r>
            <a:r>
              <a:rPr lang="cs-CZ" sz="2400" dirty="0" err="1" smtClean="0">
                <a:solidFill>
                  <a:schemeClr val="bg1"/>
                </a:solidFill>
              </a:rPr>
              <a:t>opsonized</a:t>
            </a:r>
            <a:r>
              <a:rPr lang="cs-CZ" sz="2400" dirty="0" smtClean="0">
                <a:solidFill>
                  <a:schemeClr val="bg1"/>
                </a:solidFill>
              </a:rPr>
              <a:t> </a:t>
            </a:r>
            <a:r>
              <a:rPr lang="cs-CZ" sz="2400" dirty="0" err="1" smtClean="0">
                <a:solidFill>
                  <a:schemeClr val="bg1"/>
                </a:solidFill>
              </a:rPr>
              <a:t>with</a:t>
            </a:r>
            <a:r>
              <a:rPr lang="cs-CZ" sz="2400" dirty="0" smtClean="0">
                <a:solidFill>
                  <a:schemeClr val="bg1"/>
                </a:solidFill>
              </a:rPr>
              <a:t> </a:t>
            </a:r>
            <a:r>
              <a:rPr lang="cs-CZ" sz="2400" dirty="0" err="1" smtClean="0">
                <a:solidFill>
                  <a:schemeClr val="bg1"/>
                </a:solidFill>
              </a:rPr>
              <a:t>IgG</a:t>
            </a:r>
            <a:r>
              <a:rPr lang="cs-CZ" sz="2400" dirty="0" smtClean="0">
                <a:solidFill>
                  <a:schemeClr val="bg1"/>
                </a:solidFill>
              </a:rPr>
              <a:t> </a:t>
            </a:r>
            <a:r>
              <a:rPr lang="cs-CZ" sz="2400" dirty="0" err="1" smtClean="0">
                <a:solidFill>
                  <a:schemeClr val="bg1"/>
                </a:solidFill>
              </a:rPr>
              <a:t>antibodies</a:t>
            </a:r>
            <a:r>
              <a:rPr lang="cs-CZ" sz="2400" dirty="0" smtClean="0">
                <a:solidFill>
                  <a:schemeClr val="bg1"/>
                </a:solidFill>
              </a:rPr>
              <a:t> by </a:t>
            </a:r>
            <a:r>
              <a:rPr lang="cs-CZ" sz="2400" dirty="0" err="1" smtClean="0">
                <a:solidFill>
                  <a:schemeClr val="bg1"/>
                </a:solidFill>
              </a:rPr>
              <a:t>the</a:t>
            </a:r>
            <a:r>
              <a:rPr lang="cs-CZ" sz="2400" dirty="0" smtClean="0">
                <a:solidFill>
                  <a:schemeClr val="bg1"/>
                </a:solidFill>
              </a:rPr>
              <a:t> </a:t>
            </a:r>
            <a:r>
              <a:rPr lang="cs-CZ" sz="2400" dirty="0" err="1" smtClean="0">
                <a:solidFill>
                  <a:schemeClr val="bg1"/>
                </a:solidFill>
              </a:rPr>
              <a:t>Fc</a:t>
            </a:r>
            <a:r>
              <a:rPr lang="cs-CZ" sz="2400" dirty="0" smtClean="0">
                <a:solidFill>
                  <a:schemeClr val="bg1"/>
                </a:solidFill>
              </a:rPr>
              <a:t> receptor CD16, </a:t>
            </a:r>
            <a:r>
              <a:rPr lang="cs-CZ" sz="2400" dirty="0" err="1" smtClean="0">
                <a:solidFill>
                  <a:schemeClr val="bg1"/>
                </a:solidFill>
              </a:rPr>
              <a:t>this</a:t>
            </a:r>
            <a:r>
              <a:rPr lang="cs-CZ" sz="2400" dirty="0" smtClean="0">
                <a:solidFill>
                  <a:schemeClr val="bg1"/>
                </a:solidFill>
              </a:rPr>
              <a:t> </a:t>
            </a:r>
            <a:r>
              <a:rPr lang="cs-CZ" sz="2400" dirty="0" err="1" smtClean="0">
                <a:solidFill>
                  <a:schemeClr val="bg1"/>
                </a:solidFill>
              </a:rPr>
              <a:t>leads</a:t>
            </a:r>
            <a:r>
              <a:rPr lang="cs-CZ" sz="2400" dirty="0" smtClean="0">
                <a:solidFill>
                  <a:schemeClr val="bg1"/>
                </a:solidFill>
              </a:rPr>
              <a:t> to </a:t>
            </a:r>
            <a:r>
              <a:rPr lang="cs-CZ" sz="2400" dirty="0" err="1" smtClean="0">
                <a:solidFill>
                  <a:schemeClr val="bg1"/>
                </a:solidFill>
              </a:rPr>
              <a:t>the</a:t>
            </a:r>
            <a:r>
              <a:rPr lang="cs-CZ" sz="2400" dirty="0" smtClean="0">
                <a:solidFill>
                  <a:schemeClr val="bg1"/>
                </a:solidFill>
              </a:rPr>
              <a:t> </a:t>
            </a:r>
            <a:r>
              <a:rPr lang="cs-CZ" sz="2400" dirty="0" err="1" smtClean="0">
                <a:solidFill>
                  <a:schemeClr val="bg1"/>
                </a:solidFill>
              </a:rPr>
              <a:t>activation</a:t>
            </a:r>
            <a:r>
              <a:rPr lang="cs-CZ" sz="2400" dirty="0" smtClean="0">
                <a:solidFill>
                  <a:schemeClr val="bg1"/>
                </a:solidFill>
              </a:rPr>
              <a:t> </a:t>
            </a:r>
            <a:r>
              <a:rPr lang="cs-CZ" sz="2400" dirty="0" err="1" smtClean="0">
                <a:solidFill>
                  <a:schemeClr val="bg1"/>
                </a:solidFill>
              </a:rPr>
              <a:t>of</a:t>
            </a:r>
            <a:r>
              <a:rPr lang="cs-CZ" sz="2400" dirty="0" smtClean="0">
                <a:solidFill>
                  <a:schemeClr val="bg1"/>
                </a:solidFill>
              </a:rPr>
              <a:t> </a:t>
            </a:r>
            <a:r>
              <a:rPr lang="cs-CZ" sz="2400" dirty="0" err="1" smtClean="0">
                <a:solidFill>
                  <a:schemeClr val="bg1"/>
                </a:solidFill>
              </a:rPr>
              <a:t>cytotoxic</a:t>
            </a:r>
            <a:r>
              <a:rPr lang="cs-CZ" sz="2400" dirty="0" smtClean="0">
                <a:solidFill>
                  <a:schemeClr val="bg1"/>
                </a:solidFill>
              </a:rPr>
              <a:t> </a:t>
            </a:r>
            <a:r>
              <a:rPr lang="cs-CZ" sz="2400" dirty="0" err="1" smtClean="0">
                <a:solidFill>
                  <a:schemeClr val="bg1"/>
                </a:solidFill>
              </a:rPr>
              <a:t>mechanisms</a:t>
            </a:r>
            <a:r>
              <a:rPr lang="cs-CZ" sz="2400" dirty="0" smtClean="0">
                <a:solidFill>
                  <a:schemeClr val="bg1"/>
                </a:solidFill>
              </a:rPr>
              <a:t> (NK </a:t>
            </a:r>
            <a:r>
              <a:rPr lang="cs-CZ" sz="2400" dirty="0" err="1" smtClean="0">
                <a:solidFill>
                  <a:schemeClr val="bg1"/>
                </a:solidFill>
              </a:rPr>
              <a:t>degranulation</a:t>
            </a:r>
            <a:r>
              <a:rPr lang="cs-CZ" sz="2400" dirty="0" smtClean="0">
                <a:solidFill>
                  <a:schemeClr val="bg1"/>
                </a:solidFill>
              </a:rPr>
              <a:t>) </a:t>
            </a:r>
            <a:endParaRPr lang="cs-CZ" sz="2400" b="1" dirty="0">
              <a:solidFill>
                <a:schemeClr val="bg1"/>
              </a:solidFill>
              <a:effectLst>
                <a:outerShdw blurRad="38100" dist="38100" dir="2700000" algn="tl">
                  <a:srgbClr val="000000"/>
                </a:outerShdw>
              </a:effectLst>
              <a:latin typeface="Tahoma" pitchFamily="34" charset="0"/>
            </a:endParaRPr>
          </a:p>
        </p:txBody>
      </p:sp>
      <p:pic>
        <p:nvPicPr>
          <p:cNvPr id="3074" name="Picture 2" descr="C:\Users\vachovam\Desktop\2000px-Antibody-dependent_Cellular_Cytotoxicity_svg.png"/>
          <p:cNvPicPr>
            <a:picLocks noChangeAspect="1" noChangeArrowheads="1"/>
          </p:cNvPicPr>
          <p:nvPr/>
        </p:nvPicPr>
        <p:blipFill>
          <a:blip r:embed="rId2" cstate="print"/>
          <a:srcRect/>
          <a:stretch>
            <a:fillRect/>
          </a:stretch>
        </p:blipFill>
        <p:spPr bwMode="auto">
          <a:xfrm>
            <a:off x="792088" y="2362651"/>
            <a:ext cx="7884368" cy="4450725"/>
          </a:xfrm>
          <a:prstGeom prst="rect">
            <a:avLst/>
          </a:prstGeom>
          <a:solidFill>
            <a:schemeClr val="bg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Classes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immunoglobulins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and</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their</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functions</a:t>
            </a:r>
            <a:r>
              <a:rPr lang="cs-CZ" sz="4000" dirty="0"/>
              <a:t> </a:t>
            </a:r>
          </a:p>
        </p:txBody>
      </p:sp>
      <p:sp>
        <p:nvSpPr>
          <p:cNvPr id="140291" name="Rectangle 3"/>
          <p:cNvSpPr>
            <a:spLocks noGrp="1" noChangeArrowheads="1"/>
          </p:cNvSpPr>
          <p:nvPr>
            <p:ph type="body" idx="1"/>
          </p:nvPr>
        </p:nvSpPr>
        <p:spPr>
          <a:xfrm>
            <a:off x="457200" y="1357298"/>
            <a:ext cx="8229600" cy="5286412"/>
          </a:xfrm>
        </p:spPr>
        <p:txBody>
          <a:bodyPr>
            <a:normAutofit fontScale="77500" lnSpcReduction="20000"/>
          </a:bodyPr>
          <a:lstStyle/>
          <a:p>
            <a:pPr>
              <a:lnSpc>
                <a:spcPct val="150000"/>
              </a:lnSpc>
              <a:buClr>
                <a:srgbClr val="00FF00"/>
              </a:buClr>
              <a:buFont typeface="Wingdings" pitchFamily="2" charset="2"/>
              <a:buChar char="§"/>
            </a:pPr>
            <a:r>
              <a:rPr lang="cs-CZ" sz="2900" dirty="0" err="1">
                <a:solidFill>
                  <a:schemeClr val="bg1"/>
                </a:solidFill>
                <a:effectLst>
                  <a:outerShdw blurRad="38100" dist="38100" dir="2700000" algn="tl">
                    <a:srgbClr val="000000"/>
                  </a:outerShdw>
                </a:effectLst>
                <a:latin typeface="Tahoma" pitchFamily="34" charset="0"/>
              </a:rPr>
              <a:t>Distinguished</a:t>
            </a:r>
            <a:r>
              <a:rPr lang="cs-CZ" sz="2900" dirty="0">
                <a:solidFill>
                  <a:schemeClr val="bg1"/>
                </a:solidFill>
                <a:effectLst>
                  <a:outerShdw blurRad="38100" dist="38100" dir="2700000" algn="tl">
                    <a:srgbClr val="000000"/>
                  </a:outerShdw>
                </a:effectLst>
                <a:latin typeface="Tahoma" pitchFamily="34" charset="0"/>
              </a:rPr>
              <a:t> by </a:t>
            </a:r>
            <a:r>
              <a:rPr lang="cs-CZ" sz="2900" dirty="0" err="1">
                <a:solidFill>
                  <a:schemeClr val="bg1"/>
                </a:solidFill>
                <a:effectLst>
                  <a:outerShdw blurRad="38100" dist="38100" dir="2700000" algn="tl">
                    <a:srgbClr val="000000"/>
                  </a:outerShdw>
                </a:effectLst>
                <a:latin typeface="Tahoma" pitchFamily="34" charset="0"/>
              </a:rPr>
              <a:t>the</a:t>
            </a:r>
            <a:r>
              <a:rPr lang="cs-CZ" sz="2900" dirty="0">
                <a:solidFill>
                  <a:schemeClr val="bg1"/>
                </a:solidFill>
                <a:effectLst>
                  <a:outerShdw blurRad="38100" dist="38100" dir="2700000" algn="tl">
                    <a:srgbClr val="000000"/>
                  </a:outerShdw>
                </a:effectLst>
                <a:latin typeface="Tahoma" pitchFamily="34" charset="0"/>
              </a:rPr>
              <a:t> </a:t>
            </a:r>
            <a:r>
              <a:rPr lang="cs-CZ" sz="2900" dirty="0" err="1">
                <a:solidFill>
                  <a:schemeClr val="bg1"/>
                </a:solidFill>
                <a:effectLst>
                  <a:outerShdw blurRad="38100" dist="38100" dir="2700000" algn="tl">
                    <a:srgbClr val="000000"/>
                  </a:outerShdw>
                </a:effectLst>
                <a:latin typeface="Tahoma" pitchFamily="34" charset="0"/>
              </a:rPr>
              <a:t>constant</a:t>
            </a:r>
            <a:r>
              <a:rPr lang="cs-CZ" sz="2900" dirty="0">
                <a:solidFill>
                  <a:schemeClr val="bg1"/>
                </a:solidFill>
                <a:effectLst>
                  <a:outerShdw blurRad="38100" dist="38100" dir="2700000" algn="tl">
                    <a:srgbClr val="000000"/>
                  </a:outerShdw>
                </a:effectLst>
                <a:latin typeface="Tahoma" pitchFamily="34" charset="0"/>
              </a:rPr>
              <a:t> part </a:t>
            </a:r>
            <a:r>
              <a:rPr lang="cs-CZ" sz="2900" dirty="0" err="1">
                <a:solidFill>
                  <a:schemeClr val="bg1"/>
                </a:solidFill>
                <a:effectLst>
                  <a:outerShdw blurRad="38100" dist="38100" dir="2700000" algn="tl">
                    <a:srgbClr val="000000"/>
                  </a:outerShdw>
                </a:effectLst>
                <a:latin typeface="Tahoma" pitchFamily="34" charset="0"/>
              </a:rPr>
              <a:t>of</a:t>
            </a:r>
            <a:r>
              <a:rPr lang="cs-CZ" sz="2900" dirty="0">
                <a:solidFill>
                  <a:schemeClr val="bg1"/>
                </a:solidFill>
                <a:effectLst>
                  <a:outerShdw blurRad="38100" dist="38100" dir="2700000" algn="tl">
                    <a:srgbClr val="000000"/>
                  </a:outerShdw>
                </a:effectLst>
                <a:latin typeface="Tahoma" pitchFamily="34" charset="0"/>
              </a:rPr>
              <a:t> H </a:t>
            </a:r>
            <a:r>
              <a:rPr lang="cs-CZ" sz="2900" dirty="0" err="1">
                <a:solidFill>
                  <a:schemeClr val="bg1"/>
                </a:solidFill>
                <a:effectLst>
                  <a:outerShdw blurRad="38100" dist="38100" dir="2700000" algn="tl">
                    <a:srgbClr val="000000"/>
                  </a:outerShdw>
                </a:effectLst>
                <a:latin typeface="Tahoma" pitchFamily="34" charset="0"/>
              </a:rPr>
              <a:t>chain</a:t>
            </a:r>
            <a:r>
              <a:rPr lang="cs-CZ" sz="2900" dirty="0">
                <a:solidFill>
                  <a:schemeClr val="bg1"/>
                </a:solidFill>
                <a:effectLst>
                  <a:outerShdw blurRad="38100" dist="38100" dir="2700000" algn="tl">
                    <a:srgbClr val="000000"/>
                  </a:outerShdw>
                </a:effectLst>
                <a:latin typeface="Tahoma" pitchFamily="34" charset="0"/>
              </a:rPr>
              <a:t> </a:t>
            </a:r>
            <a:br>
              <a:rPr lang="cs-CZ" sz="2900" dirty="0">
                <a:solidFill>
                  <a:schemeClr val="bg1"/>
                </a:solidFill>
                <a:effectLst>
                  <a:outerShdw blurRad="38100" dist="38100" dir="2700000" algn="tl">
                    <a:srgbClr val="000000"/>
                  </a:outerShdw>
                </a:effectLst>
                <a:latin typeface="Tahoma" pitchFamily="34" charset="0"/>
              </a:rPr>
            </a:br>
            <a:r>
              <a:rPr lang="cs-CZ" sz="2900" dirty="0" err="1">
                <a:solidFill>
                  <a:srgbClr val="FFFF00"/>
                </a:solidFill>
                <a:effectLst>
                  <a:outerShdw blurRad="38100" dist="38100" dir="2700000" algn="tl">
                    <a:srgbClr val="000000"/>
                  </a:outerShdw>
                </a:effectLst>
                <a:latin typeface="Tahoma" pitchFamily="34" charset="0"/>
              </a:rPr>
              <a:t>IgM</a:t>
            </a:r>
            <a:r>
              <a:rPr lang="cs-CZ" sz="2900" dirty="0">
                <a:solidFill>
                  <a:srgbClr val="FFFF00"/>
                </a:solidFill>
                <a:effectLst>
                  <a:outerShdw blurRad="38100" dist="38100" dir="2700000" algn="tl">
                    <a:srgbClr val="000000"/>
                  </a:outerShdw>
                </a:effectLst>
                <a:latin typeface="Tahoma" pitchFamily="34" charset="0"/>
              </a:rPr>
              <a:t>, </a:t>
            </a:r>
            <a:r>
              <a:rPr lang="cs-CZ" sz="2900" dirty="0" err="1">
                <a:solidFill>
                  <a:srgbClr val="FFFF00"/>
                </a:solidFill>
                <a:effectLst>
                  <a:outerShdw blurRad="38100" dist="38100" dir="2700000" algn="tl">
                    <a:srgbClr val="000000"/>
                  </a:outerShdw>
                </a:effectLst>
                <a:latin typeface="Tahoma" pitchFamily="34" charset="0"/>
              </a:rPr>
              <a:t>IgD</a:t>
            </a:r>
            <a:r>
              <a:rPr lang="cs-CZ" sz="2900" dirty="0">
                <a:solidFill>
                  <a:srgbClr val="FFFF00"/>
                </a:solidFill>
                <a:effectLst>
                  <a:outerShdw blurRad="38100" dist="38100" dir="2700000" algn="tl">
                    <a:srgbClr val="000000"/>
                  </a:outerShdw>
                </a:effectLst>
                <a:latin typeface="Tahoma" pitchFamily="34" charset="0"/>
              </a:rPr>
              <a:t>, </a:t>
            </a:r>
            <a:r>
              <a:rPr lang="cs-CZ" sz="2900" dirty="0" err="1">
                <a:solidFill>
                  <a:srgbClr val="FFFF00"/>
                </a:solidFill>
                <a:effectLst>
                  <a:outerShdw blurRad="38100" dist="38100" dir="2700000" algn="tl">
                    <a:srgbClr val="000000"/>
                  </a:outerShdw>
                </a:effectLst>
                <a:latin typeface="Tahoma" pitchFamily="34" charset="0"/>
              </a:rPr>
              <a:t>IgG</a:t>
            </a:r>
            <a:r>
              <a:rPr lang="cs-CZ" sz="2900" dirty="0">
                <a:solidFill>
                  <a:srgbClr val="FFFF00"/>
                </a:solidFill>
                <a:effectLst>
                  <a:outerShdw blurRad="38100" dist="38100" dir="2700000" algn="tl">
                    <a:srgbClr val="000000"/>
                  </a:outerShdw>
                </a:effectLst>
                <a:latin typeface="Tahoma" pitchFamily="34" charset="0"/>
              </a:rPr>
              <a:t> (IgG1 - IgG4), </a:t>
            </a:r>
            <a:r>
              <a:rPr lang="cs-CZ" sz="2900" dirty="0" err="1">
                <a:solidFill>
                  <a:srgbClr val="FFFF00"/>
                </a:solidFill>
                <a:effectLst>
                  <a:outerShdw blurRad="38100" dist="38100" dir="2700000" algn="tl">
                    <a:srgbClr val="000000"/>
                  </a:outerShdw>
                </a:effectLst>
                <a:latin typeface="Tahoma" pitchFamily="34" charset="0"/>
              </a:rPr>
              <a:t>IgA</a:t>
            </a:r>
            <a:r>
              <a:rPr lang="cs-CZ" sz="2900" dirty="0">
                <a:solidFill>
                  <a:srgbClr val="FFFF00"/>
                </a:solidFill>
                <a:effectLst>
                  <a:outerShdw blurRad="38100" dist="38100" dir="2700000" algn="tl">
                    <a:srgbClr val="000000"/>
                  </a:outerShdw>
                </a:effectLst>
                <a:latin typeface="Tahoma" pitchFamily="34" charset="0"/>
              </a:rPr>
              <a:t> (IgA1, IgA2), </a:t>
            </a:r>
            <a:r>
              <a:rPr lang="cs-CZ" sz="2900" dirty="0" err="1">
                <a:solidFill>
                  <a:srgbClr val="FFFF00"/>
                </a:solidFill>
                <a:effectLst>
                  <a:outerShdw blurRad="38100" dist="38100" dir="2700000" algn="tl">
                    <a:srgbClr val="000000"/>
                  </a:outerShdw>
                </a:effectLst>
                <a:latin typeface="Tahoma" pitchFamily="34" charset="0"/>
              </a:rPr>
              <a:t>IgE</a:t>
            </a:r>
            <a:r>
              <a:rPr lang="cs-CZ" sz="2900" dirty="0">
                <a:solidFill>
                  <a:srgbClr val="FFFF00"/>
                </a:solidFill>
                <a:effectLst>
                  <a:outerShdw blurRad="38100" dist="38100" dir="2700000" algn="tl">
                    <a:srgbClr val="000000"/>
                  </a:outerShdw>
                </a:effectLst>
                <a:latin typeface="Tahoma" pitchFamily="34" charset="0"/>
              </a:rPr>
              <a:t> </a:t>
            </a:r>
          </a:p>
          <a:p>
            <a:pPr>
              <a:lnSpc>
                <a:spcPct val="150000"/>
              </a:lnSpc>
              <a:buClr>
                <a:srgbClr val="00FF00"/>
              </a:buClr>
              <a:buFont typeface="Wingdings" pitchFamily="2" charset="2"/>
              <a:buChar char="§"/>
            </a:pPr>
            <a:endParaRPr lang="cs-CZ" sz="29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900" b="1" dirty="0" err="1">
                <a:solidFill>
                  <a:srgbClr val="00FF00"/>
                </a:solidFill>
                <a:effectLst>
                  <a:outerShdw blurRad="38100" dist="38100" dir="2700000" algn="tl">
                    <a:srgbClr val="000000"/>
                  </a:outerShdw>
                </a:effectLst>
                <a:latin typeface="Tahoma" pitchFamily="34" charset="0"/>
              </a:rPr>
              <a:t>IgM</a:t>
            </a:r>
            <a:r>
              <a:rPr lang="cs-CZ" sz="2900" b="1" dirty="0">
                <a:solidFill>
                  <a:srgbClr val="00FF00"/>
                </a:solidFill>
                <a:effectLst>
                  <a:outerShdw blurRad="38100" dist="38100" dir="2700000" algn="tl">
                    <a:srgbClr val="000000"/>
                  </a:outerShdw>
                </a:effectLst>
                <a:latin typeface="Tahoma" pitchFamily="34" charset="0"/>
              </a:rPr>
              <a:t> </a:t>
            </a:r>
            <a:endParaRPr lang="cs-CZ" sz="2900" b="1" dirty="0" smtClean="0">
              <a:solidFill>
                <a:srgbClr val="00FF00"/>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900" dirty="0" smtClean="0">
                <a:solidFill>
                  <a:schemeClr val="bg1"/>
                </a:solidFill>
                <a:effectLst>
                  <a:outerShdw blurRad="38100" dist="38100" dir="2700000" algn="tl">
                    <a:srgbClr val="000000"/>
                  </a:outerShdw>
                </a:effectLst>
                <a:latin typeface="Tahoma" pitchFamily="34" charset="0"/>
              </a:rPr>
              <a:t>as </a:t>
            </a:r>
            <a:r>
              <a:rPr lang="cs-CZ" sz="2900" dirty="0">
                <a:solidFill>
                  <a:schemeClr val="bg1"/>
                </a:solidFill>
                <a:effectLst>
                  <a:outerShdw blurRad="38100" dist="38100" dir="2700000" algn="tl">
                    <a:srgbClr val="000000"/>
                  </a:outerShdw>
                </a:effectLst>
                <a:latin typeface="Tahoma" pitchFamily="34" charset="0"/>
              </a:rPr>
              <a:t>a monomer </a:t>
            </a:r>
            <a:r>
              <a:rPr lang="cs-CZ" sz="2900" dirty="0" err="1">
                <a:solidFill>
                  <a:schemeClr val="bg1"/>
                </a:solidFill>
                <a:effectLst>
                  <a:outerShdw blurRad="38100" dist="38100" dir="2700000" algn="tl">
                    <a:srgbClr val="000000"/>
                  </a:outerShdw>
                </a:effectLst>
                <a:latin typeface="Tahoma" pitchFamily="34" charset="0"/>
              </a:rPr>
              <a:t>form</a:t>
            </a:r>
            <a:r>
              <a:rPr lang="cs-CZ" sz="2900" dirty="0">
                <a:solidFill>
                  <a:schemeClr val="bg1"/>
                </a:solidFill>
                <a:effectLst>
                  <a:outerShdw blurRad="38100" dist="38100" dir="2700000" algn="tl">
                    <a:srgbClr val="000000"/>
                  </a:outerShdw>
                </a:effectLst>
                <a:latin typeface="Tahoma" pitchFamily="34" charset="0"/>
              </a:rPr>
              <a:t> BCR  </a:t>
            </a:r>
            <a:endParaRPr lang="cs-CZ" sz="29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900" dirty="0" err="1" smtClean="0">
                <a:solidFill>
                  <a:schemeClr val="bg1"/>
                </a:solidFill>
                <a:effectLst>
                  <a:outerShdw blurRad="38100" dist="38100" dir="2700000" algn="tl">
                    <a:srgbClr val="000000"/>
                  </a:outerShdw>
                </a:effectLst>
                <a:latin typeface="Tahoma" pitchFamily="34" charset="0"/>
              </a:rPr>
              <a:t>secreted</a:t>
            </a:r>
            <a:r>
              <a:rPr lang="cs-CZ" sz="2900" dirty="0" smtClean="0">
                <a:solidFill>
                  <a:schemeClr val="bg1"/>
                </a:solidFill>
                <a:effectLst>
                  <a:outerShdw blurRad="38100" dist="38100" dir="2700000" algn="tl">
                    <a:srgbClr val="000000"/>
                  </a:outerShdw>
                </a:effectLst>
                <a:latin typeface="Tahoma" pitchFamily="34" charset="0"/>
              </a:rPr>
              <a:t> as </a:t>
            </a:r>
            <a:r>
              <a:rPr lang="cs-CZ" sz="2900" dirty="0" err="1" smtClean="0">
                <a:solidFill>
                  <a:schemeClr val="bg1"/>
                </a:solidFill>
                <a:effectLst>
                  <a:outerShdw blurRad="38100" dist="38100" dir="2700000" algn="tl">
                    <a:srgbClr val="000000"/>
                  </a:outerShdw>
                </a:effectLst>
                <a:latin typeface="Tahoma" pitchFamily="34" charset="0"/>
              </a:rPr>
              <a:t>pentamer</a:t>
            </a:r>
            <a:r>
              <a:rPr lang="cs-CZ" sz="2900" dirty="0" smtClean="0">
                <a:solidFill>
                  <a:schemeClr val="bg1"/>
                </a:solidFill>
                <a:effectLst>
                  <a:outerShdw blurRad="38100" dist="38100" dir="2700000" algn="tl">
                    <a:srgbClr val="000000"/>
                  </a:outerShdw>
                </a:effectLst>
                <a:latin typeface="Tahoma" pitchFamily="34" charset="0"/>
              </a:rPr>
              <a:t> (10 </a:t>
            </a:r>
            <a:r>
              <a:rPr lang="cs-CZ" sz="2900" dirty="0" err="1" smtClean="0">
                <a:solidFill>
                  <a:schemeClr val="bg1"/>
                </a:solidFill>
                <a:effectLst>
                  <a:outerShdw blurRad="38100" dist="38100" dir="2700000" algn="tl">
                    <a:srgbClr val="000000"/>
                  </a:outerShdw>
                </a:effectLst>
                <a:latin typeface="Tahoma" pitchFamily="34" charset="0"/>
              </a:rPr>
              <a:t>binding</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sites</a:t>
            </a:r>
            <a:r>
              <a:rPr lang="cs-CZ" sz="2900" dirty="0" smtClean="0">
                <a:solidFill>
                  <a:schemeClr val="bg1"/>
                </a:solidFill>
                <a:effectLst>
                  <a:outerShdw blurRad="38100" dist="38100" dir="2700000" algn="tl">
                    <a:srgbClr val="000000"/>
                  </a:outerShdw>
                </a:effectLst>
                <a:latin typeface="Tahoma" pitchFamily="34" charset="0"/>
              </a:rPr>
              <a:t>) </a:t>
            </a:r>
          </a:p>
          <a:p>
            <a:pPr lvl="1">
              <a:lnSpc>
                <a:spcPct val="150000"/>
              </a:lnSpc>
              <a:buClr>
                <a:srgbClr val="00FF00"/>
              </a:buClr>
              <a:buFont typeface="Wingdings" pitchFamily="2" charset="2"/>
              <a:buChar char="§"/>
            </a:pPr>
            <a:r>
              <a:rPr lang="cs-CZ" sz="2900" dirty="0" err="1" smtClean="0">
                <a:solidFill>
                  <a:schemeClr val="bg1"/>
                </a:solidFill>
                <a:effectLst>
                  <a:outerShdw blurRad="38100" dist="38100" dir="2700000" algn="tl">
                    <a:srgbClr val="000000"/>
                  </a:outerShdw>
                </a:effectLst>
                <a:latin typeface="Tahoma" pitchFamily="34" charset="0"/>
              </a:rPr>
              <a:t>first</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isotype</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that</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forms</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after</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the</a:t>
            </a:r>
            <a:r>
              <a:rPr lang="cs-CZ" sz="2900" dirty="0" smtClean="0">
                <a:solidFill>
                  <a:schemeClr val="bg1"/>
                </a:solidFill>
                <a:effectLst>
                  <a:outerShdw blurRad="38100" dist="38100" dir="2700000" algn="tl">
                    <a:srgbClr val="000000"/>
                  </a:outerShdw>
                </a:effectLst>
                <a:latin typeface="Tahoma" pitchFamily="34" charset="0"/>
              </a:rPr>
              <a:t> meeting </a:t>
            </a:r>
            <a:r>
              <a:rPr lang="cs-CZ" sz="2900" dirty="0" err="1" smtClean="0">
                <a:solidFill>
                  <a:schemeClr val="bg1"/>
                </a:solidFill>
                <a:effectLst>
                  <a:outerShdw blurRad="38100" dist="38100" dir="2700000" algn="tl">
                    <a:srgbClr val="000000"/>
                  </a:outerShdw>
                </a:effectLst>
                <a:latin typeface="Tahoma" pitchFamily="34" charset="0"/>
              </a:rPr>
              <a:t>with</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Ag</a:t>
            </a:r>
            <a:endParaRPr lang="cs-CZ" sz="29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900" dirty="0" err="1" smtClean="0">
                <a:solidFill>
                  <a:schemeClr val="bg1"/>
                </a:solidFill>
                <a:effectLst>
                  <a:outerShdw blurRad="38100" dist="38100" dir="2700000" algn="tl">
                    <a:srgbClr val="000000"/>
                  </a:outerShdw>
                </a:effectLst>
                <a:latin typeface="Tahoma" pitchFamily="34" charset="0"/>
              </a:rPr>
              <a:t>functions</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Ag</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neutralization</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complement</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activation</a:t>
            </a:r>
            <a:r>
              <a:rPr lang="cs-CZ" sz="2900" dirty="0" smtClean="0">
                <a:solidFill>
                  <a:schemeClr val="bg1"/>
                </a:solidFill>
                <a:effectLst>
                  <a:outerShdw blurRad="38100" dist="38100" dir="2700000" algn="tl">
                    <a:srgbClr val="000000"/>
                  </a:outerShdw>
                </a:effectLst>
                <a:latin typeface="Tahoma" pitchFamily="34" charset="0"/>
              </a:rPr>
              <a:t>, do not </a:t>
            </a:r>
            <a:r>
              <a:rPr lang="cs-CZ" sz="2900" dirty="0" err="1" smtClean="0">
                <a:solidFill>
                  <a:schemeClr val="bg1"/>
                </a:solidFill>
                <a:effectLst>
                  <a:outerShdw blurRad="38100" dist="38100" dir="2700000" algn="tl">
                    <a:srgbClr val="000000"/>
                  </a:outerShdw>
                </a:effectLst>
                <a:latin typeface="Tahoma" pitchFamily="34" charset="0"/>
              </a:rPr>
              <a:t>bind</a:t>
            </a:r>
            <a:r>
              <a:rPr lang="cs-CZ" sz="2900" dirty="0" smtClean="0">
                <a:solidFill>
                  <a:schemeClr val="bg1"/>
                </a:solidFill>
                <a:effectLst>
                  <a:outerShdw blurRad="38100" dist="38100" dir="2700000" algn="tl">
                    <a:srgbClr val="000000"/>
                  </a:outerShdw>
                </a:effectLst>
                <a:latin typeface="Tahoma" pitchFamily="34" charset="0"/>
              </a:rPr>
              <a:t> to </a:t>
            </a:r>
            <a:r>
              <a:rPr lang="cs-CZ" sz="2900" dirty="0" err="1" smtClean="0">
                <a:solidFill>
                  <a:schemeClr val="bg1"/>
                </a:solidFill>
                <a:effectLst>
                  <a:outerShdw blurRad="38100" dist="38100" dir="2700000" algn="tl">
                    <a:srgbClr val="000000"/>
                  </a:outerShdw>
                </a:effectLst>
                <a:latin typeface="Tahoma" pitchFamily="34" charset="0"/>
              </a:rPr>
              <a:t>Fc</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receptors</a:t>
            </a:r>
            <a:r>
              <a:rPr lang="cs-CZ" sz="2900" dirty="0" smtClean="0">
                <a:solidFill>
                  <a:schemeClr val="bg1"/>
                </a:solidFill>
                <a:effectLst>
                  <a:outerShdw blurRad="38100" dist="38100" dir="2700000" algn="tl">
                    <a:srgbClr val="000000"/>
                  </a:outerShdw>
                </a:effectLst>
                <a:latin typeface="Tahoma" pitchFamily="34" charset="0"/>
              </a:rPr>
              <a:t> on </a:t>
            </a:r>
            <a:r>
              <a:rPr lang="cs-CZ" sz="2900" dirty="0" err="1" smtClean="0">
                <a:solidFill>
                  <a:schemeClr val="bg1"/>
                </a:solidFill>
                <a:effectLst>
                  <a:outerShdw blurRad="38100" dist="38100" dir="2700000" algn="tl">
                    <a:srgbClr val="000000"/>
                  </a:outerShdw>
                </a:effectLst>
                <a:latin typeface="Tahoma" pitchFamily="34" charset="0"/>
              </a:rPr>
              <a:t>phagocytes</a:t>
            </a:r>
            <a:r>
              <a:rPr lang="cs-CZ" sz="2900" dirty="0" smtClean="0">
                <a:solidFill>
                  <a:schemeClr val="bg1"/>
                </a:solidFill>
                <a:effectLst>
                  <a:outerShdw blurRad="38100" dist="38100" dir="2700000" algn="tl">
                    <a:srgbClr val="000000"/>
                  </a:outerShdw>
                </a:effectLst>
                <a:latin typeface="Tahoma" pitchFamily="34" charset="0"/>
              </a:rPr>
              <a:t>  </a:t>
            </a:r>
          </a:p>
          <a:p>
            <a:pPr lvl="1">
              <a:lnSpc>
                <a:spcPct val="150000"/>
              </a:lnSpc>
              <a:buClr>
                <a:srgbClr val="00FF00"/>
              </a:buClr>
              <a:buFont typeface="Wingdings" pitchFamily="2" charset="2"/>
              <a:buChar char="§"/>
            </a:pPr>
            <a:r>
              <a:rPr lang="cs-CZ" sz="2900" dirty="0" smtClean="0">
                <a:solidFill>
                  <a:schemeClr val="bg1"/>
                </a:solidFill>
                <a:effectLst>
                  <a:outerShdw blurRad="38100" dist="38100" dir="2700000" algn="tl">
                    <a:srgbClr val="000000"/>
                  </a:outerShdw>
                </a:effectLst>
                <a:latin typeface="Tahoma" pitchFamily="34" charset="0"/>
              </a:rPr>
              <a:t>(</a:t>
            </a:r>
            <a:r>
              <a:rPr lang="cs-CZ" sz="2900" dirty="0" err="1" smtClean="0">
                <a:solidFill>
                  <a:schemeClr val="bg1"/>
                </a:solidFill>
                <a:effectLst>
                  <a:outerShdw blurRad="38100" dist="38100" dir="2700000" algn="tl">
                    <a:srgbClr val="000000"/>
                  </a:outerShdw>
                </a:effectLst>
                <a:latin typeface="Tahoma" pitchFamily="34" charset="0"/>
              </a:rPr>
              <a:t>concentration</a:t>
            </a:r>
            <a:r>
              <a:rPr lang="cs-CZ" sz="2900" dirty="0" smtClean="0">
                <a:solidFill>
                  <a:schemeClr val="bg1"/>
                </a:solidFill>
                <a:effectLst>
                  <a:outerShdw blurRad="38100" dist="38100" dir="2700000" algn="tl">
                    <a:srgbClr val="000000"/>
                  </a:outerShdw>
                </a:effectLst>
                <a:latin typeface="Tahoma" pitchFamily="34" charset="0"/>
              </a:rPr>
              <a:t> </a:t>
            </a:r>
            <a:r>
              <a:rPr lang="cs-CZ" sz="2900" dirty="0" err="1" smtClean="0">
                <a:solidFill>
                  <a:schemeClr val="bg1"/>
                </a:solidFill>
                <a:effectLst>
                  <a:outerShdw blurRad="38100" dist="38100" dir="2700000" algn="tl">
                    <a:srgbClr val="000000"/>
                  </a:outerShdw>
                </a:effectLst>
                <a:latin typeface="Tahoma" pitchFamily="34" charset="0"/>
              </a:rPr>
              <a:t>of</a:t>
            </a:r>
            <a:r>
              <a:rPr lang="cs-CZ" sz="2900" dirty="0" smtClean="0">
                <a:solidFill>
                  <a:schemeClr val="bg1"/>
                </a:solidFill>
                <a:effectLst>
                  <a:outerShdw blurRad="38100" dist="38100" dir="2700000" algn="tl">
                    <a:srgbClr val="000000"/>
                  </a:outerShdw>
                </a:effectLst>
                <a:latin typeface="Tahoma" pitchFamily="34" charset="0"/>
              </a:rPr>
              <a:t> 0.9 to 2.5 g / l; </a:t>
            </a:r>
            <a:r>
              <a:rPr lang="cs-CZ" sz="2900" dirty="0" err="1" smtClean="0">
                <a:solidFill>
                  <a:schemeClr val="bg1"/>
                </a:solidFill>
                <a:effectLst>
                  <a:outerShdw blurRad="38100" dist="38100" dir="2700000" algn="tl">
                    <a:srgbClr val="000000"/>
                  </a:outerShdw>
                </a:effectLst>
                <a:latin typeface="Tahoma" pitchFamily="34" charset="0"/>
              </a:rPr>
              <a:t>biol</a:t>
            </a:r>
            <a:r>
              <a:rPr lang="cs-CZ" sz="2900" dirty="0" smtClean="0">
                <a:solidFill>
                  <a:schemeClr val="bg1"/>
                </a:solidFill>
                <a:effectLst>
                  <a:outerShdw blurRad="38100" dist="38100" dir="2700000" algn="tl">
                    <a:srgbClr val="000000"/>
                  </a:outerShdw>
                </a:effectLst>
                <a:latin typeface="Tahoma" pitchFamily="34" charset="0"/>
              </a:rPr>
              <a:t>. half-</a:t>
            </a:r>
            <a:r>
              <a:rPr lang="cs-CZ" sz="2900" dirty="0" err="1" smtClean="0">
                <a:solidFill>
                  <a:schemeClr val="bg1"/>
                </a:solidFill>
                <a:effectLst>
                  <a:outerShdw blurRad="38100" dist="38100" dir="2700000" algn="tl">
                    <a:srgbClr val="000000"/>
                  </a:outerShdw>
                </a:effectLst>
                <a:latin typeface="Tahoma" pitchFamily="34" charset="0"/>
              </a:rPr>
              <a:t>life</a:t>
            </a:r>
            <a:r>
              <a:rPr lang="cs-CZ" sz="2900" dirty="0" smtClean="0">
                <a:solidFill>
                  <a:schemeClr val="bg1"/>
                </a:solidFill>
                <a:effectLst>
                  <a:outerShdw blurRad="38100" dist="38100" dir="2700000" algn="tl">
                    <a:srgbClr val="000000"/>
                  </a:outerShdw>
                </a:effectLst>
                <a:latin typeface="Tahoma" pitchFamily="34" charset="0"/>
              </a:rPr>
              <a:t> 6 </a:t>
            </a:r>
            <a:r>
              <a:rPr lang="cs-CZ" sz="2900" dirty="0" err="1" smtClean="0">
                <a:solidFill>
                  <a:schemeClr val="bg1"/>
                </a:solidFill>
                <a:effectLst>
                  <a:outerShdw blurRad="38100" dist="38100" dir="2700000" algn="tl">
                    <a:srgbClr val="000000"/>
                  </a:outerShdw>
                </a:effectLst>
                <a:latin typeface="Tahoma" pitchFamily="34" charset="0"/>
              </a:rPr>
              <a:t>days</a:t>
            </a:r>
            <a:r>
              <a:rPr lang="cs-CZ" sz="2900" dirty="0" smtClean="0">
                <a:solidFill>
                  <a:schemeClr val="bg1"/>
                </a:solidFill>
                <a:effectLst>
                  <a:outerShdw blurRad="38100" dist="38100" dir="2700000" algn="tl">
                    <a:srgbClr val="000000"/>
                  </a:outerShdw>
                </a:effectLst>
                <a:latin typeface="Tahoma" pitchFamily="34" charset="0"/>
              </a:rPr>
              <a:t>)   </a:t>
            </a:r>
            <a:endParaRPr lang="cs-CZ" sz="2000" dirty="0">
              <a:solidFill>
                <a:schemeClr val="bg1"/>
              </a:solidFill>
              <a:effectLst>
                <a:outerShdw blurRad="38100" dist="38100" dir="2700000" algn="tl">
                  <a:srgbClr val="000000"/>
                </a:outerShdw>
              </a:effectLst>
              <a:latin typeface="Tahoma" pitchFamily="34" charset="0"/>
            </a:endParaRPr>
          </a:p>
        </p:txBody>
      </p:sp>
      <p:pic>
        <p:nvPicPr>
          <p:cNvPr id="4" name="irc_mi" descr="http://www.infoescola.com/wp-content/uploads/2010/04/IgM.gif"/>
          <p:cNvPicPr/>
          <p:nvPr/>
        </p:nvPicPr>
        <p:blipFill>
          <a:blip r:embed="rId2" cstate="print"/>
          <a:srcRect/>
          <a:stretch>
            <a:fillRect/>
          </a:stretch>
        </p:blipFill>
        <p:spPr bwMode="auto">
          <a:xfrm>
            <a:off x="6572264" y="2364270"/>
            <a:ext cx="2285984"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457200" y="836613"/>
            <a:ext cx="8229600" cy="5289550"/>
          </a:xfrm>
        </p:spPr>
        <p:txBody>
          <a:bodyPr>
            <a:normAutofit fontScale="92500"/>
          </a:bodyPr>
          <a:lstStyle/>
          <a:p>
            <a:pPr>
              <a:lnSpc>
                <a:spcPct val="130000"/>
              </a:lnSpc>
              <a:buClr>
                <a:srgbClr val="00FF00"/>
              </a:buClr>
              <a:buFont typeface="Wingdings" pitchFamily="2" charset="2"/>
              <a:buChar char="§"/>
            </a:pPr>
            <a:r>
              <a:rPr lang="cs-CZ" sz="2800" b="1" dirty="0" err="1">
                <a:solidFill>
                  <a:srgbClr val="00FF00"/>
                </a:solidFill>
                <a:effectLst>
                  <a:outerShdw blurRad="38100" dist="38100" dir="2700000" algn="tl">
                    <a:srgbClr val="000000"/>
                  </a:outerShdw>
                </a:effectLst>
                <a:latin typeface="Tahoma" pitchFamily="34" charset="0"/>
              </a:rPr>
              <a:t>IgG</a:t>
            </a:r>
            <a:r>
              <a:rPr lang="cs-CZ" sz="2800" dirty="0">
                <a:solidFill>
                  <a:schemeClr val="bg1"/>
                </a:solidFill>
                <a:effectLst>
                  <a:outerShdw blurRad="38100" dist="38100" dir="2700000" algn="tl">
                    <a:srgbClr val="000000"/>
                  </a:outerShdw>
                </a:effectLst>
                <a:latin typeface="Tahoma" pitchFamily="34" charset="0"/>
              </a:rPr>
              <a:t> </a:t>
            </a:r>
            <a:endParaRPr lang="cs-CZ" sz="28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predominantly</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formed</a:t>
            </a:r>
            <a:r>
              <a:rPr lang="cs-CZ" sz="2200" dirty="0" smtClean="0">
                <a:solidFill>
                  <a:schemeClr val="bg1"/>
                </a:solidFill>
                <a:effectLst>
                  <a:outerShdw blurRad="38100" dist="38100" dir="2700000" algn="tl">
                    <a:srgbClr val="000000"/>
                  </a:outerShdw>
                </a:effectLst>
                <a:latin typeface="Tahoma" pitchFamily="34" charset="0"/>
              </a:rPr>
              <a:t> in </a:t>
            </a:r>
            <a:r>
              <a:rPr lang="cs-CZ" sz="2200" dirty="0" err="1" smtClean="0">
                <a:solidFill>
                  <a:schemeClr val="bg1"/>
                </a:solidFill>
                <a:effectLst>
                  <a:outerShdw blurRad="38100" dist="38100" dir="2700000" algn="tl">
                    <a:srgbClr val="000000"/>
                  </a:outerShdw>
                </a:effectLst>
                <a:latin typeface="Tahoma" pitchFamily="34" charset="0"/>
              </a:rPr>
              <a:t>secondary</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immune</a:t>
            </a: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None/>
            </a:pPr>
            <a:r>
              <a:rPr lang="cs-CZ" sz="2200" dirty="0" smtClean="0">
                <a:solidFill>
                  <a:schemeClr val="bg1"/>
                </a:solidFill>
                <a:effectLst>
                  <a:outerShdw blurRad="38100" dist="38100" dir="2700000" algn="tl">
                    <a:srgbClr val="000000"/>
                  </a:outerShdw>
                </a:effectLst>
                <a:latin typeface="Tahoma" pitchFamily="34" charset="0"/>
              </a:rPr>
              <a:t>    response</a:t>
            </a: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functions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Ag</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neutralization</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opsonization</a:t>
            </a:r>
            <a:r>
              <a:rPr lang="cs-CZ" sz="2200" dirty="0" smtClean="0">
                <a:solidFill>
                  <a:schemeClr val="bg1"/>
                </a:solidFill>
                <a:effectLst>
                  <a:outerShdw blurRad="38100" dist="38100" dir="2700000" algn="tl">
                    <a:srgbClr val="000000"/>
                  </a:outerShdw>
                </a:effectLst>
                <a:latin typeface="Tahoma" pitchFamily="34" charset="0"/>
              </a:rPr>
              <a:t>, </a:t>
            </a:r>
          </a:p>
          <a:p>
            <a:pPr lvl="1">
              <a:lnSpc>
                <a:spcPct val="150000"/>
              </a:lnSpc>
              <a:buClr>
                <a:srgbClr val="00FF00"/>
              </a:buClr>
              <a:buNone/>
            </a:pP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complement</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activation</a:t>
            </a:r>
            <a:r>
              <a:rPr lang="cs-CZ" sz="2200" dirty="0" smtClean="0">
                <a:solidFill>
                  <a:schemeClr val="bg1"/>
                </a:solidFill>
                <a:effectLst>
                  <a:outerShdw blurRad="38100" dist="38100" dir="2700000" algn="tl">
                    <a:srgbClr val="000000"/>
                  </a:outerShdw>
                </a:effectLst>
                <a:latin typeface="Tahoma" pitchFamily="34" charset="0"/>
              </a:rPr>
              <a:t>, ADCC</a:t>
            </a: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isotypes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a:solidFill>
                  <a:schemeClr val="bg1"/>
                </a:solidFill>
                <a:effectLst>
                  <a:outerShdw blurRad="38100" dist="38100" dir="2700000" algn="tl">
                    <a:srgbClr val="000000"/>
                  </a:outerShdw>
                </a:effectLst>
                <a:latin typeface="Tahoma" pitchFamily="34" charset="0"/>
              </a:rPr>
              <a:t>IgG1-IgG4 </a:t>
            </a:r>
            <a:r>
              <a:rPr lang="cs-CZ" sz="2200" dirty="0" err="1" smtClean="0">
                <a:solidFill>
                  <a:schemeClr val="bg1"/>
                </a:solidFill>
                <a:effectLst>
                  <a:outerShdw blurRad="38100" dist="38100" dir="2700000" algn="tl">
                    <a:srgbClr val="000000"/>
                  </a:outerShdw>
                </a:effectLst>
                <a:latin typeface="Tahoma" pitchFamily="34" charset="0"/>
              </a:rPr>
              <a:t>with</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different</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ability</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of</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complement</a:t>
            </a:r>
            <a:r>
              <a:rPr lang="cs-CZ" sz="2200" dirty="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activation</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and</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binding</a:t>
            </a:r>
            <a:r>
              <a:rPr lang="cs-CZ" sz="2200" dirty="0">
                <a:solidFill>
                  <a:schemeClr val="bg1"/>
                </a:solidFill>
                <a:effectLst>
                  <a:outerShdw blurRad="38100" dist="38100" dir="2700000" algn="tl">
                    <a:srgbClr val="000000"/>
                  </a:outerShdw>
                </a:effectLst>
                <a:latin typeface="Tahoma" pitchFamily="34" charset="0"/>
              </a:rPr>
              <a:t> </a:t>
            </a:r>
            <a:r>
              <a:rPr lang="cs-CZ" sz="2200" dirty="0" smtClean="0">
                <a:solidFill>
                  <a:schemeClr val="bg1"/>
                </a:solidFill>
                <a:effectLst>
                  <a:outerShdw blurRad="38100" dist="38100" dir="2700000" algn="tl">
                    <a:srgbClr val="000000"/>
                  </a:outerShdw>
                </a:effectLst>
                <a:latin typeface="Tahoma" pitchFamily="34" charset="0"/>
              </a:rPr>
              <a:t>to </a:t>
            </a:r>
            <a:r>
              <a:rPr lang="cs-CZ" sz="2200" dirty="0" err="1">
                <a:solidFill>
                  <a:schemeClr val="bg1"/>
                </a:solidFill>
                <a:effectLst>
                  <a:outerShdw blurRad="38100" dist="38100" dir="2700000" algn="tl">
                    <a:srgbClr val="000000"/>
                  </a:outerShdw>
                </a:effectLst>
                <a:latin typeface="Tahoma" pitchFamily="34" charset="0"/>
              </a:rPr>
              <a:t>Fc</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receptors</a:t>
            </a:r>
            <a:r>
              <a:rPr lang="cs-CZ" sz="2200" dirty="0">
                <a:solidFill>
                  <a:schemeClr val="bg1"/>
                </a:solidFill>
                <a:effectLst>
                  <a:outerShdw blurRad="38100" dist="38100" dir="2700000" algn="tl">
                    <a:srgbClr val="000000"/>
                  </a:outerShdw>
                </a:effectLst>
                <a:latin typeface="Tahoma" pitchFamily="34" charset="0"/>
              </a:rPr>
              <a:t> </a:t>
            </a:r>
            <a:r>
              <a:rPr lang="cs-CZ" sz="2200" dirty="0" smtClean="0">
                <a:solidFill>
                  <a:schemeClr val="bg1"/>
                </a:solidFill>
                <a:effectLst>
                  <a:outerShdw blurRad="38100" dist="38100" dir="2700000" algn="tl">
                    <a:srgbClr val="000000"/>
                  </a:outerShdw>
                </a:effectLst>
                <a:latin typeface="Tahoma" pitchFamily="34" charset="0"/>
              </a:rPr>
              <a:t>on </a:t>
            </a:r>
            <a:r>
              <a:rPr lang="cs-CZ" sz="2200" dirty="0" err="1" smtClean="0">
                <a:solidFill>
                  <a:schemeClr val="bg1"/>
                </a:solidFill>
                <a:effectLst>
                  <a:outerShdw blurRad="38100" dist="38100" dir="2700000" algn="tl">
                    <a:srgbClr val="000000"/>
                  </a:outerShdw>
                </a:effectLst>
                <a:latin typeface="Tahoma" pitchFamily="34" charset="0"/>
              </a:rPr>
              <a:t>phagocytes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a:solidFill>
                  <a:schemeClr val="bg1"/>
                </a:solidFill>
                <a:effectLst>
                  <a:outerShdw blurRad="38100" dist="38100" dir="2700000" algn="tl">
                    <a:srgbClr val="000000"/>
                  </a:outerShdw>
                </a:effectLst>
                <a:latin typeface="Tahoma" pitchFamily="34" charset="0"/>
              </a:rPr>
              <a:t>(</a:t>
            </a:r>
            <a:r>
              <a:rPr lang="cs-CZ" sz="2200" dirty="0" err="1">
                <a:solidFill>
                  <a:schemeClr val="bg1"/>
                </a:solidFill>
                <a:effectLst>
                  <a:outerShdw blurRad="38100" dist="38100" dir="2700000" algn="tl">
                    <a:srgbClr val="000000"/>
                  </a:outerShdw>
                </a:effectLst>
                <a:latin typeface="Tahoma" pitchFamily="34" charset="0"/>
              </a:rPr>
              <a:t>opsonization</a:t>
            </a:r>
            <a:r>
              <a:rPr lang="cs-CZ" sz="2200" dirty="0" smtClean="0">
                <a:solidFill>
                  <a:schemeClr val="bg1"/>
                </a:solidFill>
                <a:effectLst>
                  <a:outerShdw blurRad="38100" dist="38100" dir="2700000" algn="tl">
                    <a:srgbClr val="000000"/>
                  </a:outerShdw>
                </a:effectLst>
                <a:latin typeface="Tahoma" pitchFamily="34" charset="0"/>
              </a:rPr>
              <a:t>)</a:t>
            </a: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passes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the</a:t>
            </a:r>
            <a:r>
              <a:rPr lang="cs-CZ" sz="2200" dirty="0">
                <a:solidFill>
                  <a:schemeClr val="bg1"/>
                </a:solidFill>
                <a:effectLst>
                  <a:outerShdw blurRad="38100" dist="38100" dir="2700000" algn="tl">
                    <a:srgbClr val="000000"/>
                  </a:outerShdw>
                </a:effectLst>
                <a:latin typeface="Tahoma" pitchFamily="34" charset="0"/>
              </a:rPr>
              <a:t> placenta (</a:t>
            </a:r>
            <a:r>
              <a:rPr lang="cs-CZ" sz="2200" dirty="0" err="1" smtClean="0">
                <a:solidFill>
                  <a:schemeClr val="bg1"/>
                </a:solidFill>
                <a:effectLst>
                  <a:outerShdw blurRad="38100" dist="38100" dir="2700000" algn="tl">
                    <a:srgbClr val="000000"/>
                  </a:outerShdw>
                </a:effectLst>
                <a:latin typeface="Tahoma" pitchFamily="34" charset="0"/>
              </a:rPr>
              <a:t>protection</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of</a:t>
            </a:r>
            <a:r>
              <a:rPr lang="cs-CZ" sz="2200" dirty="0" smtClean="0">
                <a:solidFill>
                  <a:schemeClr val="bg1"/>
                </a:solidFill>
                <a:effectLst>
                  <a:outerShdw blurRad="38100" dist="38100" dir="2700000" algn="tl">
                    <a:srgbClr val="000000"/>
                  </a:outerShdw>
                </a:effectLst>
                <a:latin typeface="Tahoma" pitchFamily="34" charset="0"/>
              </a:rPr>
              <a:t> fetus in </a:t>
            </a:r>
            <a:r>
              <a:rPr lang="cs-CZ" sz="2200" dirty="0" err="1" smtClean="0">
                <a:solidFill>
                  <a:schemeClr val="bg1"/>
                </a:solidFill>
                <a:effectLst>
                  <a:outerShdw blurRad="38100" dist="38100" dir="2700000" algn="tl">
                    <a:srgbClr val="000000"/>
                  </a:outerShdw>
                </a:effectLst>
                <a:latin typeface="Tahoma" pitchFamily="34" charset="0"/>
              </a:rPr>
              <a:t>utero</a:t>
            </a:r>
            <a:r>
              <a:rPr lang="cs-CZ" sz="2200" dirty="0" smtClean="0">
                <a:solidFill>
                  <a:schemeClr val="bg1"/>
                </a:solidFill>
                <a:effectLst>
                  <a:outerShdw blurRad="38100" dist="38100" dir="2700000" algn="tl">
                    <a:srgbClr val="000000"/>
                  </a:outerShdw>
                </a:effectLst>
                <a:latin typeface="Tahoma" pitchFamily="34" charset="0"/>
              </a:rPr>
              <a:t>) </a:t>
            </a:r>
          </a:p>
          <a:p>
            <a:pPr lvl="1">
              <a:lnSpc>
                <a:spcPct val="150000"/>
              </a:lnSpc>
              <a:buClr>
                <a:srgbClr val="00FF00"/>
              </a:buClr>
              <a:buFont typeface="Wingdings" pitchFamily="2" charset="2"/>
              <a:buChar char="§"/>
            </a:pPr>
            <a:r>
              <a:rPr lang="cs-CZ" sz="2200" dirty="0" smtClean="0">
                <a:solidFill>
                  <a:schemeClr val="bg1"/>
                </a:solidFill>
                <a:effectLst>
                  <a:outerShdw blurRad="38100" dist="38100" dir="2700000" algn="tl">
                    <a:srgbClr val="000000"/>
                  </a:outerShdw>
                </a:effectLst>
                <a:latin typeface="Tahoma" pitchFamily="34" charset="0"/>
              </a:rPr>
              <a:t>(</a:t>
            </a:r>
            <a:r>
              <a:rPr lang="cs-CZ" sz="2200" dirty="0" err="1">
                <a:solidFill>
                  <a:schemeClr val="bg1"/>
                </a:solidFill>
                <a:effectLst>
                  <a:outerShdw blurRad="38100" dist="38100" dir="2700000" algn="tl">
                    <a:srgbClr val="000000"/>
                  </a:outerShdw>
                </a:effectLst>
                <a:latin typeface="Tahoma" pitchFamily="34" charset="0"/>
              </a:rPr>
              <a:t>concentration</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of</a:t>
            </a:r>
            <a:r>
              <a:rPr lang="cs-CZ" sz="2200" dirty="0">
                <a:solidFill>
                  <a:schemeClr val="bg1"/>
                </a:solidFill>
                <a:effectLst>
                  <a:outerShdw blurRad="38100" dist="38100" dir="2700000" algn="tl">
                    <a:srgbClr val="000000"/>
                  </a:outerShdw>
                </a:effectLst>
                <a:latin typeface="Tahoma" pitchFamily="34" charset="0"/>
              </a:rPr>
              <a:t> 8 to 18 g / l; </a:t>
            </a:r>
            <a:r>
              <a:rPr lang="cs-CZ" sz="2200" dirty="0" err="1">
                <a:solidFill>
                  <a:schemeClr val="bg1"/>
                </a:solidFill>
                <a:effectLst>
                  <a:outerShdw blurRad="38100" dist="38100" dir="2700000" algn="tl">
                    <a:srgbClr val="000000"/>
                  </a:outerShdw>
                </a:effectLst>
                <a:latin typeface="Tahoma" pitchFamily="34" charset="0"/>
              </a:rPr>
              <a:t>biol</a:t>
            </a:r>
            <a:r>
              <a:rPr lang="cs-CZ" sz="2200" dirty="0">
                <a:solidFill>
                  <a:schemeClr val="bg1"/>
                </a:solidFill>
                <a:effectLst>
                  <a:outerShdw blurRad="38100" dist="38100" dir="2700000" algn="tl">
                    <a:srgbClr val="000000"/>
                  </a:outerShdw>
                </a:effectLst>
                <a:latin typeface="Tahoma" pitchFamily="34" charset="0"/>
              </a:rPr>
              <a:t>. half-</a:t>
            </a:r>
            <a:r>
              <a:rPr lang="cs-CZ" sz="2200" dirty="0" err="1">
                <a:solidFill>
                  <a:schemeClr val="bg1"/>
                </a:solidFill>
                <a:effectLst>
                  <a:outerShdw blurRad="38100" dist="38100" dir="2700000" algn="tl">
                    <a:srgbClr val="000000"/>
                  </a:outerShdw>
                </a:effectLst>
                <a:latin typeface="Tahoma" pitchFamily="34" charset="0"/>
              </a:rPr>
              <a:t>life</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of</a:t>
            </a:r>
            <a:r>
              <a:rPr lang="cs-CZ" sz="2200" dirty="0">
                <a:solidFill>
                  <a:schemeClr val="bg1"/>
                </a:solidFill>
                <a:effectLst>
                  <a:outerShdw blurRad="38100" dist="38100" dir="2700000" algn="tl">
                    <a:srgbClr val="000000"/>
                  </a:outerShdw>
                </a:effectLst>
                <a:latin typeface="Tahoma" pitchFamily="34" charset="0"/>
              </a:rPr>
              <a:t> 21 </a:t>
            </a:r>
            <a:r>
              <a:rPr lang="cs-CZ" sz="2200" dirty="0" err="1" smtClean="0">
                <a:solidFill>
                  <a:schemeClr val="bg1"/>
                </a:solidFill>
                <a:effectLst>
                  <a:outerShdw blurRad="38100" dist="38100" dir="2700000" algn="tl">
                    <a:srgbClr val="000000"/>
                  </a:outerShdw>
                </a:effectLst>
                <a:latin typeface="Tahoma" pitchFamily="34" charset="0"/>
              </a:rPr>
              <a:t>days</a:t>
            </a:r>
            <a:r>
              <a:rPr lang="cs-CZ" sz="2200" dirty="0">
                <a:solidFill>
                  <a:schemeClr val="bg1"/>
                </a:solidFill>
                <a:effectLst>
                  <a:outerShdw blurRad="38100" dist="38100" dir="2700000" algn="tl">
                    <a:srgbClr val="000000"/>
                  </a:outerShdw>
                </a:effectLst>
                <a:latin typeface="Tahoma" pitchFamily="34" charset="0"/>
              </a:rPr>
              <a:t>) </a:t>
            </a:r>
          </a:p>
        </p:txBody>
      </p:sp>
      <p:pic>
        <p:nvPicPr>
          <p:cNvPr id="3" name="irc_mi" descr="http://immuneweb.xxmu.edu.cn/immunology/igg.gif"/>
          <p:cNvPicPr/>
          <p:nvPr/>
        </p:nvPicPr>
        <p:blipFill>
          <a:blip r:embed="rId2" cstate="print"/>
          <a:srcRect/>
          <a:stretch>
            <a:fillRect/>
          </a:stretch>
        </p:blipFill>
        <p:spPr bwMode="auto">
          <a:xfrm>
            <a:off x="6715140" y="357166"/>
            <a:ext cx="2000252"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28596" y="3071810"/>
            <a:ext cx="8229600" cy="1143000"/>
          </a:xfrm>
        </p:spPr>
        <p:txBody>
          <a:bodyPr/>
          <a:lstStyle/>
          <a:p>
            <a:r>
              <a:rPr lang="cs-CZ" b="1" dirty="0">
                <a:solidFill>
                  <a:schemeClr val="bg1"/>
                </a:solidFill>
                <a:effectLst>
                  <a:outerShdw blurRad="38100" dist="38100" dir="2700000" algn="tl">
                    <a:srgbClr val="000000"/>
                  </a:outerShdw>
                </a:effectLst>
                <a:latin typeface="Tahoma" pitchFamily="34" charset="0"/>
              </a:rPr>
              <a:t>B </a:t>
            </a:r>
            <a:r>
              <a:rPr lang="cs-CZ" b="1" dirty="0" err="1">
                <a:solidFill>
                  <a:schemeClr val="bg1"/>
                </a:solidFill>
                <a:effectLst>
                  <a:outerShdw blurRad="38100" dist="38100" dir="2700000" algn="tl">
                    <a:srgbClr val="000000"/>
                  </a:outerShdw>
                </a:effectLst>
                <a:latin typeface="Tahoma" pitchFamily="34" charset="0"/>
              </a:rPr>
              <a:t>lymphocytes</a:t>
            </a:r>
            <a:endParaRPr lang="cs-CZ" b="1" dirty="0">
              <a:solidFill>
                <a:schemeClr val="bg1"/>
              </a:solidFill>
              <a:effectLst>
                <a:outerShdw blurRad="38100" dist="38100" dir="2700000" algn="tl">
                  <a:srgbClr val="000000"/>
                </a:outerShdw>
              </a:effectLst>
              <a:latin typeface="Tahoma" pitchFamily="34" charset="0"/>
            </a:endParaRPr>
          </a:p>
        </p:txBody>
      </p:sp>
      <p:pic>
        <p:nvPicPr>
          <p:cNvPr id="3" name="Picture 2" descr="http://www.biooncology.com/images/therapeutic-targets/b-cell-lg.jpg"/>
          <p:cNvPicPr>
            <a:picLocks noChangeAspect="1" noChangeArrowheads="1"/>
          </p:cNvPicPr>
          <p:nvPr/>
        </p:nvPicPr>
        <p:blipFill>
          <a:blip r:embed="rId2" cstate="print"/>
          <a:srcRect/>
          <a:stretch>
            <a:fillRect/>
          </a:stretch>
        </p:blipFill>
        <p:spPr bwMode="auto">
          <a:xfrm>
            <a:off x="214282" y="149435"/>
            <a:ext cx="2643206" cy="255948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357158" y="642894"/>
            <a:ext cx="8286808" cy="6000816"/>
          </a:xfrm>
        </p:spPr>
        <p:txBody>
          <a:bodyPr>
            <a:normAutofit fontScale="70000" lnSpcReduction="20000"/>
          </a:bodyPr>
          <a:lstStyle/>
          <a:p>
            <a:pPr>
              <a:lnSpc>
                <a:spcPct val="90000"/>
              </a:lnSpc>
              <a:buClr>
                <a:srgbClr val="00FF00"/>
              </a:buClr>
              <a:buNone/>
            </a:pPr>
            <a:r>
              <a:rPr lang="cs-CZ" sz="2400" b="1" dirty="0" err="1" smtClean="0">
                <a:solidFill>
                  <a:srgbClr val="00FF00"/>
                </a:solidFill>
                <a:effectLst>
                  <a:outerShdw blurRad="38100" dist="38100" dir="2700000" algn="tl">
                    <a:srgbClr val="000000"/>
                  </a:outerShdw>
                </a:effectLst>
                <a:latin typeface="Tahoma" pitchFamily="34" charset="0"/>
              </a:rPr>
              <a:t>IgA</a:t>
            </a:r>
            <a:endParaRPr lang="cs-CZ" sz="2400" b="1" dirty="0" smtClean="0">
              <a:solidFill>
                <a:srgbClr val="00FF00"/>
              </a:solidFill>
              <a:effectLst>
                <a:outerShdw blurRad="38100" dist="38100" dir="2700000" algn="tl">
                  <a:srgbClr val="000000"/>
                </a:outerShdw>
              </a:effectLst>
              <a:latin typeface="Tahoma" pitchFamily="34" charset="0"/>
            </a:endParaRPr>
          </a:p>
          <a:p>
            <a:pPr>
              <a:lnSpc>
                <a:spcPct val="90000"/>
              </a:lnSpc>
              <a:buClr>
                <a:srgbClr val="00FF00"/>
              </a:buClr>
              <a:buNone/>
            </a:pPr>
            <a:r>
              <a:rPr lang="cs-CZ" sz="2400" b="1" dirty="0" smtClean="0">
                <a:solidFill>
                  <a:srgbClr val="00FF00"/>
                </a:solidFill>
                <a:effectLst>
                  <a:outerShdw blurRad="38100" dist="38100" dir="2700000" algn="tl">
                    <a:srgbClr val="000000"/>
                  </a:outerShdw>
                </a:effectLst>
                <a:latin typeface="Tahoma" pitchFamily="34" charset="0"/>
              </a:rPr>
              <a:t>         </a:t>
            </a:r>
            <a:r>
              <a:rPr lang="cs-CZ" sz="2400" b="1" dirty="0" err="1" smtClean="0">
                <a:solidFill>
                  <a:srgbClr val="00FF00"/>
                </a:solidFill>
                <a:effectLst>
                  <a:outerShdw blurRad="38100" dist="38100" dir="2700000" algn="tl">
                    <a:srgbClr val="000000"/>
                  </a:outerShdw>
                </a:effectLst>
                <a:latin typeface="Tahoma" pitchFamily="34" charset="0"/>
              </a:rPr>
              <a:t>Secretory</a:t>
            </a:r>
            <a:r>
              <a:rPr lang="cs-CZ" sz="2400" b="1" dirty="0" smtClean="0">
                <a:solidFill>
                  <a:srgbClr val="00FF00"/>
                </a:solidFill>
                <a:effectLst>
                  <a:outerShdw blurRad="38100" dist="38100" dir="2700000" algn="tl">
                    <a:srgbClr val="000000"/>
                  </a:outerShdw>
                </a:effectLst>
                <a:latin typeface="Tahoma" pitchFamily="34" charset="0"/>
              </a:rPr>
              <a:t> </a:t>
            </a:r>
            <a:r>
              <a:rPr lang="cs-CZ" sz="2400" b="1" dirty="0" err="1" smtClean="0">
                <a:solidFill>
                  <a:srgbClr val="00FF00"/>
                </a:solidFill>
                <a:effectLst>
                  <a:outerShdw blurRad="38100" dist="38100" dir="2700000" algn="tl">
                    <a:srgbClr val="000000"/>
                  </a:outerShdw>
                </a:effectLst>
                <a:latin typeface="Tahoma" pitchFamily="34" charset="0"/>
              </a:rPr>
              <a:t>IgA</a:t>
            </a:r>
            <a:endParaRPr lang="cs-CZ" sz="2400" b="1" dirty="0" smtClean="0">
              <a:solidFill>
                <a:srgbClr val="00FF00"/>
              </a:solidFill>
              <a:effectLst>
                <a:outerShdw blurRad="38100" dist="38100" dir="2700000" algn="tl">
                  <a:srgbClr val="000000"/>
                </a:outerShdw>
              </a:effectLst>
              <a:latin typeface="Tahoma" pitchFamily="34" charset="0"/>
            </a:endParaRPr>
          </a:p>
          <a:p>
            <a:pPr>
              <a:lnSpc>
                <a:spcPct val="90000"/>
              </a:lnSpc>
              <a:buClr>
                <a:srgbClr val="00FF00"/>
              </a:buClr>
              <a:buNone/>
            </a:pPr>
            <a:r>
              <a:rPr lang="cs-CZ" sz="2400" b="1" dirty="0" smtClean="0">
                <a:solidFill>
                  <a:srgbClr val="00FF00"/>
                </a:solidFill>
                <a:effectLst>
                  <a:outerShdw blurRad="38100" dist="38100" dir="2700000" algn="tl">
                    <a:srgbClr val="000000"/>
                  </a:outerShdw>
                </a:effectLst>
                <a:latin typeface="Tahoma" pitchFamily="34" charset="0"/>
              </a:rPr>
              <a:t> </a:t>
            </a:r>
          </a:p>
          <a:p>
            <a:pPr lvl="1">
              <a:lnSpc>
                <a:spcPct val="150000"/>
              </a:lnSpc>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rPr>
              <a:t>most </a:t>
            </a:r>
            <a:r>
              <a:rPr lang="cs-CZ" sz="2400" dirty="0" err="1" smtClean="0">
                <a:solidFill>
                  <a:schemeClr val="bg1"/>
                </a:solidFill>
                <a:effectLst>
                  <a:outerShdw blurRad="38100" dist="38100" dir="2700000" algn="tl">
                    <a:srgbClr val="000000"/>
                  </a:outerShdw>
                </a:effectLst>
              </a:rPr>
              <a:t>significant</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mucosal</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immunoglobulin</a:t>
            </a:r>
            <a:r>
              <a:rPr lang="cs-CZ" sz="2400" dirty="0" smtClean="0">
                <a:solidFill>
                  <a:schemeClr val="bg1"/>
                </a:solidFill>
                <a:effectLst>
                  <a:outerShdw blurRad="38100" dist="38100" dir="2700000" algn="tl">
                    <a:srgbClr val="000000"/>
                  </a:outerShdw>
                </a:effectLst>
              </a:rPr>
              <a:t> </a:t>
            </a:r>
          </a:p>
          <a:p>
            <a:pPr lvl="1">
              <a:lnSpc>
                <a:spcPct val="150000"/>
              </a:lnSpc>
              <a:buClr>
                <a:srgbClr val="00FF00"/>
              </a:buClr>
              <a:buFont typeface="Wingdings" pitchFamily="2" charset="2"/>
              <a:buChar char="§"/>
            </a:pPr>
            <a:r>
              <a:rPr lang="cs-CZ" sz="2200" dirty="0" smtClean="0">
                <a:solidFill>
                  <a:schemeClr val="bg1"/>
                </a:solidFill>
                <a:effectLst>
                  <a:outerShdw blurRad="38100" dist="38100" dir="2700000" algn="tl">
                    <a:srgbClr val="000000"/>
                  </a:outerShdw>
                </a:effectLst>
                <a:latin typeface="Tahoma" pitchFamily="34" charset="0"/>
              </a:rPr>
              <a:t>dimer </a:t>
            </a:r>
            <a:r>
              <a:rPr lang="cs-CZ" sz="2200" dirty="0" err="1" smtClean="0">
                <a:solidFill>
                  <a:schemeClr val="bg1"/>
                </a:solidFill>
                <a:effectLst>
                  <a:outerShdw blurRad="38100" dist="38100" dir="2700000" algn="tl">
                    <a:srgbClr val="000000"/>
                  </a:outerShdw>
                </a:effectLst>
                <a:latin typeface="Tahoma" pitchFamily="34" charset="0"/>
              </a:rPr>
              <a:t>with</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secretory</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component</a:t>
            </a: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None/>
            </a:pPr>
            <a:r>
              <a:rPr lang="cs-CZ" sz="2400" b="1" baseline="-25000" dirty="0" smtClean="0">
                <a:solidFill>
                  <a:schemeClr val="bg1"/>
                </a:solidFill>
                <a:effectLst>
                  <a:outerShdw blurRad="38100" dist="38100" dir="2700000" algn="tl">
                    <a:srgbClr val="000000"/>
                  </a:outerShdw>
                </a:effectLst>
              </a:rPr>
              <a:t>         </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transcytosis</a:t>
            </a:r>
            <a:r>
              <a:rPr lang="cs-CZ" sz="2400" dirty="0" smtClean="0">
                <a:solidFill>
                  <a:schemeClr val="bg1"/>
                </a:solidFill>
                <a:effectLst>
                  <a:outerShdw blurRad="38100" dist="38100" dir="2700000" algn="tl">
                    <a:srgbClr val="000000"/>
                  </a:outerShdw>
                </a:effectLst>
              </a:rPr>
              <a:t> - </a:t>
            </a:r>
            <a:r>
              <a:rPr lang="cs-CZ" sz="2400" dirty="0" err="1" smtClean="0">
                <a:solidFill>
                  <a:schemeClr val="bg1"/>
                </a:solidFill>
                <a:effectLst>
                  <a:outerShdw blurRad="38100" dist="38100" dir="2700000" algn="tl">
                    <a:srgbClr val="000000"/>
                  </a:outerShdw>
                </a:effectLst>
              </a:rPr>
              <a:t>IgA</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transported</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across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the</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epithelium</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using</a:t>
            </a:r>
            <a:r>
              <a:rPr lang="cs-CZ" sz="2400" dirty="0" smtClean="0">
                <a:solidFill>
                  <a:schemeClr val="bg1"/>
                </a:solidFill>
                <a:effectLst>
                  <a:outerShdw blurRad="38100" dist="38100" dir="2700000" algn="tl">
                    <a:srgbClr val="000000"/>
                  </a:outerShdw>
                </a:effectLst>
              </a:rPr>
              <a:t> transport </a:t>
            </a:r>
            <a:r>
              <a:rPr lang="cs-CZ" sz="2400" dirty="0" err="1" smtClean="0">
                <a:solidFill>
                  <a:schemeClr val="bg1"/>
                </a:solidFill>
                <a:effectLst>
                  <a:outerShdw blurRad="38100" dist="38100" dir="2700000" algn="tl">
                    <a:srgbClr val="000000"/>
                  </a:outerShdw>
                </a:effectLst>
              </a:rPr>
              <a:t>Fc</a:t>
            </a:r>
            <a:r>
              <a:rPr lang="cs-CZ" sz="2400" dirty="0" smtClean="0">
                <a:solidFill>
                  <a:schemeClr val="bg1"/>
                </a:solidFill>
                <a:effectLst>
                  <a:outerShdw blurRad="38100" dist="38100" dir="2700000" algn="tl">
                    <a:srgbClr val="000000"/>
                  </a:outerShdw>
                </a:effectLst>
              </a:rPr>
              <a:t>   receptor (</a:t>
            </a:r>
            <a:r>
              <a:rPr lang="cs-CZ" sz="2400" dirty="0" err="1" smtClean="0">
                <a:solidFill>
                  <a:schemeClr val="bg1"/>
                </a:solidFill>
                <a:effectLst>
                  <a:outerShdw blurRad="38100" dist="38100" dir="2700000" algn="tl">
                    <a:srgbClr val="000000"/>
                  </a:outerShdw>
                </a:effectLst>
              </a:rPr>
              <a:t>polymeric</a:t>
            </a:r>
            <a:r>
              <a:rPr lang="cs-CZ" sz="2400" dirty="0" smtClean="0">
                <a:solidFill>
                  <a:schemeClr val="bg1"/>
                </a:solidFill>
                <a:effectLst>
                  <a:outerShdw blurRad="38100" dist="38100" dir="2700000" algn="tl">
                    <a:srgbClr val="000000"/>
                  </a:outerShdw>
                </a:effectLst>
              </a:rPr>
              <a:t>-</a:t>
            </a:r>
            <a:r>
              <a:rPr lang="cs-CZ" sz="2400" dirty="0" err="1" smtClean="0">
                <a:solidFill>
                  <a:schemeClr val="bg1"/>
                </a:solidFill>
                <a:effectLst>
                  <a:outerShdw blurRad="38100" dist="38100" dir="2700000" algn="tl">
                    <a:srgbClr val="000000"/>
                  </a:outerShdw>
                </a:effectLst>
              </a:rPr>
              <a:t>Ig</a:t>
            </a:r>
            <a:r>
              <a:rPr lang="cs-CZ" sz="2400" dirty="0" smtClean="0">
                <a:solidFill>
                  <a:schemeClr val="bg1"/>
                </a:solidFill>
                <a:effectLst>
                  <a:outerShdw blurRad="38100" dist="38100" dir="2700000" algn="tl">
                    <a:srgbClr val="000000"/>
                  </a:outerShdw>
                </a:effectLst>
              </a:rPr>
              <a:t> receptor), on luminal </a:t>
            </a:r>
            <a:r>
              <a:rPr lang="cs-CZ" sz="2400" dirty="0" err="1" smtClean="0">
                <a:solidFill>
                  <a:schemeClr val="bg1"/>
                </a:solidFill>
                <a:effectLst>
                  <a:outerShdw blurRad="38100" dist="38100" dir="2700000" algn="tl">
                    <a:srgbClr val="000000"/>
                  </a:outerShdw>
                </a:effectLst>
              </a:rPr>
              <a:t>side</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IgA</a:t>
            </a:r>
            <a:r>
              <a:rPr lang="cs-CZ" sz="2400" dirty="0" smtClean="0">
                <a:solidFill>
                  <a:schemeClr val="bg1"/>
                </a:solidFill>
                <a:effectLst>
                  <a:outerShdw blurRad="38100" dist="38100" dir="2700000" algn="tl">
                    <a:srgbClr val="000000"/>
                  </a:outerShdw>
                </a:effectLst>
              </a:rPr>
              <a:t> split </a:t>
            </a:r>
            <a:r>
              <a:rPr lang="cs-CZ" sz="2400" dirty="0" err="1" smtClean="0">
                <a:solidFill>
                  <a:schemeClr val="bg1"/>
                </a:solidFill>
                <a:effectLst>
                  <a:outerShdw blurRad="38100" dist="38100" dir="2700000" algn="tl">
                    <a:srgbClr val="000000"/>
                  </a:outerShdw>
                </a:effectLst>
              </a:rPr>
              <a:t>off</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with</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the</a:t>
            </a:r>
            <a:r>
              <a:rPr lang="cs-CZ" sz="2400" dirty="0" smtClean="0">
                <a:solidFill>
                  <a:schemeClr val="bg1"/>
                </a:solidFill>
                <a:effectLst>
                  <a:outerShdw blurRad="38100" dist="38100" dir="2700000" algn="tl">
                    <a:srgbClr val="000000"/>
                  </a:outerShdw>
                </a:effectLst>
              </a:rPr>
              <a:t> part </a:t>
            </a:r>
            <a:r>
              <a:rPr lang="cs-CZ" sz="2400" dirty="0" err="1" smtClean="0">
                <a:solidFill>
                  <a:schemeClr val="bg1"/>
                </a:solidFill>
                <a:effectLst>
                  <a:outerShdw blurRad="38100" dist="38100" dir="2700000" algn="tl">
                    <a:srgbClr val="000000"/>
                  </a:outerShdw>
                </a:effectLst>
              </a:rPr>
              <a:t>of</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the</a:t>
            </a:r>
            <a:r>
              <a:rPr lang="cs-CZ" sz="2400" dirty="0" smtClean="0">
                <a:solidFill>
                  <a:schemeClr val="bg1"/>
                </a:solidFill>
                <a:effectLst>
                  <a:outerShdw blurRad="38100" dist="38100" dir="2700000" algn="tl">
                    <a:srgbClr val="000000"/>
                  </a:outerShdw>
                </a:effectLst>
              </a:rPr>
              <a:t> receptor </a:t>
            </a:r>
            <a:r>
              <a:rPr lang="cs-CZ" sz="2400" dirty="0" err="1" smtClean="0">
                <a:solidFill>
                  <a:schemeClr val="bg1"/>
                </a:solidFill>
                <a:effectLst>
                  <a:outerShdw blurRad="38100" dist="38100" dir="2700000" algn="tl">
                    <a:srgbClr val="000000"/>
                  </a:outerShdw>
                </a:effectLst>
              </a:rPr>
              <a:t>called</a:t>
            </a:r>
            <a:r>
              <a:rPr lang="cs-CZ" sz="2400" dirty="0" smtClean="0">
                <a:solidFill>
                  <a:schemeClr val="bg1"/>
                </a:solidFill>
                <a:effectLst>
                  <a:outerShdw blurRad="38100" dist="38100" dir="2700000" algn="tl">
                    <a:srgbClr val="000000"/>
                  </a:outerShdw>
                </a:effectLst>
              </a:rPr>
              <a:t> </a:t>
            </a:r>
            <a:r>
              <a:rPr lang="cs-CZ" sz="2400" dirty="0" err="1" smtClean="0">
                <a:solidFill>
                  <a:srgbClr val="FFFF00"/>
                </a:solidFill>
                <a:effectLst>
                  <a:outerShdw blurRad="38100" dist="38100" dir="2700000" algn="tl">
                    <a:srgbClr val="000000"/>
                  </a:outerShdw>
                </a:effectLst>
              </a:rPr>
              <a:t>secretory</a:t>
            </a:r>
            <a:r>
              <a:rPr lang="cs-CZ" sz="2400" dirty="0" smtClean="0">
                <a:solidFill>
                  <a:srgbClr val="FFFF00"/>
                </a:solidFill>
                <a:effectLst>
                  <a:outerShdw blurRad="38100" dist="38100" dir="2700000" algn="tl">
                    <a:srgbClr val="000000"/>
                  </a:outerShdw>
                </a:effectLst>
              </a:rPr>
              <a:t> </a:t>
            </a:r>
            <a:r>
              <a:rPr lang="cs-CZ" sz="2400" dirty="0" err="1" smtClean="0">
                <a:solidFill>
                  <a:srgbClr val="FFFF00"/>
                </a:solidFill>
                <a:effectLst>
                  <a:outerShdw blurRad="38100" dist="38100" dir="2700000" algn="tl">
                    <a:srgbClr val="000000"/>
                  </a:outerShdw>
                </a:effectLst>
              </a:rPr>
              <a:t>component</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which</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protects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Ig</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against</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intestinal</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proteases</a:t>
            </a: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provides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protection</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of</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mucous</a:t>
            </a:r>
            <a:r>
              <a:rPr lang="cs-CZ" sz="2200" dirty="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membranes</a:t>
            </a: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functions</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Ag</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neutralization</a:t>
            </a:r>
            <a:r>
              <a:rPr lang="cs-CZ" sz="2200" dirty="0">
                <a:solidFill>
                  <a:schemeClr val="bg1"/>
                </a:solidFill>
                <a:effectLst>
                  <a:outerShdw blurRad="38100" dist="38100" dir="2700000" algn="tl">
                    <a:srgbClr val="000000"/>
                  </a:outerShdw>
                </a:effectLst>
                <a:latin typeface="Tahoma" pitchFamily="34" charset="0"/>
              </a:rPr>
              <a:t>, </a:t>
            </a:r>
            <a:r>
              <a:rPr lang="cs-CZ" sz="2200" dirty="0" smtClean="0">
                <a:solidFill>
                  <a:schemeClr val="bg1"/>
                </a:solidFill>
                <a:effectLst>
                  <a:outerShdw blurRad="38100" dist="38100" dir="2700000" algn="tl">
                    <a:srgbClr val="000000"/>
                  </a:outerShdw>
                </a:effectLst>
                <a:latin typeface="Tahoma" pitchFamily="34" charset="0"/>
              </a:rPr>
              <a:t>do </a:t>
            </a:r>
            <a:r>
              <a:rPr lang="cs-CZ" sz="2200" dirty="0">
                <a:solidFill>
                  <a:schemeClr val="bg1"/>
                </a:solidFill>
                <a:effectLst>
                  <a:outerShdw blurRad="38100" dist="38100" dir="2700000" algn="tl">
                    <a:srgbClr val="000000"/>
                  </a:outerShdw>
                </a:effectLst>
                <a:latin typeface="Tahoma" pitchFamily="34" charset="0"/>
              </a:rPr>
              <a:t>not </a:t>
            </a:r>
            <a:r>
              <a:rPr lang="cs-CZ" sz="2200" dirty="0" err="1">
                <a:solidFill>
                  <a:schemeClr val="bg1"/>
                </a:solidFill>
                <a:effectLst>
                  <a:outerShdw blurRad="38100" dist="38100" dir="2700000" algn="tl">
                    <a:srgbClr val="000000"/>
                  </a:outerShdw>
                </a:effectLst>
                <a:latin typeface="Tahoma" pitchFamily="34" charset="0"/>
              </a:rPr>
              <a:t>activate</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complement</a:t>
            </a:r>
            <a:r>
              <a:rPr lang="cs-CZ" sz="2200" dirty="0">
                <a:solidFill>
                  <a:schemeClr val="bg1"/>
                </a:solidFill>
                <a:effectLst>
                  <a:outerShdw blurRad="38100" dist="38100" dir="2700000" algn="tl">
                    <a:srgbClr val="000000"/>
                  </a:outerShdw>
                </a:effectLst>
                <a:latin typeface="Tahoma" pitchFamily="34" charset="0"/>
              </a:rPr>
              <a:t> </a:t>
            </a:r>
            <a:r>
              <a:rPr lang="cs-CZ" sz="2200" dirty="0" smtClean="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opsonization</a:t>
            </a:r>
            <a:r>
              <a:rPr lang="cs-CZ" sz="2200" dirty="0" smtClean="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rPr>
              <a:t>in </a:t>
            </a:r>
            <a:r>
              <a:rPr lang="cs-CZ" sz="2400" dirty="0" err="1" smtClean="0">
                <a:solidFill>
                  <a:schemeClr val="bg1"/>
                </a:solidFill>
                <a:effectLst>
                  <a:outerShdw blurRad="38100" dist="38100" dir="2700000" algn="tl">
                    <a:srgbClr val="000000"/>
                  </a:outerShdw>
                </a:effectLst>
              </a:rPr>
              <a:t>Peyerś</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patches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may</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be</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immune</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complexes</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with</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IgA</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captured</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and</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can</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induce</a:t>
            </a:r>
            <a:r>
              <a:rPr lang="cs-CZ" sz="2400" dirty="0" smtClean="0">
                <a:solidFill>
                  <a:schemeClr val="bg1"/>
                </a:solidFill>
                <a:effectLst>
                  <a:outerShdw blurRad="38100" dist="38100" dir="2700000" algn="tl">
                    <a:srgbClr val="000000"/>
                  </a:outerShdw>
                </a:effectLst>
              </a:rPr>
              <a:t> </a:t>
            </a:r>
            <a:r>
              <a:rPr lang="cs-CZ" sz="2400" dirty="0" err="1" smtClean="0">
                <a:solidFill>
                  <a:schemeClr val="bg1"/>
                </a:solidFill>
                <a:effectLst>
                  <a:outerShdw blurRad="38100" dist="38100" dir="2700000" algn="tl">
                    <a:srgbClr val="000000"/>
                  </a:outerShdw>
                </a:effectLst>
              </a:rPr>
              <a:t>immune</a:t>
            </a:r>
            <a:r>
              <a:rPr lang="cs-CZ" sz="2400" dirty="0" smtClean="0">
                <a:solidFill>
                  <a:schemeClr val="bg1"/>
                </a:solidFill>
                <a:effectLst>
                  <a:outerShdw blurRad="38100" dist="38100" dir="2700000" algn="tl">
                    <a:srgbClr val="000000"/>
                  </a:outerShdw>
                </a:effectLst>
              </a:rPr>
              <a:t> response)</a:t>
            </a:r>
            <a:r>
              <a:rPr lang="cs-CZ" sz="2200" dirty="0" smtClean="0">
                <a:solidFill>
                  <a:schemeClr val="bg1"/>
                </a:solidFill>
                <a:effectLst>
                  <a:outerShdw blurRad="38100" dist="38100" dir="2700000" algn="tl">
                    <a:srgbClr val="000000"/>
                  </a:outerShdw>
                </a:effectLst>
                <a:latin typeface="Tahoma" pitchFamily="34" charset="0"/>
              </a:rPr>
              <a:t> </a:t>
            </a:r>
          </a:p>
          <a:p>
            <a:pPr lvl="1">
              <a:lnSpc>
                <a:spcPct val="150000"/>
              </a:lnSpc>
              <a:buClr>
                <a:srgbClr val="00FF00"/>
              </a:buClr>
              <a:buFont typeface="Wingdings" pitchFamily="2" charset="2"/>
              <a:buChar char="§"/>
            </a:pPr>
            <a:r>
              <a:rPr lang="cs-CZ" sz="2200" dirty="0" err="1" smtClean="0">
                <a:solidFill>
                  <a:schemeClr val="bg1"/>
                </a:solidFill>
                <a:effectLst>
                  <a:outerShdw blurRad="38100" dist="38100" dir="2700000" algn="tl">
                    <a:srgbClr val="000000"/>
                  </a:outerShdw>
                </a:effectLst>
                <a:latin typeface="Tahoma" pitchFamily="34" charset="0"/>
              </a:rPr>
              <a:t>saliva</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tears</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breast</a:t>
            </a:r>
            <a:r>
              <a:rPr lang="cs-CZ" sz="2200" dirty="0">
                <a:solidFill>
                  <a:schemeClr val="bg1"/>
                </a:solidFill>
                <a:effectLst>
                  <a:outerShdw blurRad="38100" dist="38100" dir="2700000" algn="tl">
                    <a:srgbClr val="000000"/>
                  </a:outerShdw>
                </a:effectLst>
                <a:latin typeface="Tahoma" pitchFamily="34" charset="0"/>
              </a:rPr>
              <a:t> </a:t>
            </a:r>
            <a:r>
              <a:rPr lang="cs-CZ" sz="2200" dirty="0" err="1" smtClean="0">
                <a:solidFill>
                  <a:schemeClr val="bg1"/>
                </a:solidFill>
                <a:effectLst>
                  <a:outerShdw blurRad="38100" dist="38100" dir="2700000" algn="tl">
                    <a:srgbClr val="000000"/>
                  </a:outerShdw>
                </a:effectLst>
                <a:latin typeface="Tahoma" pitchFamily="34" charset="0"/>
              </a:rPr>
              <a:t>milk</a:t>
            </a: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None/>
            </a:pPr>
            <a:endParaRPr lang="cs-CZ" sz="2200" dirty="0" smtClean="0">
              <a:solidFill>
                <a:schemeClr val="bg1"/>
              </a:solidFill>
              <a:effectLst>
                <a:outerShdw blurRad="38100" dist="38100" dir="2700000" algn="tl">
                  <a:srgbClr val="000000"/>
                </a:outerShdw>
              </a:effectLst>
              <a:latin typeface="Tahoma" pitchFamily="34" charset="0"/>
            </a:endParaRPr>
          </a:p>
          <a:p>
            <a:pPr lvl="1">
              <a:lnSpc>
                <a:spcPct val="150000"/>
              </a:lnSpc>
              <a:buClr>
                <a:srgbClr val="00FF00"/>
              </a:buClr>
              <a:buNone/>
            </a:pPr>
            <a:r>
              <a:rPr lang="cs-CZ" sz="2400" b="1" dirty="0" err="1" smtClean="0">
                <a:solidFill>
                  <a:srgbClr val="00FF00"/>
                </a:solidFill>
                <a:effectLst>
                  <a:outerShdw blurRad="38100" dist="38100" dir="2700000" algn="tl">
                    <a:srgbClr val="000000"/>
                  </a:outerShdw>
                </a:effectLst>
                <a:latin typeface="Tahoma" pitchFamily="34" charset="0"/>
              </a:rPr>
              <a:t>S</a:t>
            </a:r>
            <a:r>
              <a:rPr lang="cs-CZ" sz="2400" b="1" dirty="0" err="1" smtClean="0">
                <a:solidFill>
                  <a:srgbClr val="00FF00"/>
                </a:solidFill>
                <a:effectLst>
                  <a:outerShdw blurRad="38100" dist="38100" dir="2700000" algn="tl">
                    <a:srgbClr val="000000">
                      <a:alpha val="43137"/>
                    </a:srgbClr>
                  </a:outerShdw>
                </a:effectLst>
                <a:latin typeface="Tahoma" pitchFamily="34" charset="0"/>
              </a:rPr>
              <a:t>erum</a:t>
            </a:r>
            <a:r>
              <a:rPr lang="cs-CZ" sz="2400" b="1" dirty="0" smtClean="0">
                <a:solidFill>
                  <a:srgbClr val="00FF00"/>
                </a:solidFill>
                <a:effectLst>
                  <a:outerShdw blurRad="38100" dist="38100" dir="2700000" algn="tl">
                    <a:srgbClr val="000000">
                      <a:alpha val="43137"/>
                    </a:srgbClr>
                  </a:outerShdw>
                </a:effectLst>
                <a:latin typeface="Tahoma" pitchFamily="34" charset="0"/>
              </a:rPr>
              <a:t> </a:t>
            </a:r>
            <a:r>
              <a:rPr lang="cs-CZ" sz="2400" b="1" dirty="0" err="1">
                <a:solidFill>
                  <a:srgbClr val="00FF00"/>
                </a:solidFill>
                <a:effectLst>
                  <a:outerShdw blurRad="38100" dist="38100" dir="2700000" algn="tl">
                    <a:srgbClr val="000000">
                      <a:alpha val="43137"/>
                    </a:srgbClr>
                  </a:outerShdw>
                </a:effectLst>
                <a:latin typeface="Tahoma" pitchFamily="34" charset="0"/>
              </a:rPr>
              <a:t>IgA</a:t>
            </a:r>
            <a:r>
              <a:rPr lang="cs-CZ" sz="2400" b="1" dirty="0">
                <a:solidFill>
                  <a:srgbClr val="00FF00"/>
                </a:solidFill>
                <a:effectLst>
                  <a:outerShdw blurRad="38100" dist="38100" dir="2700000" algn="tl">
                    <a:srgbClr val="000000">
                      <a:alpha val="43137"/>
                    </a:srgbClr>
                  </a:outerShdw>
                </a:effectLst>
                <a:latin typeface="Tahoma" pitchFamily="34" charset="0"/>
              </a:rPr>
              <a:t> </a:t>
            </a:r>
            <a:endParaRPr lang="cs-CZ" sz="2400" b="1" dirty="0" smtClean="0">
              <a:solidFill>
                <a:srgbClr val="00FF00"/>
              </a:solidFill>
              <a:effectLst>
                <a:outerShdw blurRad="38100" dist="38100" dir="2700000" algn="tl">
                  <a:srgbClr val="000000">
                    <a:alpha val="43137"/>
                  </a:srgbClr>
                </a:outerShdw>
              </a:effectLst>
              <a:latin typeface="Tahoma" pitchFamily="34" charset="0"/>
            </a:endParaRPr>
          </a:p>
          <a:p>
            <a:pPr lvl="1">
              <a:lnSpc>
                <a:spcPct val="150000"/>
              </a:lnSpc>
              <a:buClr>
                <a:srgbClr val="00FF00"/>
              </a:buClr>
              <a:buFont typeface="Wingdings" pitchFamily="2" charset="2"/>
              <a:buChar char="§"/>
            </a:pPr>
            <a:r>
              <a:rPr lang="cs-CZ" sz="2200" dirty="0" smtClean="0">
                <a:solidFill>
                  <a:schemeClr val="bg1"/>
                </a:solidFill>
                <a:effectLst>
                  <a:outerShdw blurRad="38100" dist="38100" dir="2700000" algn="tl">
                    <a:srgbClr val="000000"/>
                  </a:outerShdw>
                </a:effectLst>
                <a:latin typeface="Tahoma" pitchFamily="34" charset="0"/>
              </a:rPr>
              <a:t>monomer</a:t>
            </a:r>
            <a:r>
              <a:rPr lang="cs-CZ" sz="2200" dirty="0">
                <a:solidFill>
                  <a:schemeClr val="bg1"/>
                </a:solidFill>
                <a:effectLst>
                  <a:outerShdw blurRad="38100" dist="38100" dir="2700000" algn="tl">
                    <a:srgbClr val="000000"/>
                  </a:outerShdw>
                </a:effectLst>
                <a:latin typeface="Tahoma" pitchFamily="34" charset="0"/>
              </a:rPr>
              <a:t>, dimer </a:t>
            </a:r>
            <a:r>
              <a:rPr lang="cs-CZ" sz="2200" dirty="0" err="1">
                <a:solidFill>
                  <a:schemeClr val="bg1"/>
                </a:solidFill>
                <a:effectLst>
                  <a:outerShdw blurRad="38100" dist="38100" dir="2700000" algn="tl">
                    <a:srgbClr val="000000"/>
                  </a:outerShdw>
                </a:effectLst>
                <a:latin typeface="Tahoma" pitchFamily="34" charset="0"/>
              </a:rPr>
              <a:t>or</a:t>
            </a:r>
            <a:r>
              <a:rPr lang="cs-CZ" sz="2200" dirty="0">
                <a:solidFill>
                  <a:schemeClr val="bg1"/>
                </a:solidFill>
                <a:effectLst>
                  <a:outerShdw blurRad="38100" dist="38100" dir="2700000" algn="tl">
                    <a:srgbClr val="000000"/>
                  </a:outerShdw>
                </a:effectLst>
                <a:latin typeface="Tahoma" pitchFamily="34" charset="0"/>
              </a:rPr>
              <a:t> </a:t>
            </a:r>
            <a:r>
              <a:rPr lang="cs-CZ" sz="2200" dirty="0" smtClean="0">
                <a:solidFill>
                  <a:schemeClr val="bg1"/>
                </a:solidFill>
                <a:effectLst>
                  <a:outerShdw blurRad="38100" dist="38100" dir="2700000" algn="tl">
                    <a:srgbClr val="000000"/>
                  </a:outerShdw>
                </a:effectLst>
                <a:latin typeface="Tahoma" pitchFamily="34" charset="0"/>
              </a:rPr>
              <a:t>trimer</a:t>
            </a:r>
          </a:p>
          <a:p>
            <a:pPr lvl="1">
              <a:lnSpc>
                <a:spcPct val="150000"/>
              </a:lnSpc>
              <a:buClr>
                <a:srgbClr val="00FF00"/>
              </a:buClr>
              <a:buFont typeface="Wingdings" pitchFamily="2" charset="2"/>
              <a:buChar char="§"/>
            </a:pPr>
            <a:r>
              <a:rPr lang="cs-CZ" sz="2200" dirty="0" smtClean="0">
                <a:solidFill>
                  <a:schemeClr val="bg1"/>
                </a:solidFill>
                <a:effectLst>
                  <a:outerShdw blurRad="38100" dist="38100" dir="2700000" algn="tl">
                    <a:srgbClr val="000000"/>
                  </a:outerShdw>
                </a:effectLst>
                <a:latin typeface="Tahoma" pitchFamily="34" charset="0"/>
              </a:rPr>
              <a:t>(0.9 </a:t>
            </a:r>
            <a:r>
              <a:rPr lang="cs-CZ" sz="2200" dirty="0">
                <a:solidFill>
                  <a:schemeClr val="bg1"/>
                </a:solidFill>
                <a:effectLst>
                  <a:outerShdw blurRad="38100" dist="38100" dir="2700000" algn="tl">
                    <a:srgbClr val="000000"/>
                  </a:outerShdw>
                </a:effectLst>
                <a:latin typeface="Tahoma" pitchFamily="34" charset="0"/>
              </a:rPr>
              <a:t>to 3.5 g / l; </a:t>
            </a:r>
            <a:r>
              <a:rPr lang="cs-CZ" sz="2200" dirty="0" err="1" smtClean="0">
                <a:solidFill>
                  <a:schemeClr val="bg1"/>
                </a:solidFill>
                <a:effectLst>
                  <a:outerShdw blurRad="38100" dist="38100" dir="2700000" algn="tl">
                    <a:srgbClr val="000000"/>
                  </a:outerShdw>
                </a:effectLst>
                <a:latin typeface="Tahoma" pitchFamily="34" charset="0"/>
              </a:rPr>
              <a:t>biol</a:t>
            </a:r>
            <a:r>
              <a:rPr lang="cs-CZ" sz="2200" dirty="0">
                <a:solidFill>
                  <a:schemeClr val="bg1"/>
                </a:solidFill>
                <a:effectLst>
                  <a:outerShdw blurRad="38100" dist="38100" dir="2700000" algn="tl">
                    <a:srgbClr val="000000"/>
                  </a:outerShdw>
                </a:effectLst>
                <a:latin typeface="Tahoma" pitchFamily="34" charset="0"/>
              </a:rPr>
              <a:t>. half-</a:t>
            </a:r>
            <a:r>
              <a:rPr lang="cs-CZ" sz="2200" dirty="0" err="1">
                <a:solidFill>
                  <a:schemeClr val="bg1"/>
                </a:solidFill>
                <a:effectLst>
                  <a:outerShdw blurRad="38100" dist="38100" dir="2700000" algn="tl">
                    <a:srgbClr val="000000"/>
                  </a:outerShdw>
                </a:effectLst>
                <a:latin typeface="Tahoma" pitchFamily="34" charset="0"/>
              </a:rPr>
              <a:t>life</a:t>
            </a:r>
            <a:r>
              <a:rPr lang="cs-CZ" sz="2200" dirty="0">
                <a:solidFill>
                  <a:schemeClr val="bg1"/>
                </a:solidFill>
                <a:effectLst>
                  <a:outerShdw blurRad="38100" dist="38100" dir="2700000" algn="tl">
                    <a:srgbClr val="000000"/>
                  </a:outerShdw>
                </a:effectLst>
                <a:latin typeface="Tahoma" pitchFamily="34" charset="0"/>
              </a:rPr>
              <a:t> </a:t>
            </a:r>
            <a:r>
              <a:rPr lang="cs-CZ" sz="2200" dirty="0" err="1">
                <a:solidFill>
                  <a:schemeClr val="bg1"/>
                </a:solidFill>
                <a:effectLst>
                  <a:outerShdw blurRad="38100" dist="38100" dir="2700000" algn="tl">
                    <a:srgbClr val="000000"/>
                  </a:outerShdw>
                </a:effectLst>
                <a:latin typeface="Tahoma" pitchFamily="34" charset="0"/>
              </a:rPr>
              <a:t>of</a:t>
            </a:r>
            <a:r>
              <a:rPr lang="cs-CZ" sz="2200" dirty="0">
                <a:solidFill>
                  <a:schemeClr val="bg1"/>
                </a:solidFill>
                <a:effectLst>
                  <a:outerShdw blurRad="38100" dist="38100" dir="2700000" algn="tl">
                    <a:srgbClr val="000000"/>
                  </a:outerShdw>
                </a:effectLst>
                <a:latin typeface="Tahoma" pitchFamily="34" charset="0"/>
              </a:rPr>
              <a:t> 6 </a:t>
            </a:r>
            <a:r>
              <a:rPr lang="cs-CZ" sz="2200" dirty="0" err="1">
                <a:solidFill>
                  <a:schemeClr val="bg1"/>
                </a:solidFill>
                <a:effectLst>
                  <a:outerShdw blurRad="38100" dist="38100" dir="2700000" algn="tl">
                    <a:srgbClr val="000000"/>
                  </a:outerShdw>
                </a:effectLst>
                <a:latin typeface="Tahoma" pitchFamily="34" charset="0"/>
              </a:rPr>
              <a:t>days</a:t>
            </a:r>
            <a:r>
              <a:rPr lang="cs-CZ" sz="2200" dirty="0">
                <a:solidFill>
                  <a:schemeClr val="bg1"/>
                </a:solidFill>
                <a:effectLst>
                  <a:outerShdw blurRad="38100" dist="38100" dir="2700000" algn="tl">
                    <a:srgbClr val="000000"/>
                  </a:outerShdw>
                </a:effectLst>
                <a:latin typeface="Tahoma" pitchFamily="34" charset="0"/>
              </a:rPr>
              <a:t>) </a:t>
            </a:r>
          </a:p>
        </p:txBody>
      </p:sp>
      <p:pic>
        <p:nvPicPr>
          <p:cNvPr id="3" name="irc_mi" descr="http://classconnection.s3.amazonaws.com/817/flashcards/995817/jpg/secretory_iga1323597724594.jpg"/>
          <p:cNvPicPr/>
          <p:nvPr/>
        </p:nvPicPr>
        <p:blipFill>
          <a:blip r:embed="rId2" cstate="print"/>
          <a:srcRect/>
          <a:stretch>
            <a:fillRect/>
          </a:stretch>
        </p:blipFill>
        <p:spPr bwMode="auto">
          <a:xfrm>
            <a:off x="5715008" y="714356"/>
            <a:ext cx="2571736" cy="1214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00042"/>
            <a:ext cx="8229600" cy="5626121"/>
          </a:xfrm>
        </p:spPr>
        <p:txBody>
          <a:bodyPr>
            <a:normAutofit fontScale="85000" lnSpcReduction="20000"/>
          </a:bodyPr>
          <a:lstStyle/>
          <a:p>
            <a:pPr>
              <a:lnSpc>
                <a:spcPct val="160000"/>
              </a:lnSpc>
              <a:buFont typeface="Wingdings" pitchFamily="2" charset="2"/>
              <a:buChar char="§"/>
            </a:pPr>
            <a:r>
              <a:rPr lang="cs-CZ" b="1" dirty="0" err="1" smtClean="0">
                <a:solidFill>
                  <a:srgbClr val="00FF00"/>
                </a:solidFill>
                <a:effectLst>
                  <a:outerShdw blurRad="38100" dist="38100" dir="2700000" algn="tl">
                    <a:srgbClr val="000000"/>
                  </a:outerShdw>
                </a:effectLst>
                <a:latin typeface="Tahoma" pitchFamily="34" charset="0"/>
              </a:rPr>
              <a:t>IgD</a:t>
            </a:r>
            <a:r>
              <a:rPr lang="cs-CZ" dirty="0" smtClean="0">
                <a:solidFill>
                  <a:schemeClr val="bg1"/>
                </a:solidFill>
                <a:effectLst>
                  <a:outerShdw blurRad="38100" dist="38100" dir="2700000" algn="tl">
                    <a:srgbClr val="000000"/>
                  </a:outerShdw>
                </a:effectLst>
                <a:latin typeface="Tahoma" pitchFamily="34" charset="0"/>
              </a:rPr>
              <a:t> </a:t>
            </a:r>
          </a:p>
          <a:p>
            <a:pPr lvl="1">
              <a:lnSpc>
                <a:spcPct val="160000"/>
              </a:lnSpc>
              <a:buClr>
                <a:srgbClr val="00FF00"/>
              </a:buClr>
              <a:buFont typeface="Wingdings" pitchFamily="2" charset="2"/>
              <a:buChar char="§"/>
            </a:pPr>
            <a:r>
              <a:rPr lang="cs-CZ" dirty="0" smtClean="0">
                <a:solidFill>
                  <a:schemeClr val="bg1"/>
                </a:solidFill>
                <a:effectLst>
                  <a:outerShdw blurRad="38100" dist="38100" dir="2700000" algn="tl">
                    <a:srgbClr val="000000"/>
                  </a:outerShdw>
                </a:effectLst>
                <a:latin typeface="Tahoma" pitchFamily="34" charset="0"/>
              </a:rPr>
              <a:t>monomer </a:t>
            </a:r>
            <a:r>
              <a:rPr lang="cs-CZ" dirty="0" err="1" smtClean="0">
                <a:solidFill>
                  <a:schemeClr val="bg1"/>
                </a:solidFill>
                <a:effectLst>
                  <a:outerShdw blurRad="38100" dist="38100" dir="2700000" algn="tl">
                    <a:srgbClr val="000000"/>
                  </a:outerShdw>
                </a:effectLst>
                <a:latin typeface="Tahoma" pitchFamily="34" charset="0"/>
              </a:rPr>
              <a:t>form</a:t>
            </a:r>
            <a:r>
              <a:rPr lang="cs-CZ" dirty="0" smtClean="0">
                <a:solidFill>
                  <a:schemeClr val="bg1"/>
                </a:solidFill>
                <a:effectLst>
                  <a:outerShdw blurRad="38100" dist="38100" dir="2700000" algn="tl">
                    <a:srgbClr val="000000"/>
                  </a:outerShdw>
                </a:effectLst>
                <a:latin typeface="Tahoma" pitchFamily="34" charset="0"/>
              </a:rPr>
              <a:t> a BCR</a:t>
            </a:r>
          </a:p>
          <a:p>
            <a:pPr lvl="1">
              <a:lnSpc>
                <a:spcPct val="160000"/>
              </a:lnSpc>
              <a:buClr>
                <a:srgbClr val="00FF00"/>
              </a:buClr>
              <a:buFont typeface="Wingdings" pitchFamily="2" charset="2"/>
              <a:buChar char="§"/>
            </a:pPr>
            <a:r>
              <a:rPr lang="cs-CZ" dirty="0" smtClean="0">
                <a:solidFill>
                  <a:schemeClr val="bg1"/>
                </a:solidFill>
                <a:effectLst>
                  <a:outerShdw blurRad="38100" dist="38100" dir="2700000" algn="tl">
                    <a:srgbClr val="000000"/>
                  </a:outerShdw>
                </a:effectLst>
                <a:latin typeface="Tahoma" pitchFamily="34" charset="0"/>
              </a:rPr>
              <a:t>in </a:t>
            </a:r>
            <a:r>
              <a:rPr lang="cs-CZ" dirty="0" err="1" smtClean="0">
                <a:solidFill>
                  <a:schemeClr val="bg1"/>
                </a:solidFill>
                <a:effectLst>
                  <a:outerShdw blurRad="38100" dist="38100" dir="2700000" algn="tl">
                    <a:srgbClr val="000000"/>
                  </a:outerShdw>
                </a:effectLst>
                <a:latin typeface="Tahoma" pitchFamily="34" charset="0"/>
              </a:rPr>
              <a:t>serum</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is</a:t>
            </a:r>
            <a:r>
              <a:rPr lang="cs-CZ" dirty="0" smtClean="0">
                <a:solidFill>
                  <a:schemeClr val="bg1"/>
                </a:solidFill>
                <a:effectLst>
                  <a:outerShdw blurRad="38100" dist="38100" dir="2700000" algn="tl">
                    <a:srgbClr val="000000"/>
                  </a:outerShdw>
                </a:effectLst>
                <a:latin typeface="Tahoma" pitchFamily="34" charset="0"/>
              </a:rPr>
              <a:t> in a </a:t>
            </a:r>
            <a:r>
              <a:rPr lang="cs-CZ" dirty="0" err="1" smtClean="0">
                <a:solidFill>
                  <a:schemeClr val="bg1"/>
                </a:solidFill>
                <a:effectLst>
                  <a:outerShdw blurRad="38100" dist="38100" dir="2700000" algn="tl">
                    <a:srgbClr val="000000"/>
                  </a:outerShdw>
                </a:effectLst>
                <a:latin typeface="Tahoma" pitchFamily="34" charset="0"/>
              </a:rPr>
              <a:t>very</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low</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concentration</a:t>
            </a:r>
            <a:r>
              <a:rPr lang="cs-CZ" dirty="0" smtClean="0">
                <a:solidFill>
                  <a:schemeClr val="bg1"/>
                </a:solidFill>
                <a:effectLst>
                  <a:outerShdw blurRad="38100" dist="38100" dir="2700000" algn="tl">
                    <a:srgbClr val="000000"/>
                  </a:outerShdw>
                </a:effectLst>
                <a:latin typeface="Tahoma" pitchFamily="34" charset="0"/>
              </a:rPr>
              <a:t> </a:t>
            </a:r>
          </a:p>
          <a:p>
            <a:pPr lvl="1">
              <a:lnSpc>
                <a:spcPct val="160000"/>
              </a:lnSpc>
              <a:buClr>
                <a:srgbClr val="00FF00"/>
              </a:buClr>
              <a:buFont typeface="Wingdings" pitchFamily="2" charset="2"/>
              <a:buChar char="§"/>
            </a:pPr>
            <a:r>
              <a:rPr lang="cs-CZ" dirty="0" smtClean="0">
                <a:solidFill>
                  <a:schemeClr val="bg1"/>
                </a:solidFill>
                <a:effectLst>
                  <a:outerShdw blurRad="38100" dist="38100" dir="2700000" algn="tl">
                    <a:srgbClr val="000000"/>
                  </a:outerShdw>
                </a:effectLst>
                <a:latin typeface="Tahoma" pitchFamily="34" charset="0"/>
              </a:rPr>
              <a:t>(0.1 g / l; </a:t>
            </a:r>
            <a:r>
              <a:rPr lang="cs-CZ" dirty="0" err="1" smtClean="0">
                <a:solidFill>
                  <a:schemeClr val="bg1"/>
                </a:solidFill>
                <a:effectLst>
                  <a:outerShdw blurRad="38100" dist="38100" dir="2700000" algn="tl">
                    <a:srgbClr val="000000"/>
                  </a:outerShdw>
                </a:effectLst>
                <a:latin typeface="Tahoma" pitchFamily="34" charset="0"/>
              </a:rPr>
              <a:t>biol</a:t>
            </a:r>
            <a:r>
              <a:rPr lang="cs-CZ" dirty="0" smtClean="0">
                <a:solidFill>
                  <a:schemeClr val="bg1"/>
                </a:solidFill>
                <a:effectLst>
                  <a:outerShdw blurRad="38100" dist="38100" dir="2700000" algn="tl">
                    <a:srgbClr val="000000"/>
                  </a:outerShdw>
                </a:effectLst>
                <a:latin typeface="Tahoma" pitchFamily="34" charset="0"/>
              </a:rPr>
              <a:t>. half-</a:t>
            </a:r>
            <a:r>
              <a:rPr lang="cs-CZ" dirty="0" err="1" smtClean="0">
                <a:solidFill>
                  <a:schemeClr val="bg1"/>
                </a:solidFill>
                <a:effectLst>
                  <a:outerShdw blurRad="38100" dist="38100" dir="2700000" algn="tl">
                    <a:srgbClr val="000000"/>
                  </a:outerShdw>
                </a:effectLst>
                <a:latin typeface="Tahoma" pitchFamily="34" charset="0"/>
              </a:rPr>
              <a:t>life</a:t>
            </a:r>
            <a:r>
              <a:rPr lang="cs-CZ" dirty="0" smtClean="0">
                <a:solidFill>
                  <a:schemeClr val="bg1"/>
                </a:solidFill>
                <a:effectLst>
                  <a:outerShdw blurRad="38100" dist="38100" dir="2700000" algn="tl">
                    <a:srgbClr val="000000"/>
                  </a:outerShdw>
                </a:effectLst>
                <a:latin typeface="Tahoma" pitchFamily="34" charset="0"/>
              </a:rPr>
              <a:t> 3 </a:t>
            </a:r>
            <a:r>
              <a:rPr lang="cs-CZ" dirty="0" err="1" smtClean="0">
                <a:solidFill>
                  <a:schemeClr val="bg1"/>
                </a:solidFill>
                <a:effectLst>
                  <a:outerShdw blurRad="38100" dist="38100" dir="2700000" algn="tl">
                    <a:srgbClr val="000000"/>
                  </a:outerShdw>
                </a:effectLst>
                <a:latin typeface="Tahoma" pitchFamily="34" charset="0"/>
              </a:rPr>
              <a:t>days</a:t>
            </a:r>
            <a:r>
              <a:rPr lang="cs-CZ" dirty="0" smtClean="0">
                <a:solidFill>
                  <a:schemeClr val="bg1"/>
                </a:solidFill>
                <a:effectLst>
                  <a:outerShdw blurRad="38100" dist="38100" dir="2700000" algn="tl">
                    <a:srgbClr val="000000"/>
                  </a:outerShdw>
                </a:effectLst>
                <a:latin typeface="Tahoma" pitchFamily="34" charset="0"/>
              </a:rPr>
              <a:t>) </a:t>
            </a:r>
          </a:p>
          <a:p>
            <a:pPr>
              <a:lnSpc>
                <a:spcPct val="160000"/>
              </a:lnSpc>
              <a:buFont typeface="Wingdings" pitchFamily="2" charset="2"/>
              <a:buChar char="§"/>
            </a:pPr>
            <a:endParaRPr lang="cs-CZ" b="1" dirty="0" smtClean="0">
              <a:solidFill>
                <a:srgbClr val="00FF00"/>
              </a:solidFill>
              <a:effectLst>
                <a:outerShdw blurRad="38100" dist="38100" dir="2700000" algn="tl">
                  <a:srgbClr val="000000"/>
                </a:outerShdw>
              </a:effectLst>
              <a:latin typeface="Tahoma" pitchFamily="34" charset="0"/>
            </a:endParaRPr>
          </a:p>
          <a:p>
            <a:pPr>
              <a:lnSpc>
                <a:spcPct val="160000"/>
              </a:lnSpc>
              <a:buFont typeface="Wingdings" pitchFamily="2" charset="2"/>
              <a:buChar char="§"/>
            </a:pPr>
            <a:r>
              <a:rPr lang="cs-CZ" b="1" dirty="0" err="1" smtClean="0">
                <a:solidFill>
                  <a:srgbClr val="00FF00"/>
                </a:solidFill>
                <a:effectLst>
                  <a:outerShdw blurRad="38100" dist="38100" dir="2700000" algn="tl">
                    <a:srgbClr val="000000"/>
                  </a:outerShdw>
                </a:effectLst>
                <a:latin typeface="Tahoma" pitchFamily="34" charset="0"/>
              </a:rPr>
              <a:t>IgE</a:t>
            </a:r>
            <a:r>
              <a:rPr lang="cs-CZ" dirty="0" smtClean="0">
                <a:solidFill>
                  <a:schemeClr val="bg1"/>
                </a:solidFill>
                <a:effectLst>
                  <a:outerShdw blurRad="38100" dist="38100" dir="2700000" algn="tl">
                    <a:srgbClr val="000000"/>
                  </a:outerShdw>
                </a:effectLst>
                <a:latin typeface="Tahoma" pitchFamily="34" charset="0"/>
              </a:rPr>
              <a:t> </a:t>
            </a:r>
          </a:p>
          <a:p>
            <a:pPr lvl="1">
              <a:lnSpc>
                <a:spcPct val="160000"/>
              </a:lnSpc>
              <a:buFont typeface="Wingdings" pitchFamily="2" charset="2"/>
              <a:buChar char="§"/>
            </a:pPr>
            <a:r>
              <a:rPr lang="cs-CZ" dirty="0" err="1" smtClean="0">
                <a:solidFill>
                  <a:schemeClr val="bg1"/>
                </a:solidFill>
                <a:effectLst>
                  <a:outerShdw blurRad="38100" dist="38100" dir="2700000" algn="tl">
                    <a:srgbClr val="000000"/>
                  </a:outerShdw>
                </a:effectLst>
                <a:latin typeface="Tahoma" pitchFamily="34" charset="0"/>
              </a:rPr>
              <a:t>applies</a:t>
            </a:r>
            <a:r>
              <a:rPr lang="cs-CZ" dirty="0" smtClean="0">
                <a:solidFill>
                  <a:schemeClr val="bg1"/>
                </a:solidFill>
                <a:effectLst>
                  <a:outerShdw blurRad="38100" dist="38100" dir="2700000" algn="tl">
                    <a:srgbClr val="000000"/>
                  </a:outerShdw>
                </a:effectLst>
                <a:latin typeface="Tahoma" pitchFamily="34" charset="0"/>
              </a:rPr>
              <a:t> in defense </a:t>
            </a:r>
            <a:r>
              <a:rPr lang="cs-CZ" dirty="0" err="1" smtClean="0">
                <a:solidFill>
                  <a:schemeClr val="bg1"/>
                </a:solidFill>
                <a:effectLst>
                  <a:outerShdw blurRad="38100" dist="38100" dir="2700000" algn="tl">
                    <a:srgbClr val="000000"/>
                  </a:outerShdw>
                </a:effectLst>
                <a:latin typeface="Tahoma" pitchFamily="34" charset="0"/>
              </a:rPr>
              <a:t>against</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multicellular</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parasites</a:t>
            </a:r>
            <a:endParaRPr lang="cs-CZ" dirty="0" smtClean="0">
              <a:solidFill>
                <a:schemeClr val="bg1"/>
              </a:solidFill>
              <a:effectLst>
                <a:outerShdw blurRad="38100" dist="38100" dir="2700000" algn="tl">
                  <a:srgbClr val="000000"/>
                </a:outerShdw>
              </a:effectLst>
              <a:latin typeface="Tahoma" pitchFamily="34" charset="0"/>
            </a:endParaRPr>
          </a:p>
          <a:p>
            <a:pPr lvl="1">
              <a:lnSpc>
                <a:spcPct val="160000"/>
              </a:lnSpc>
              <a:buFont typeface="Wingdings" pitchFamily="2" charset="2"/>
              <a:buChar char="§"/>
            </a:pPr>
            <a:r>
              <a:rPr lang="cs-CZ" dirty="0" err="1" smtClean="0">
                <a:solidFill>
                  <a:schemeClr val="bg1"/>
                </a:solidFill>
                <a:effectLst>
                  <a:outerShdw blurRad="38100" dist="38100" dir="2700000" algn="tl">
                    <a:srgbClr val="000000"/>
                  </a:outerShdw>
                </a:effectLst>
                <a:latin typeface="Tahoma" pitchFamily="34" charset="0"/>
              </a:rPr>
              <a:t>is</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the</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main</a:t>
            </a:r>
            <a:r>
              <a:rPr lang="cs-CZ" dirty="0" smtClean="0">
                <a:solidFill>
                  <a:schemeClr val="bg1"/>
                </a:solidFill>
                <a:effectLst>
                  <a:outerShdw blurRad="38100" dist="38100" dir="2700000" algn="tl">
                    <a:srgbClr val="000000"/>
                  </a:outerShdw>
                </a:effectLst>
                <a:latin typeface="Tahoma" pitchFamily="34" charset="0"/>
              </a:rPr>
              <a:t> cause </a:t>
            </a:r>
            <a:r>
              <a:rPr lang="cs-CZ" dirty="0" err="1" smtClean="0">
                <a:solidFill>
                  <a:schemeClr val="bg1"/>
                </a:solidFill>
                <a:effectLst>
                  <a:outerShdw blurRad="38100" dist="38100" dir="2700000" algn="tl">
                    <a:srgbClr val="000000"/>
                  </a:outerShdw>
                </a:effectLst>
                <a:latin typeface="Tahoma" pitchFamily="34" charset="0"/>
              </a:rPr>
              <a:t>of</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allergic</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reactions</a:t>
            </a:r>
            <a:r>
              <a:rPr lang="cs-CZ" dirty="0" smtClean="0">
                <a:solidFill>
                  <a:schemeClr val="bg1"/>
                </a:solidFill>
                <a:effectLst>
                  <a:outerShdw blurRad="38100" dist="38100" dir="2700000" algn="tl">
                    <a:srgbClr val="000000"/>
                  </a:outerShdw>
                </a:effectLst>
                <a:latin typeface="Tahoma" pitchFamily="34" charset="0"/>
              </a:rPr>
              <a:t> </a:t>
            </a:r>
          </a:p>
          <a:p>
            <a:pPr lvl="1">
              <a:lnSpc>
                <a:spcPct val="160000"/>
              </a:lnSpc>
              <a:buFont typeface="Wingdings" pitchFamily="2" charset="2"/>
              <a:buChar char="§"/>
            </a:pPr>
            <a:r>
              <a:rPr lang="cs-CZ" dirty="0" smtClean="0">
                <a:solidFill>
                  <a:schemeClr val="bg1"/>
                </a:solidFill>
                <a:effectLst>
                  <a:outerShdw blurRad="38100" dist="38100" dir="2700000" algn="tl">
                    <a:srgbClr val="000000"/>
                  </a:outerShdw>
                </a:effectLst>
                <a:latin typeface="Tahoma" pitchFamily="34" charset="0"/>
              </a:rPr>
              <a:t>( 3x10</a:t>
            </a:r>
            <a:r>
              <a:rPr lang="cs-CZ" baseline="30000" dirty="0" smtClean="0">
                <a:solidFill>
                  <a:schemeClr val="bg1"/>
                </a:solidFill>
                <a:effectLst>
                  <a:outerShdw blurRad="38100" dist="38100" dir="2700000" algn="tl">
                    <a:srgbClr val="000000"/>
                  </a:outerShdw>
                </a:effectLst>
                <a:latin typeface="Tahoma" pitchFamily="34" charset="0"/>
              </a:rPr>
              <a:t>-4</a:t>
            </a:r>
            <a:r>
              <a:rPr lang="cs-CZ" dirty="0" smtClean="0">
                <a:solidFill>
                  <a:schemeClr val="bg1"/>
                </a:solidFill>
                <a:effectLst>
                  <a:outerShdw blurRad="38100" dist="38100" dir="2700000" algn="tl">
                    <a:srgbClr val="000000"/>
                  </a:outerShdw>
                </a:effectLst>
                <a:latin typeface="Tahoma" pitchFamily="34" charset="0"/>
              </a:rPr>
              <a:t> g / l; </a:t>
            </a:r>
            <a:r>
              <a:rPr lang="cs-CZ" dirty="0" err="1" smtClean="0">
                <a:solidFill>
                  <a:schemeClr val="bg1"/>
                </a:solidFill>
                <a:effectLst>
                  <a:outerShdw blurRad="38100" dist="38100" dir="2700000" algn="tl">
                    <a:srgbClr val="000000"/>
                  </a:outerShdw>
                </a:effectLst>
                <a:latin typeface="Tahoma" pitchFamily="34" charset="0"/>
              </a:rPr>
              <a:t>biol</a:t>
            </a:r>
            <a:r>
              <a:rPr lang="cs-CZ" dirty="0" smtClean="0">
                <a:solidFill>
                  <a:schemeClr val="bg1"/>
                </a:solidFill>
                <a:effectLst>
                  <a:outerShdw blurRad="38100" dist="38100" dir="2700000" algn="tl">
                    <a:srgbClr val="000000"/>
                  </a:outerShdw>
                </a:effectLst>
                <a:latin typeface="Tahoma" pitchFamily="34" charset="0"/>
              </a:rPr>
              <a:t>. half-</a:t>
            </a:r>
            <a:r>
              <a:rPr lang="cs-CZ" dirty="0" err="1" smtClean="0">
                <a:solidFill>
                  <a:schemeClr val="bg1"/>
                </a:solidFill>
                <a:effectLst>
                  <a:outerShdw blurRad="38100" dist="38100" dir="2700000" algn="tl">
                    <a:srgbClr val="000000"/>
                  </a:outerShdw>
                </a:effectLst>
                <a:latin typeface="Tahoma" pitchFamily="34" charset="0"/>
              </a:rPr>
              <a:t>life</a:t>
            </a:r>
            <a:r>
              <a:rPr lang="cs-CZ" dirty="0" smtClean="0">
                <a:solidFill>
                  <a:schemeClr val="bg1"/>
                </a:solidFill>
                <a:effectLst>
                  <a:outerShdw blurRad="38100" dist="38100" dir="2700000" algn="tl">
                    <a:srgbClr val="000000"/>
                  </a:outerShdw>
                </a:effectLst>
                <a:latin typeface="Tahoma" pitchFamily="34" charset="0"/>
              </a:rPr>
              <a:t> 2 </a:t>
            </a:r>
            <a:r>
              <a:rPr lang="cs-CZ" dirty="0" err="1" smtClean="0">
                <a:solidFill>
                  <a:schemeClr val="bg1"/>
                </a:solidFill>
                <a:effectLst>
                  <a:outerShdw blurRad="38100" dist="38100" dir="2700000" algn="tl">
                    <a:srgbClr val="000000"/>
                  </a:outerShdw>
                </a:effectLst>
                <a:latin typeface="Tahoma" pitchFamily="34" charset="0"/>
              </a:rPr>
              <a:t>days</a:t>
            </a:r>
            <a:r>
              <a:rPr lang="cs-CZ" dirty="0" smtClean="0">
                <a:solidFill>
                  <a:schemeClr val="bg1"/>
                </a:solidFill>
                <a:effectLst>
                  <a:outerShdw blurRad="38100" dist="38100" dir="2700000" algn="tl">
                    <a:srgbClr val="000000"/>
                  </a:outerShdw>
                </a:effectLst>
                <a:latin typeface="Tahoma" pitchFamily="34" charset="0"/>
              </a:rPr>
              <a:t>) </a:t>
            </a:r>
          </a:p>
          <a:p>
            <a:pPr>
              <a:buFont typeface="Wingdings" pitchFamily="2" charset="2"/>
              <a:buChar char="§"/>
            </a:pPr>
            <a:endParaRPr lang="cs-CZ" dirty="0"/>
          </a:p>
        </p:txBody>
      </p:sp>
      <p:pic>
        <p:nvPicPr>
          <p:cNvPr id="4" name="irc_mi" descr="http://www.kusehat.com/Portals/0/1_ige.jpg"/>
          <p:cNvPicPr/>
          <p:nvPr/>
        </p:nvPicPr>
        <p:blipFill>
          <a:blip r:embed="rId2" cstate="print"/>
          <a:srcRect/>
          <a:stretch>
            <a:fillRect/>
          </a:stretch>
        </p:blipFill>
        <p:spPr bwMode="auto">
          <a:xfrm>
            <a:off x="6929454" y="2285992"/>
            <a:ext cx="192882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solidFill>
                  <a:schemeClr val="bg1"/>
                </a:solidFill>
              </a:rPr>
              <a:t>https://www.youtube.com/watch?v=6A9JFaeU7Io</a:t>
            </a:r>
          </a:p>
          <a:p>
            <a:endParaRPr lang="cs-CZ" dirty="0" smtClean="0">
              <a:solidFill>
                <a:schemeClr val="bg1"/>
              </a:solidFill>
            </a:endParaRPr>
          </a:p>
          <a:p>
            <a:r>
              <a:rPr lang="cs-CZ" dirty="0" smtClean="0">
                <a:solidFill>
                  <a:schemeClr val="bg1"/>
                </a:solidFill>
              </a:rPr>
              <a:t>https://www.youtube.com/watch?v=EMThHM-YD5k</a:t>
            </a:r>
            <a:endParaRPr lang="cs-CZ"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457200" y="1412875"/>
            <a:ext cx="8229600" cy="5184775"/>
          </a:xfrm>
        </p:spPr>
        <p:txBody>
          <a:bodyPr>
            <a:normAutofit/>
          </a:bodyPr>
          <a:lstStyle/>
          <a:p>
            <a:pPr>
              <a:lnSpc>
                <a:spcPct val="80000"/>
              </a:lnSpc>
              <a:buClr>
                <a:srgbClr val="00FF00"/>
              </a:buClr>
              <a:buFont typeface="Wingdings" pitchFamily="2" charset="2"/>
              <a:buChar char="§"/>
            </a:pPr>
            <a:r>
              <a:rPr lang="cs-CZ" sz="2000" b="1" dirty="0">
                <a:solidFill>
                  <a:schemeClr val="bg1"/>
                </a:solidFill>
                <a:effectLst>
                  <a:outerShdw blurRad="38100" dist="38100" dir="2700000" algn="tl">
                    <a:srgbClr val="000000"/>
                  </a:outerShdw>
                </a:effectLst>
                <a:latin typeface="Tahoma" pitchFamily="34" charset="0"/>
              </a:rPr>
              <a:t>Gene </a:t>
            </a:r>
            <a:r>
              <a:rPr lang="cs-CZ" sz="2000" b="1" dirty="0" err="1">
                <a:solidFill>
                  <a:schemeClr val="bg1"/>
                </a:solidFill>
                <a:effectLst>
                  <a:outerShdw blurRad="38100" dist="38100" dir="2700000" algn="tl">
                    <a:srgbClr val="000000"/>
                  </a:outerShdw>
                </a:effectLst>
                <a:latin typeface="Tahoma" pitchFamily="34" charset="0"/>
              </a:rPr>
              <a:t>segments</a:t>
            </a:r>
            <a:r>
              <a:rPr lang="cs-CZ" sz="2000" b="1" dirty="0">
                <a:solidFill>
                  <a:schemeClr val="bg1"/>
                </a:solidFill>
                <a:effectLst>
                  <a:outerShdw blurRad="38100" dist="38100" dir="2700000" algn="tl">
                    <a:srgbClr val="000000"/>
                  </a:outerShdw>
                </a:effectLst>
                <a:latin typeface="Tahoma" pitchFamily="34" charset="0"/>
              </a:rPr>
              <a:t> </a:t>
            </a:r>
            <a:r>
              <a:rPr lang="cs-CZ" sz="2000" b="1" dirty="0" err="1">
                <a:solidFill>
                  <a:schemeClr val="bg1"/>
                </a:solidFill>
                <a:effectLst>
                  <a:outerShdw blurRad="38100" dist="38100" dir="2700000" algn="tl">
                    <a:srgbClr val="000000"/>
                  </a:outerShdw>
                </a:effectLst>
                <a:latin typeface="Tahoma" pitchFamily="34" charset="0"/>
              </a:rPr>
              <a:t>for</a:t>
            </a:r>
            <a:r>
              <a:rPr lang="cs-CZ" sz="2000" b="1" dirty="0">
                <a:solidFill>
                  <a:schemeClr val="bg1"/>
                </a:solidFill>
                <a:effectLst>
                  <a:outerShdw blurRad="38100" dist="38100" dir="2700000" algn="tl">
                    <a:srgbClr val="000000"/>
                  </a:outerShdw>
                </a:effectLst>
                <a:latin typeface="Tahoma" pitchFamily="34" charset="0"/>
              </a:rPr>
              <a:t> H </a:t>
            </a:r>
            <a:r>
              <a:rPr lang="cs-CZ" sz="2000" b="1" dirty="0" err="1">
                <a:solidFill>
                  <a:schemeClr val="bg1"/>
                </a:solidFill>
                <a:effectLst>
                  <a:outerShdw blurRad="38100" dist="38100" dir="2700000" algn="tl">
                    <a:srgbClr val="000000"/>
                  </a:outerShdw>
                </a:effectLst>
                <a:latin typeface="Tahoma" pitchFamily="34" charset="0"/>
              </a:rPr>
              <a:t>chains</a:t>
            </a:r>
            <a:r>
              <a:rPr lang="cs-CZ" sz="2000" dirty="0">
                <a:solidFill>
                  <a:schemeClr val="bg1"/>
                </a:solidFill>
                <a:effectLst>
                  <a:outerShdw blurRad="38100" dist="38100" dir="2700000" algn="tl">
                    <a:srgbClr val="000000"/>
                  </a:outerShdw>
                </a:effectLst>
                <a:latin typeface="Tahoma" pitchFamily="34" charset="0"/>
              </a:rPr>
              <a:t> – on chromosome 14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V</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variable</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segments</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Diversity</a:t>
            </a:r>
            <a:r>
              <a:rPr lang="cs-CZ" sz="2000" dirty="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segments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variable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domains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H </a:t>
            </a:r>
            <a:r>
              <a:rPr lang="cs-CZ" sz="2000" dirty="0" err="1" smtClean="0">
                <a:solidFill>
                  <a:schemeClr val="bg1"/>
                </a:solidFill>
                <a:effectLst>
                  <a:outerShdw blurRad="38100" dist="38100" dir="2700000" algn="tl">
                    <a:srgbClr val="000000"/>
                  </a:outerShdw>
                </a:effectLst>
                <a:latin typeface="Tahoma" pitchFamily="34" charset="0"/>
              </a:rPr>
              <a:t>chain</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J </a:t>
            </a:r>
            <a:r>
              <a:rPr lang="cs-CZ" sz="2000" b="1" dirty="0" smtClean="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a:t>
            </a:r>
            <a:r>
              <a:rPr lang="cs-CZ" sz="2000" dirty="0" err="1">
                <a:solidFill>
                  <a:schemeClr val="bg1"/>
                </a:solidFill>
                <a:effectLst>
                  <a:outerShdw blurRad="38100" dist="38100" dir="2700000" algn="tl">
                    <a:srgbClr val="000000"/>
                  </a:outerShdw>
                </a:effectLst>
                <a:latin typeface="Tahoma" pitchFamily="34" charset="0"/>
              </a:rPr>
              <a:t>joining</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segments</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smtClean="0">
                <a:solidFill>
                  <a:schemeClr val="bg1"/>
                </a:solidFill>
                <a:effectLst>
                  <a:outerShdw blurRad="38100" dist="38100" dir="2700000" algn="tl">
                    <a:srgbClr val="000000"/>
                  </a:outerShdw>
                </a:effectLst>
                <a:latin typeface="Tahoma" pitchFamily="34" charset="0"/>
              </a:rPr>
              <a:t>C                </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segments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constant</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domains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H </a:t>
            </a:r>
            <a:r>
              <a:rPr lang="cs-CZ" sz="2000" dirty="0" err="1">
                <a:solidFill>
                  <a:schemeClr val="bg1"/>
                </a:solidFill>
                <a:effectLst>
                  <a:outerShdw blurRad="38100" dist="38100" dir="2700000" algn="tl">
                    <a:srgbClr val="000000"/>
                  </a:outerShdw>
                </a:effectLst>
                <a:latin typeface="Tahoma" pitchFamily="34" charset="0"/>
              </a:rPr>
              <a:t>chain</a:t>
            </a:r>
            <a:endParaRPr lang="cs-CZ" sz="20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None/>
            </a:pPr>
            <a:r>
              <a:rPr lang="cs-CZ" sz="2000" dirty="0">
                <a:solidFill>
                  <a:schemeClr val="bg1"/>
                </a:solidFill>
                <a:effectLst>
                  <a:outerShdw blurRad="38100" dist="38100" dir="2700000" algn="tl">
                    <a:srgbClr val="000000"/>
                  </a:outerShdw>
                </a:effectLst>
                <a:latin typeface="Tahoma" pitchFamily="34" charset="0"/>
              </a:rPr>
              <a:t> </a:t>
            </a:r>
          </a:p>
          <a:p>
            <a:pPr>
              <a:lnSpc>
                <a:spcPct val="80000"/>
              </a:lnSpc>
              <a:buClr>
                <a:srgbClr val="00FF00"/>
              </a:buClr>
              <a:buFont typeface="Wingdings" pitchFamily="2" charset="2"/>
              <a:buChar char="§"/>
            </a:pPr>
            <a:r>
              <a:rPr lang="cs-CZ" sz="2000" b="1" dirty="0">
                <a:solidFill>
                  <a:schemeClr val="bg1"/>
                </a:solidFill>
                <a:effectLst>
                  <a:outerShdw blurRad="38100" dist="38100" dir="2700000" algn="tl">
                    <a:srgbClr val="000000"/>
                  </a:outerShdw>
                </a:effectLst>
                <a:latin typeface="Tahoma" pitchFamily="34" charset="0"/>
              </a:rPr>
              <a:t>Gene </a:t>
            </a:r>
            <a:r>
              <a:rPr lang="cs-CZ" sz="2000" b="1" dirty="0" err="1">
                <a:solidFill>
                  <a:schemeClr val="bg1"/>
                </a:solidFill>
                <a:effectLst>
                  <a:outerShdw blurRad="38100" dist="38100" dir="2700000" algn="tl">
                    <a:srgbClr val="000000"/>
                  </a:outerShdw>
                </a:effectLst>
                <a:latin typeface="Tahoma" pitchFamily="34" charset="0"/>
              </a:rPr>
              <a:t>segments</a:t>
            </a:r>
            <a:r>
              <a:rPr lang="cs-CZ" sz="2000" b="1" dirty="0">
                <a:solidFill>
                  <a:schemeClr val="bg1"/>
                </a:solidFill>
                <a:effectLst>
                  <a:outerShdw blurRad="38100" dist="38100" dir="2700000" algn="tl">
                    <a:srgbClr val="000000"/>
                  </a:outerShdw>
                </a:effectLst>
                <a:latin typeface="Tahoma" pitchFamily="34" charset="0"/>
              </a:rPr>
              <a:t> </a:t>
            </a:r>
            <a:r>
              <a:rPr lang="cs-CZ" sz="2000" b="1" dirty="0" err="1">
                <a:solidFill>
                  <a:schemeClr val="bg1"/>
                </a:solidFill>
                <a:effectLst>
                  <a:outerShdw blurRad="38100" dist="38100" dir="2700000" algn="tl">
                    <a:srgbClr val="000000"/>
                  </a:outerShdw>
                </a:effectLst>
                <a:latin typeface="Tahoma" pitchFamily="34" charset="0"/>
              </a:rPr>
              <a:t>for</a:t>
            </a:r>
            <a:r>
              <a:rPr lang="cs-CZ" sz="2000" b="1" dirty="0">
                <a:solidFill>
                  <a:schemeClr val="bg1"/>
                </a:solidFill>
                <a:effectLst>
                  <a:outerShdw blurRad="38100" dist="38100" dir="2700000" algn="tl">
                    <a:srgbClr val="000000"/>
                  </a:outerShdw>
                </a:effectLst>
                <a:latin typeface="Tahoma" pitchFamily="34" charset="0"/>
              </a:rPr>
              <a:t> L </a:t>
            </a:r>
            <a:r>
              <a:rPr lang="cs-CZ" sz="2000" b="1" dirty="0" err="1">
                <a:solidFill>
                  <a:schemeClr val="bg1"/>
                </a:solidFill>
                <a:effectLst>
                  <a:outerShdw blurRad="38100" dist="38100" dir="2700000" algn="tl">
                    <a:srgbClr val="000000"/>
                  </a:outerShdw>
                </a:effectLst>
                <a:latin typeface="Tahoma" pitchFamily="34" charset="0"/>
              </a:rPr>
              <a:t>chains</a:t>
            </a:r>
            <a:r>
              <a:rPr lang="cs-CZ" sz="2000" dirty="0">
                <a:solidFill>
                  <a:schemeClr val="bg1"/>
                </a:solidFill>
                <a:effectLst>
                  <a:outerShdw blurRad="38100" dist="38100" dir="2700000" algn="tl">
                    <a:srgbClr val="000000"/>
                  </a:outerShdw>
                </a:effectLst>
                <a:latin typeface="Tahoma" pitchFamily="34" charset="0"/>
              </a:rPr>
              <a:t> - </a:t>
            </a:r>
            <a:r>
              <a:rPr lang="cs-CZ" sz="2000" dirty="0">
                <a:solidFill>
                  <a:schemeClr val="bg1"/>
                </a:solidFill>
                <a:effectLst>
                  <a:outerShdw blurRad="38100" dist="38100" dir="2700000" algn="tl">
                    <a:srgbClr val="000000"/>
                  </a:outerShdw>
                </a:effectLst>
                <a:latin typeface="Symbol" pitchFamily="18" charset="2"/>
              </a:rPr>
              <a:t>k</a:t>
            </a:r>
            <a:r>
              <a:rPr lang="cs-CZ" sz="2000" dirty="0">
                <a:solidFill>
                  <a:schemeClr val="bg1"/>
                </a:solidFill>
                <a:effectLst>
                  <a:outerShdw blurRad="38100" dist="38100" dir="2700000" algn="tl">
                    <a:srgbClr val="000000"/>
                  </a:outerShdw>
                </a:effectLst>
                <a:latin typeface="Tahoma" pitchFamily="34" charset="0"/>
              </a:rPr>
              <a:t> on chromosome 2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a:solidFill>
                  <a:schemeClr val="bg1"/>
                </a:solidFill>
                <a:effectLst>
                  <a:outerShdw blurRad="38100" dist="38100" dir="2700000" algn="tl">
                    <a:srgbClr val="000000"/>
                  </a:outerShdw>
                </a:effectLst>
                <a:latin typeface="Symbol" pitchFamily="18" charset="2"/>
              </a:rPr>
              <a:t>l</a:t>
            </a:r>
            <a:r>
              <a:rPr lang="cs-CZ" sz="2000" dirty="0">
                <a:solidFill>
                  <a:schemeClr val="bg1"/>
                </a:solidFill>
                <a:effectLst>
                  <a:outerShdw blurRad="38100" dist="38100" dir="2700000" algn="tl">
                    <a:srgbClr val="000000"/>
                  </a:outerShdw>
                </a:effectLst>
                <a:latin typeface="Tahoma" pitchFamily="34" charset="0"/>
              </a:rPr>
              <a:t> on chromosome 22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V</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variable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variable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domains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H </a:t>
            </a:r>
            <a:r>
              <a:rPr lang="cs-CZ" sz="2000" dirty="0" err="1" smtClean="0">
                <a:solidFill>
                  <a:schemeClr val="bg1"/>
                </a:solidFill>
                <a:effectLst>
                  <a:outerShdw blurRad="38100" dist="38100" dir="2700000" algn="tl">
                    <a:srgbClr val="000000"/>
                  </a:outerShdw>
                </a:effectLst>
                <a:latin typeface="Tahoma" pitchFamily="34" charset="0"/>
              </a:rPr>
              <a:t>chain</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J</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joining</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C</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constant</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domain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L </a:t>
            </a:r>
            <a:r>
              <a:rPr lang="cs-CZ" sz="2000" dirty="0" err="1">
                <a:solidFill>
                  <a:schemeClr val="bg1"/>
                </a:solidFill>
                <a:effectLst>
                  <a:outerShdw blurRad="38100" dist="38100" dir="2700000" algn="tl">
                    <a:srgbClr val="000000"/>
                  </a:outerShdw>
                </a:effectLst>
                <a:latin typeface="Tahoma" pitchFamily="34" charset="0"/>
              </a:rPr>
              <a:t>chain</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endParaRPr lang="cs-CZ" sz="20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000" dirty="0" err="1">
                <a:solidFill>
                  <a:schemeClr val="bg1"/>
                </a:solidFill>
                <a:effectLst>
                  <a:outerShdw blurRad="38100" dist="38100" dir="2700000" algn="tl">
                    <a:srgbClr val="000000"/>
                  </a:outerShdw>
                </a:effectLst>
                <a:latin typeface="Tahoma" pitchFamily="34" charset="0"/>
              </a:rPr>
              <a:t>At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the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ends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V, D, J </a:t>
            </a:r>
            <a:r>
              <a:rPr lang="cs-CZ" sz="2000" dirty="0" err="1">
                <a:solidFill>
                  <a:schemeClr val="bg1"/>
                </a:solidFill>
                <a:effectLst>
                  <a:outerShdw blurRad="38100" dist="38100" dir="2700000" algn="tl">
                    <a:srgbClr val="000000"/>
                  </a:outerShdw>
                </a:effectLst>
                <a:latin typeface="Tahoma" pitchFamily="34" charset="0"/>
              </a:rPr>
              <a:t>segments</a:t>
            </a:r>
            <a:r>
              <a:rPr lang="cs-CZ" sz="2000" dirty="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there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a:solidFill>
                  <a:schemeClr val="bg1"/>
                </a:solidFill>
                <a:effectLst>
                  <a:outerShdw blurRad="38100" dist="38100" dir="2700000" algn="tl">
                    <a:srgbClr val="000000"/>
                  </a:outerShdw>
                </a:effectLst>
                <a:latin typeface="Tahoma" pitchFamily="34" charset="0"/>
              </a:rPr>
              <a:t>are </a:t>
            </a:r>
            <a:r>
              <a:rPr lang="cs-CZ" sz="2000" dirty="0" err="1">
                <a:solidFill>
                  <a:srgbClr val="00FF00"/>
                </a:solidFill>
                <a:effectLst>
                  <a:outerShdw blurRad="38100" dist="38100" dir="2700000" algn="tl">
                    <a:srgbClr val="000000"/>
                  </a:outerShdw>
                </a:effectLst>
                <a:latin typeface="Tahoma" pitchFamily="34" charset="0"/>
              </a:rPr>
              <a:t>signal</a:t>
            </a:r>
            <a:r>
              <a:rPr lang="cs-CZ" sz="2000" dirty="0">
                <a:solidFill>
                  <a:srgbClr val="00FF00"/>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sequences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which</a:t>
            </a:r>
            <a:r>
              <a:rPr lang="cs-CZ" sz="2000" dirty="0">
                <a:solidFill>
                  <a:schemeClr val="bg1"/>
                </a:solidFill>
                <a:effectLst>
                  <a:outerShdw blurRad="38100" dist="38100" dir="2700000" algn="tl">
                    <a:srgbClr val="000000"/>
                  </a:outerShdw>
                </a:effectLst>
                <a:latin typeface="Tahoma" pitchFamily="34" charset="0"/>
              </a:rPr>
              <a:t> are </a:t>
            </a:r>
            <a:r>
              <a:rPr lang="cs-CZ" sz="2000" dirty="0" err="1">
                <a:solidFill>
                  <a:schemeClr val="bg1"/>
                </a:solidFill>
                <a:effectLst>
                  <a:outerShdw blurRad="38100" dist="38100" dir="2700000" algn="tl">
                    <a:srgbClr val="000000"/>
                  </a:outerShdw>
                </a:effectLst>
                <a:latin typeface="Tahoma" pitchFamily="34" charset="0"/>
              </a:rPr>
              <a:t>recognized</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by enzyme </a:t>
            </a:r>
            <a:r>
              <a:rPr lang="cs-CZ" sz="2000" dirty="0">
                <a:solidFill>
                  <a:schemeClr val="bg1"/>
                </a:solidFill>
                <a:effectLst>
                  <a:outerShdw blurRad="38100" dist="38100" dir="2700000" algn="tl">
                    <a:srgbClr val="000000"/>
                  </a:outerShdw>
                </a:effectLst>
                <a:latin typeface="Tahoma" pitchFamily="34" charset="0"/>
              </a:rPr>
              <a:t>VDJ </a:t>
            </a:r>
            <a:r>
              <a:rPr lang="cs-CZ" sz="2000" dirty="0" err="1">
                <a:solidFill>
                  <a:schemeClr val="bg1"/>
                </a:solidFill>
                <a:effectLst>
                  <a:outerShdw blurRad="38100" dist="38100" dir="2700000" algn="tl">
                    <a:srgbClr val="000000"/>
                  </a:outerShdw>
                </a:effectLst>
                <a:latin typeface="Tahoma" pitchFamily="34" charset="0"/>
              </a:rPr>
              <a:t>recombinase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that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carry</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out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the</a:t>
            </a:r>
            <a:r>
              <a:rPr lang="cs-CZ" sz="2000" dirty="0">
                <a:solidFill>
                  <a:schemeClr val="bg1"/>
                </a:solidFill>
                <a:effectLst>
                  <a:outerShdw blurRad="38100" dist="38100" dir="2700000" algn="tl">
                    <a:srgbClr val="000000"/>
                  </a:outerShdw>
                </a:effectLst>
                <a:latin typeface="Tahoma" pitchFamily="34" charset="0"/>
              </a:rPr>
              <a:t> </a:t>
            </a:r>
            <a:r>
              <a:rPr lang="cs-CZ" sz="2000" u="sng" dirty="0" err="1">
                <a:solidFill>
                  <a:schemeClr val="bg1"/>
                </a:solidFill>
                <a:effectLst>
                  <a:outerShdw blurRad="38100" dist="38100" dir="2700000" algn="tl">
                    <a:srgbClr val="000000"/>
                  </a:outerShdw>
                </a:effectLst>
                <a:latin typeface="Tahoma" pitchFamily="34" charset="0"/>
              </a:rPr>
              <a:t>rearrangement</a:t>
            </a:r>
            <a:r>
              <a:rPr lang="cs-CZ" sz="2000" u="sng" dirty="0">
                <a:solidFill>
                  <a:schemeClr val="bg1"/>
                </a:solidFill>
                <a:effectLst>
                  <a:outerShdw blurRad="38100" dist="38100" dir="2700000" algn="tl">
                    <a:srgbClr val="000000"/>
                  </a:outerShdw>
                </a:effectLst>
                <a:latin typeface="Tahoma" pitchFamily="34" charset="0"/>
              </a:rPr>
              <a:t> </a:t>
            </a:r>
            <a:r>
              <a:rPr lang="cs-CZ" sz="2000" u="sng" dirty="0" err="1">
                <a:solidFill>
                  <a:schemeClr val="bg1"/>
                </a:solidFill>
                <a:effectLst>
                  <a:outerShdw blurRad="38100" dist="38100" dir="2700000" algn="tl">
                    <a:srgbClr val="000000"/>
                  </a:outerShdw>
                </a:effectLst>
                <a:latin typeface="Tahoma" pitchFamily="34" charset="0"/>
              </a:rPr>
              <a:t>of</a:t>
            </a:r>
            <a:r>
              <a:rPr lang="cs-CZ" sz="2000" u="sng" dirty="0">
                <a:solidFill>
                  <a:schemeClr val="bg1"/>
                </a:solidFill>
                <a:effectLst>
                  <a:outerShdw blurRad="38100" dist="38100" dir="2700000" algn="tl">
                    <a:srgbClr val="000000"/>
                  </a:outerShdw>
                </a:effectLst>
                <a:latin typeface="Tahoma" pitchFamily="34" charset="0"/>
              </a:rPr>
              <a:t> these </a:t>
            </a:r>
            <a:r>
              <a:rPr lang="cs-CZ" sz="2000" u="sng" dirty="0" err="1">
                <a:solidFill>
                  <a:schemeClr val="bg1"/>
                </a:solidFill>
                <a:effectLst>
                  <a:outerShdw blurRad="38100" dist="38100" dir="2700000" algn="tl">
                    <a:srgbClr val="000000"/>
                  </a:outerShdw>
                </a:effectLst>
                <a:latin typeface="Tahoma" pitchFamily="34" charset="0"/>
              </a:rPr>
              <a:t>genes</a:t>
            </a:r>
            <a:endParaRPr lang="cs-CZ" sz="2000" u="sng"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None/>
            </a:pPr>
            <a:endParaRPr lang="cs-CZ" sz="20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000" dirty="0">
                <a:solidFill>
                  <a:schemeClr val="bg1"/>
                </a:solidFill>
                <a:effectLst>
                  <a:outerShdw blurRad="38100" dist="38100" dir="2700000" algn="tl">
                    <a:srgbClr val="000000"/>
                  </a:outerShdw>
                </a:effectLst>
                <a:latin typeface="Tahoma" pitchFamily="34" charset="0"/>
              </a:rPr>
              <a:t>On </a:t>
            </a:r>
            <a:r>
              <a:rPr lang="cs-CZ" sz="2000" dirty="0" err="1">
                <a:solidFill>
                  <a:schemeClr val="bg1"/>
                </a:solidFill>
                <a:effectLst>
                  <a:outerShdw blurRad="38100" dist="38100" dir="2700000" algn="tl">
                    <a:srgbClr val="000000"/>
                  </a:outerShdw>
                </a:effectLst>
                <a:latin typeface="Tahoma" pitchFamily="34" charset="0"/>
              </a:rPr>
              <a:t>the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sides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C </a:t>
            </a:r>
            <a:r>
              <a:rPr lang="cs-CZ" sz="2000" dirty="0" err="1">
                <a:solidFill>
                  <a:schemeClr val="bg1"/>
                </a:solidFill>
                <a:effectLst>
                  <a:outerShdw blurRad="38100" dist="38100" dir="2700000" algn="tl">
                    <a:srgbClr val="000000"/>
                  </a:outerShdw>
                </a:effectLst>
                <a:latin typeface="Tahoma" pitchFamily="34" charset="0"/>
              </a:rPr>
              <a:t>segments</a:t>
            </a:r>
            <a:r>
              <a:rPr lang="cs-CZ" sz="2000" dirty="0">
                <a:solidFill>
                  <a:schemeClr val="bg1"/>
                </a:solidFill>
                <a:effectLst>
                  <a:outerShdw blurRad="38100" dist="38100" dir="2700000" algn="tl">
                    <a:srgbClr val="000000"/>
                  </a:outerShdw>
                </a:effectLst>
                <a:latin typeface="Tahoma" pitchFamily="34" charset="0"/>
              </a:rPr>
              <a:t> are </a:t>
            </a:r>
            <a:r>
              <a:rPr lang="cs-CZ" sz="2000" dirty="0" err="1">
                <a:solidFill>
                  <a:schemeClr val="bg1"/>
                </a:solidFill>
                <a:effectLst>
                  <a:outerShdw blurRad="38100" dist="38100" dir="2700000" algn="tl">
                    <a:srgbClr val="000000"/>
                  </a:outerShdw>
                </a:effectLst>
                <a:latin typeface="Tahoma" pitchFamily="34" charset="0"/>
              </a:rPr>
              <a:t>so</a:t>
            </a:r>
            <a:r>
              <a:rPr lang="cs-CZ" sz="2000" dirty="0">
                <a:solidFill>
                  <a:schemeClr val="bg1"/>
                </a:solidFill>
                <a:effectLst>
                  <a:outerShdw blurRad="38100" dist="38100" dir="2700000" algn="tl">
                    <a:srgbClr val="000000"/>
                  </a:outerShdw>
                </a:effectLst>
                <a:latin typeface="Tahoma" pitchFamily="34" charset="0"/>
              </a:rPr>
              <a:t>-</a:t>
            </a:r>
            <a:r>
              <a:rPr lang="cs-CZ" sz="2000" dirty="0" err="1">
                <a:solidFill>
                  <a:schemeClr val="bg1"/>
                </a:solidFill>
                <a:effectLst>
                  <a:outerShdw blurRad="38100" dist="38100" dir="2700000" algn="tl">
                    <a:srgbClr val="000000"/>
                  </a:outerShdw>
                </a:effectLst>
                <a:latin typeface="Tahoma" pitchFamily="34" charset="0"/>
              </a:rPr>
              <a:t>called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switch</a:t>
            </a:r>
            <a:r>
              <a:rPr lang="cs-CZ" sz="2000" dirty="0">
                <a:solidFill>
                  <a:srgbClr val="00FF00"/>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sequences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which</a:t>
            </a:r>
            <a:r>
              <a:rPr lang="cs-CZ" sz="2000" dirty="0">
                <a:solidFill>
                  <a:schemeClr val="bg1"/>
                </a:solidFill>
                <a:effectLst>
                  <a:outerShdw blurRad="38100" dist="38100" dir="2700000" algn="tl">
                    <a:srgbClr val="000000"/>
                  </a:outerShdw>
                </a:effectLst>
                <a:latin typeface="Tahoma" pitchFamily="34" charset="0"/>
              </a:rPr>
              <a:t> are </a:t>
            </a:r>
            <a:r>
              <a:rPr lang="cs-CZ" sz="2000" dirty="0" err="1">
                <a:solidFill>
                  <a:schemeClr val="bg1"/>
                </a:solidFill>
                <a:effectLst>
                  <a:outerShdw blurRad="38100" dist="38100" dir="2700000" algn="tl">
                    <a:srgbClr val="000000"/>
                  </a:outerShdw>
                </a:effectLst>
                <a:latin typeface="Tahoma" pitchFamily="34" charset="0"/>
              </a:rPr>
              <a:t>recognized</a:t>
            </a:r>
            <a:r>
              <a:rPr lang="cs-CZ" sz="2000" dirty="0">
                <a:solidFill>
                  <a:schemeClr val="bg1"/>
                </a:solidFill>
                <a:effectLst>
                  <a:outerShdw blurRad="38100" dist="38100" dir="2700000" algn="tl">
                    <a:srgbClr val="000000"/>
                  </a:outerShdw>
                </a:effectLst>
                <a:latin typeface="Tahoma" pitchFamily="34" charset="0"/>
              </a:rPr>
              <a:t> by enzyme </a:t>
            </a:r>
            <a:r>
              <a:rPr lang="cs-CZ" sz="2000" dirty="0" err="1">
                <a:solidFill>
                  <a:schemeClr val="bg1"/>
                </a:solidFill>
                <a:effectLst>
                  <a:outerShdw blurRad="38100" dist="38100" dir="2700000" algn="tl">
                    <a:srgbClr val="000000"/>
                  </a:outerShdw>
                </a:effectLst>
                <a:latin typeface="Tahoma" pitchFamily="34" charset="0"/>
              </a:rPr>
              <a:t>recombinase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that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carry</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out</a:t>
            </a:r>
            <a:r>
              <a:rPr lang="cs-CZ" sz="2000" dirty="0">
                <a:solidFill>
                  <a:schemeClr val="bg1"/>
                </a:solidFill>
                <a:effectLst>
                  <a:outerShdw blurRad="38100" dist="38100" dir="2700000" algn="tl">
                    <a:srgbClr val="000000"/>
                  </a:outerShdw>
                </a:effectLst>
                <a:latin typeface="Tahoma" pitchFamily="34" charset="0"/>
              </a:rPr>
              <a:t> </a:t>
            </a:r>
            <a:r>
              <a:rPr lang="cs-CZ" sz="2000" u="sng" dirty="0" err="1">
                <a:solidFill>
                  <a:schemeClr val="bg1"/>
                </a:solidFill>
                <a:effectLst>
                  <a:outerShdw blurRad="38100" dist="38100" dir="2700000" algn="tl">
                    <a:srgbClr val="000000"/>
                  </a:outerShdw>
                </a:effectLst>
                <a:latin typeface="Tahoma" pitchFamily="34" charset="0"/>
              </a:rPr>
              <a:t>isotype</a:t>
            </a:r>
            <a:r>
              <a:rPr lang="cs-CZ" sz="2000" u="sng" dirty="0">
                <a:solidFill>
                  <a:schemeClr val="bg1"/>
                </a:solidFill>
                <a:effectLst>
                  <a:outerShdw blurRad="38100" dist="38100" dir="2700000" algn="tl">
                    <a:srgbClr val="000000"/>
                  </a:outerShdw>
                </a:effectLst>
                <a:latin typeface="Tahoma" pitchFamily="34" charset="0"/>
              </a:rPr>
              <a:t> </a:t>
            </a:r>
            <a:r>
              <a:rPr lang="cs-CZ" sz="2000" u="sng" dirty="0" err="1">
                <a:solidFill>
                  <a:schemeClr val="bg1"/>
                </a:solidFill>
                <a:effectLst>
                  <a:outerShdw blurRad="38100" dist="38100" dir="2700000" algn="tl">
                    <a:srgbClr val="000000"/>
                  </a:outerShdw>
                </a:effectLst>
                <a:latin typeface="Tahoma" pitchFamily="34" charset="0"/>
              </a:rPr>
              <a:t>switching</a:t>
            </a:r>
            <a:r>
              <a:rPr lang="cs-CZ" sz="2000" u="sng" dirty="0">
                <a:solidFill>
                  <a:schemeClr val="bg1"/>
                </a:solidFill>
                <a:effectLst>
                  <a:outerShdw blurRad="38100" dist="38100" dir="2700000" algn="tl">
                    <a:srgbClr val="000000"/>
                  </a:outerShdw>
                </a:effectLst>
                <a:latin typeface="Tahoma" pitchFamily="34" charset="0"/>
              </a:rPr>
              <a:t> </a:t>
            </a:r>
          </a:p>
        </p:txBody>
      </p:sp>
      <p:sp>
        <p:nvSpPr>
          <p:cNvPr id="145411" name="Text Box 3"/>
          <p:cNvSpPr txBox="1">
            <a:spLocks noChangeArrowheads="1"/>
          </p:cNvSpPr>
          <p:nvPr/>
        </p:nvSpPr>
        <p:spPr bwMode="auto">
          <a:xfrm>
            <a:off x="809625" y="425450"/>
            <a:ext cx="7402513" cy="1373188"/>
          </a:xfrm>
          <a:prstGeom prst="rect">
            <a:avLst/>
          </a:prstGeom>
          <a:noFill/>
          <a:ln w="9525">
            <a:noFill/>
            <a:miter lim="800000"/>
            <a:headEnd/>
            <a:tailEnd/>
          </a:ln>
          <a:effectLst/>
        </p:spPr>
        <p:txBody>
          <a:bodyPr>
            <a:spAutoFit/>
          </a:bodyPr>
          <a:lstStyle/>
          <a:p>
            <a:pPr algn="ctr"/>
            <a:r>
              <a:rPr lang="cs-CZ" sz="2800" b="1" dirty="0" err="1">
                <a:solidFill>
                  <a:srgbClr val="00FF00"/>
                </a:solidFill>
                <a:effectLst>
                  <a:outerShdw blurRad="38100" dist="38100" dir="2700000" algn="tl">
                    <a:srgbClr val="000000"/>
                  </a:outerShdw>
                </a:effectLst>
              </a:rPr>
              <a:t>The</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genetic</a:t>
            </a:r>
            <a:r>
              <a:rPr lang="cs-CZ" sz="2800" b="1" dirty="0">
                <a:solidFill>
                  <a:srgbClr val="00FF00"/>
                </a:solidFill>
                <a:effectLst>
                  <a:outerShdw blurRad="38100" dist="38100" dir="2700000" algn="tl">
                    <a:srgbClr val="000000"/>
                  </a:outerShdw>
                </a:effectLst>
              </a:rPr>
              <a:t> basis </a:t>
            </a:r>
            <a:r>
              <a:rPr lang="cs-CZ" sz="2800" b="1" dirty="0" err="1">
                <a:solidFill>
                  <a:srgbClr val="00FF00"/>
                </a:solidFill>
                <a:effectLst>
                  <a:outerShdw blurRad="38100" dist="38100" dir="2700000" algn="tl">
                    <a:srgbClr val="000000"/>
                  </a:outerShdw>
                </a:effectLst>
              </a:rPr>
              <a:t>of</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the</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immunoglobulins</a:t>
            </a:r>
            <a:r>
              <a:rPr lang="cs-CZ" sz="2800" b="1" dirty="0">
                <a:solidFill>
                  <a:srgbClr val="00FF00"/>
                </a:solidFill>
                <a:effectLst>
                  <a:outerShdw blurRad="38100" dist="38100" dir="2700000" algn="tl">
                    <a:srgbClr val="000000"/>
                  </a:outerShdw>
                </a:effectLst>
              </a:rPr>
              <a:t> </a:t>
            </a:r>
            <a:br>
              <a:rPr lang="cs-CZ" sz="2800" b="1" dirty="0">
                <a:solidFill>
                  <a:srgbClr val="00FF00"/>
                </a:solidFill>
                <a:effectLst>
                  <a:outerShdw blurRad="38100" dist="38100" dir="2700000" algn="tl">
                    <a:srgbClr val="000000"/>
                  </a:outerShdw>
                </a:effectLst>
              </a:rPr>
            </a:br>
            <a:r>
              <a:rPr lang="cs-CZ" sz="2800" b="1" dirty="0" err="1">
                <a:solidFill>
                  <a:srgbClr val="00FF00"/>
                </a:solidFill>
                <a:effectLst>
                  <a:outerShdw blurRad="38100" dist="38100" dir="2700000" algn="tl">
                    <a:srgbClr val="000000"/>
                  </a:outerShdw>
                </a:effectLst>
              </a:rPr>
              <a:t>development</a:t>
            </a:r>
            <a:r>
              <a:rPr lang="cs-CZ" sz="2800" b="1" dirty="0">
                <a:solidFill>
                  <a:srgbClr val="00FF00"/>
                </a:solidFill>
                <a:effectLst>
                  <a:outerShdw blurRad="38100" dist="38100" dir="2700000" algn="tl">
                    <a:srgbClr val="000000"/>
                  </a:outerShdw>
                </a:effectLst>
              </a:rPr>
              <a:t> </a:t>
            </a:r>
            <a:br>
              <a:rPr lang="cs-CZ" sz="2800" b="1" dirty="0">
                <a:solidFill>
                  <a:srgbClr val="00FF00"/>
                </a:solidFill>
                <a:effectLst>
                  <a:outerShdw blurRad="38100" dist="38100" dir="2700000" algn="tl">
                    <a:srgbClr val="000000"/>
                  </a:outerShdw>
                </a:effectLst>
              </a:rPr>
            </a:br>
            <a:endParaRPr lang="cs-CZ" sz="2800" b="1" dirty="0">
              <a:solidFill>
                <a:srgbClr val="00FF00"/>
              </a:solidFill>
              <a:effectLst>
                <a:outerShdw blurRad="38100" dist="38100" dir="2700000" algn="tl">
                  <a:srgbClr val="000000"/>
                </a:outerShdw>
              </a:effectLst>
            </a:endParaRPr>
          </a:p>
        </p:txBody>
      </p:sp>
      <p:sp>
        <p:nvSpPr>
          <p:cNvPr id="4" name="Šipka doprava 3"/>
          <p:cNvSpPr/>
          <p:nvPr/>
        </p:nvSpPr>
        <p:spPr>
          <a:xfrm>
            <a:off x="3707904" y="1792240"/>
            <a:ext cx="288032"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a:off x="2411760" y="3501008"/>
            <a:ext cx="288032"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The</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rearrangement</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genes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coding</a:t>
            </a:r>
            <a:r>
              <a:rPr lang="cs-CZ" sz="2800" b="1" dirty="0">
                <a:solidFill>
                  <a:srgbClr val="00FF00"/>
                </a:solidFill>
                <a:effectLst>
                  <a:outerShdw blurRad="38100" dist="38100" dir="2700000" algn="tl">
                    <a:srgbClr val="000000"/>
                  </a:outerShdw>
                </a:effectLst>
                <a:latin typeface="Tahoma" pitchFamily="34" charset="0"/>
              </a:rPr>
              <a:t> H </a:t>
            </a:r>
            <a:r>
              <a:rPr lang="cs-CZ" sz="2800" b="1" dirty="0" err="1">
                <a:solidFill>
                  <a:srgbClr val="00FF00"/>
                </a:solidFill>
                <a:effectLst>
                  <a:outerShdw blurRad="38100" dist="38100" dir="2700000" algn="tl">
                    <a:srgbClr val="000000"/>
                  </a:outerShdw>
                </a:effectLst>
                <a:latin typeface="Tahoma" pitchFamily="34" charset="0"/>
              </a:rPr>
              <a:t>chain</a:t>
            </a:r>
            <a:r>
              <a:rPr lang="cs-CZ" sz="4000" dirty="0">
                <a:solidFill>
                  <a:srgbClr val="00FF00"/>
                </a:solidFill>
              </a:rPr>
              <a:t> </a:t>
            </a:r>
          </a:p>
        </p:txBody>
      </p:sp>
      <p:sp>
        <p:nvSpPr>
          <p:cNvPr id="146435" name="Rectangle 3"/>
          <p:cNvSpPr>
            <a:spLocks noGrp="1" noChangeArrowheads="1"/>
          </p:cNvSpPr>
          <p:nvPr>
            <p:ph type="body" idx="1"/>
          </p:nvPr>
        </p:nvSpPr>
        <p:spPr>
          <a:xfrm>
            <a:off x="-180528" y="1052736"/>
            <a:ext cx="6984776" cy="5544616"/>
          </a:xfrm>
        </p:spPr>
        <p:txBody>
          <a:bodyPr>
            <a:normAutofit fontScale="92500" lnSpcReduction="20000"/>
          </a:bodyPr>
          <a:lstStyle/>
          <a:p>
            <a:pPr>
              <a:lnSpc>
                <a:spcPct val="150000"/>
              </a:lnSpc>
              <a:buClr>
                <a:schemeClr val="folHlink"/>
              </a:buClr>
              <a:buFont typeface="Wingdings" pitchFamily="2" charset="2"/>
              <a:buNone/>
            </a:pPr>
            <a:r>
              <a:rPr lang="cs-CZ" sz="2400" b="1" dirty="0">
                <a:solidFill>
                  <a:schemeClr val="folHlink"/>
                </a:solidFill>
                <a:effectLst>
                  <a:outerShdw blurRad="38100" dist="38100" dir="2700000" algn="tl">
                    <a:srgbClr val="000000"/>
                  </a:outerShdw>
                </a:effectLst>
                <a:latin typeface="Tahoma" pitchFamily="34" charset="0"/>
              </a:rPr>
              <a:t>    </a:t>
            </a:r>
            <a:r>
              <a:rPr lang="cs-CZ" sz="1900" b="1" dirty="0">
                <a:solidFill>
                  <a:srgbClr val="00FF00"/>
                </a:solidFill>
                <a:effectLst>
                  <a:outerShdw blurRad="38100" dist="38100" dir="2700000" algn="tl">
                    <a:srgbClr val="000000"/>
                  </a:outerShdw>
                </a:effectLst>
                <a:latin typeface="Tahoma" pitchFamily="34" charset="0"/>
              </a:rPr>
              <a:t>1) DJ </a:t>
            </a:r>
            <a:r>
              <a:rPr lang="cs-CZ" sz="1900" b="1" dirty="0" err="1">
                <a:solidFill>
                  <a:srgbClr val="00FF00"/>
                </a:solidFill>
                <a:effectLst>
                  <a:outerShdw blurRad="38100" dist="38100" dir="2700000" algn="tl">
                    <a:srgbClr val="000000"/>
                  </a:outerShdw>
                </a:effectLst>
                <a:latin typeface="Tahoma" pitchFamily="34" charset="0"/>
              </a:rPr>
              <a:t>rearrangement</a:t>
            </a:r>
            <a:r>
              <a:rPr lang="cs-CZ" sz="1900" dirty="0">
                <a:solidFill>
                  <a:srgbClr val="00FF00"/>
                </a:solidFill>
                <a:effectLst>
                  <a:outerShdw blurRad="38100" dist="38100" dir="2700000" algn="tl">
                    <a:srgbClr val="000000"/>
                  </a:outerShdw>
                </a:effectLst>
                <a:latin typeface="Tahoma" pitchFamily="34" charset="0"/>
              </a:rPr>
              <a:t> </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excision</a:t>
            </a:r>
            <a:r>
              <a:rPr lang="cs-CZ" sz="1900" dirty="0">
                <a:solidFill>
                  <a:schemeClr val="bg1"/>
                </a:solidFill>
                <a:effectLst>
                  <a:outerShdw blurRad="38100" dist="38100" dir="2700000" algn="tl">
                    <a:srgbClr val="000000"/>
                  </a:outerShdw>
                </a:effectLst>
                <a:latin typeface="Tahoma" pitchFamily="34" charset="0"/>
              </a:rPr>
              <a:t> a </a:t>
            </a:r>
            <a:r>
              <a:rPr lang="cs-CZ" sz="1900" dirty="0" err="1">
                <a:solidFill>
                  <a:schemeClr val="bg1"/>
                </a:solidFill>
                <a:effectLst>
                  <a:outerShdw blurRad="38100" dist="38100" dir="2700000" algn="tl">
                    <a:srgbClr val="000000"/>
                  </a:outerShdw>
                </a:effectLst>
                <a:latin typeface="Tahoma" pitchFamily="34" charset="0"/>
              </a:rPr>
              <a:t>section</a:t>
            </a:r>
            <a:r>
              <a:rPr lang="cs-CZ" sz="1900" dirty="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of</a:t>
            </a:r>
            <a:r>
              <a:rPr lang="cs-CZ" sz="1900" dirty="0" smtClean="0">
                <a:solidFill>
                  <a:schemeClr val="bg1"/>
                </a:solidFill>
                <a:effectLst>
                  <a:outerShdw blurRad="38100" dist="38100" dir="2700000" algn="tl">
                    <a:srgbClr val="000000"/>
                  </a:outerShdw>
                </a:effectLst>
                <a:latin typeface="Tahoma" pitchFamily="34" charset="0"/>
              </a:rPr>
              <a:t> gene </a:t>
            </a:r>
            <a:r>
              <a:rPr lang="cs-CZ" sz="1900" dirty="0" err="1" smtClean="0">
                <a:solidFill>
                  <a:schemeClr val="bg1"/>
                </a:solidFill>
                <a:effectLst>
                  <a:outerShdw blurRad="38100" dist="38100" dir="2700000" algn="tl">
                    <a:srgbClr val="000000"/>
                  </a:outerShdw>
                </a:effectLst>
                <a:latin typeface="Tahoma" pitchFamily="34" charset="0"/>
              </a:rPr>
              <a:t>complex</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between</a:t>
            </a:r>
            <a:r>
              <a:rPr lang="cs-CZ" sz="1900" dirty="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some</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smtClean="0">
                <a:solidFill>
                  <a:srgbClr val="FFFF00"/>
                </a:solidFill>
                <a:effectLst>
                  <a:outerShdw blurRad="38100" dist="38100" dir="2700000" algn="tl">
                    <a:srgbClr val="000000"/>
                  </a:outerShdw>
                </a:effectLst>
                <a:latin typeface="Tahoma" pitchFamily="34" charset="0"/>
              </a:rPr>
              <a:t>D</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and</a:t>
            </a:r>
            <a:r>
              <a:rPr lang="cs-CZ" sz="1900" dirty="0">
                <a:solidFill>
                  <a:schemeClr val="bg1"/>
                </a:solidFill>
                <a:effectLst>
                  <a:outerShdw blurRad="38100" dist="38100" dir="2700000" algn="tl">
                    <a:srgbClr val="000000"/>
                  </a:outerShdw>
                </a:effectLst>
                <a:latin typeface="Tahoma" pitchFamily="34" charset="0"/>
              </a:rPr>
              <a:t> </a:t>
            </a:r>
            <a:r>
              <a:rPr lang="cs-CZ" sz="1900" dirty="0">
                <a:solidFill>
                  <a:srgbClr val="FFFF00"/>
                </a:solidFill>
                <a:effectLst>
                  <a:outerShdw blurRad="38100" dist="38100" dir="2700000" algn="tl">
                    <a:srgbClr val="000000"/>
                  </a:outerShdw>
                </a:effectLst>
                <a:latin typeface="Tahoma" pitchFamily="34" charset="0"/>
              </a:rPr>
              <a:t>J</a:t>
            </a:r>
            <a:r>
              <a:rPr lang="cs-CZ" sz="1900" dirty="0">
                <a:solidFill>
                  <a:schemeClr val="bg1"/>
                </a:solidFill>
                <a:effectLst>
                  <a:outerShdw blurRad="38100" dist="38100" dir="2700000" algn="tl">
                    <a:srgbClr val="000000"/>
                  </a:outerShdw>
                </a:effectLst>
                <a:latin typeface="Tahoma" pitchFamily="34" charset="0"/>
              </a:rPr>
              <a:t> segment (</a:t>
            </a:r>
            <a:r>
              <a:rPr lang="cs-CZ" sz="1900" dirty="0" err="1">
                <a:solidFill>
                  <a:schemeClr val="bg1"/>
                </a:solidFill>
                <a:effectLst>
                  <a:outerShdw blurRad="38100" dist="38100" dir="2700000" algn="tl">
                    <a:srgbClr val="000000"/>
                  </a:outerShdw>
                </a:effectLst>
                <a:latin typeface="Tahoma" pitchFamily="34" charset="0"/>
              </a:rPr>
              <a:t>runs</a:t>
            </a:r>
            <a:r>
              <a:rPr lang="cs-CZ" sz="1900" dirty="0">
                <a:solidFill>
                  <a:schemeClr val="bg1"/>
                </a:solidFill>
                <a:effectLst>
                  <a:outerShdw blurRad="38100" dist="38100" dir="2700000" algn="tl">
                    <a:srgbClr val="000000"/>
                  </a:outerShdw>
                </a:effectLst>
                <a:latin typeface="Tahoma" pitchFamily="34" charset="0"/>
              </a:rPr>
              <a:t> on </a:t>
            </a:r>
            <a:r>
              <a:rPr lang="cs-CZ" sz="1900" dirty="0" err="1">
                <a:solidFill>
                  <a:schemeClr val="bg1"/>
                </a:solidFill>
                <a:effectLst>
                  <a:outerShdw blurRad="38100" dist="38100" dir="2700000" algn="tl">
                    <a:srgbClr val="000000"/>
                  </a:outerShdw>
                </a:effectLst>
                <a:latin typeface="Tahoma" pitchFamily="34" charset="0"/>
              </a:rPr>
              <a:t>both</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chromosomes</a:t>
            </a:r>
            <a:r>
              <a:rPr lang="cs-CZ" sz="1900" dirty="0">
                <a:solidFill>
                  <a:schemeClr val="bg1"/>
                </a:solidFill>
                <a:effectLst>
                  <a:outerShdw blurRad="38100" dist="38100" dir="2700000" algn="tl">
                    <a:srgbClr val="000000"/>
                  </a:outerShdw>
                </a:effectLst>
                <a:latin typeface="Tahoma" pitchFamily="34" charset="0"/>
              </a:rPr>
              <a:t>)</a:t>
            </a:r>
          </a:p>
          <a:p>
            <a:pPr>
              <a:lnSpc>
                <a:spcPct val="150000"/>
              </a:lnSpc>
              <a:buClr>
                <a:schemeClr val="folHlink"/>
              </a:buClr>
              <a:buFont typeface="Wingdings" pitchFamily="2" charset="2"/>
              <a:buNone/>
            </a:pPr>
            <a:endParaRPr lang="cs-CZ" sz="1900" dirty="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b="1" dirty="0">
                <a:solidFill>
                  <a:schemeClr val="folHlink"/>
                </a:solidFill>
                <a:effectLst>
                  <a:outerShdw blurRad="38100" dist="38100" dir="2700000" algn="tl">
                    <a:srgbClr val="000000"/>
                  </a:outerShdw>
                </a:effectLst>
                <a:latin typeface="Tahoma" pitchFamily="34" charset="0"/>
              </a:rPr>
              <a:t>   </a:t>
            </a:r>
            <a:r>
              <a:rPr lang="cs-CZ" sz="1900" b="1" dirty="0" smtClean="0">
                <a:solidFill>
                  <a:schemeClr val="folHlink"/>
                </a:solidFill>
                <a:effectLst>
                  <a:outerShdw blurRad="38100" dist="38100" dir="2700000" algn="tl">
                    <a:srgbClr val="000000"/>
                  </a:outerShdw>
                </a:effectLst>
                <a:latin typeface="Tahoma" pitchFamily="34" charset="0"/>
              </a:rPr>
              <a:t>   </a:t>
            </a:r>
            <a:r>
              <a:rPr lang="cs-CZ" sz="1900" b="1" dirty="0" smtClean="0">
                <a:solidFill>
                  <a:srgbClr val="00FF00"/>
                </a:solidFill>
                <a:effectLst>
                  <a:outerShdw blurRad="38100" dist="38100" dir="2700000" algn="tl">
                    <a:srgbClr val="000000"/>
                  </a:outerShdw>
                </a:effectLst>
                <a:latin typeface="Tahoma" pitchFamily="34" charset="0"/>
              </a:rPr>
              <a:t>2</a:t>
            </a:r>
            <a:r>
              <a:rPr lang="cs-CZ" sz="1900" b="1" dirty="0">
                <a:solidFill>
                  <a:srgbClr val="00FF00"/>
                </a:solidFill>
                <a:effectLst>
                  <a:outerShdw blurRad="38100" dist="38100" dir="2700000" algn="tl">
                    <a:srgbClr val="000000"/>
                  </a:outerShdw>
                </a:effectLst>
                <a:latin typeface="Tahoma" pitchFamily="34" charset="0"/>
              </a:rPr>
              <a:t>) VD </a:t>
            </a:r>
            <a:r>
              <a:rPr lang="cs-CZ" sz="1900" b="1" dirty="0" err="1">
                <a:solidFill>
                  <a:srgbClr val="00FF00"/>
                </a:solidFill>
                <a:effectLst>
                  <a:outerShdw blurRad="38100" dist="38100" dir="2700000" algn="tl">
                    <a:srgbClr val="000000"/>
                  </a:outerShdw>
                </a:effectLst>
                <a:latin typeface="Tahoma" pitchFamily="34" charset="0"/>
              </a:rPr>
              <a:t>rearrangement</a:t>
            </a:r>
            <a:r>
              <a:rPr lang="cs-CZ" sz="1900" dirty="0">
                <a:solidFill>
                  <a:srgbClr val="00FF00"/>
                </a:solidFill>
                <a:effectLst>
                  <a:outerShdw blurRad="38100" dist="38100" dir="2700000" algn="tl">
                    <a:srgbClr val="000000"/>
                  </a:outerShdw>
                </a:effectLst>
                <a:latin typeface="Tahoma" pitchFamily="34" charset="0"/>
              </a:rPr>
              <a:t> </a:t>
            </a:r>
            <a:endParaRPr lang="cs-CZ" sz="1900" dirty="0" smtClean="0">
              <a:solidFill>
                <a:srgbClr val="00FF00"/>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rgbClr val="00FF00"/>
                </a:solidFill>
                <a:effectLst>
                  <a:outerShdw blurRad="38100" dist="38100" dir="2700000" algn="tl">
                    <a:srgbClr val="000000"/>
                  </a:outerShdw>
                </a:effectLst>
                <a:latin typeface="Tahoma" pitchFamily="34" charset="0"/>
              </a:rPr>
              <a:t>     </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excision</a:t>
            </a:r>
            <a:r>
              <a:rPr lang="cs-CZ" sz="1900" dirty="0">
                <a:solidFill>
                  <a:schemeClr val="bg1"/>
                </a:solidFill>
                <a:effectLst>
                  <a:outerShdw blurRad="38100" dist="38100" dir="2700000" algn="tl">
                    <a:srgbClr val="000000"/>
                  </a:outerShdw>
                </a:effectLst>
                <a:latin typeface="Tahoma" pitchFamily="34" charset="0"/>
              </a:rPr>
              <a:t> </a:t>
            </a:r>
            <a:r>
              <a:rPr lang="cs-CZ" sz="1900" dirty="0" smtClean="0">
                <a:solidFill>
                  <a:schemeClr val="bg1"/>
                </a:solidFill>
                <a:effectLst>
                  <a:outerShdw blurRad="38100" dist="38100" dir="2700000" algn="tl">
                    <a:srgbClr val="000000"/>
                  </a:outerShdw>
                </a:effectLst>
                <a:latin typeface="Tahoma" pitchFamily="34" charset="0"/>
              </a:rPr>
              <a:t>a </a:t>
            </a:r>
            <a:r>
              <a:rPr lang="cs-CZ" sz="1900" dirty="0" err="1" smtClean="0">
                <a:solidFill>
                  <a:schemeClr val="bg1"/>
                </a:solidFill>
                <a:effectLst>
                  <a:outerShdw blurRad="38100" dist="38100" dir="2700000" algn="tl">
                    <a:srgbClr val="000000"/>
                  </a:outerShdw>
                </a:effectLst>
                <a:latin typeface="Tahoma" pitchFamily="34" charset="0"/>
              </a:rPr>
              <a:t>section</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between</a:t>
            </a:r>
            <a:r>
              <a:rPr lang="cs-CZ" sz="1900" dirty="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some</a:t>
            </a:r>
            <a:r>
              <a:rPr lang="cs-CZ" sz="1900" dirty="0" smtClean="0">
                <a:solidFill>
                  <a:schemeClr val="bg1"/>
                </a:solidFill>
                <a:effectLst>
                  <a:outerShdw blurRad="38100" dist="38100" dir="2700000" algn="tl">
                    <a:srgbClr val="000000"/>
                  </a:outerShdw>
                </a:effectLst>
                <a:latin typeface="Tahoma" pitchFamily="34" charset="0"/>
              </a:rPr>
              <a:t> </a:t>
            </a: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smtClean="0">
                <a:solidFill>
                  <a:srgbClr val="FFFF00"/>
                </a:solidFill>
                <a:effectLst>
                  <a:outerShdw blurRad="38100" dist="38100" dir="2700000" algn="tl">
                    <a:srgbClr val="000000"/>
                  </a:outerShdw>
                </a:effectLst>
                <a:latin typeface="Tahoma" pitchFamily="34" charset="0"/>
              </a:rPr>
              <a:t>V</a:t>
            </a:r>
            <a:r>
              <a:rPr lang="cs-CZ" sz="1900" dirty="0" smtClean="0">
                <a:solidFill>
                  <a:schemeClr val="bg1"/>
                </a:solidFill>
                <a:effectLst>
                  <a:outerShdw blurRad="38100" dist="38100" dir="2700000" algn="tl">
                    <a:srgbClr val="000000"/>
                  </a:outerShdw>
                </a:effectLst>
                <a:latin typeface="Tahoma" pitchFamily="34" charset="0"/>
              </a:rPr>
              <a:t> segment </a:t>
            </a:r>
            <a:r>
              <a:rPr lang="cs-CZ" sz="1900" dirty="0" err="1" smtClean="0">
                <a:solidFill>
                  <a:schemeClr val="bg1"/>
                </a:solidFill>
                <a:effectLst>
                  <a:outerShdw blurRad="38100" dist="38100" dir="2700000" algn="tl">
                    <a:srgbClr val="000000"/>
                  </a:outerShdw>
                </a:effectLst>
                <a:latin typeface="Tahoma" pitchFamily="34" charset="0"/>
              </a:rPr>
              <a:t>and</a:t>
            </a:r>
            <a:r>
              <a:rPr lang="cs-CZ" sz="1900" dirty="0" smtClean="0">
                <a:solidFill>
                  <a:srgbClr val="FFFF00"/>
                </a:solidFill>
                <a:effectLst>
                  <a:outerShdw blurRad="38100" dist="38100" dir="2700000" algn="tl">
                    <a:srgbClr val="000000"/>
                  </a:outerShdw>
                </a:effectLst>
                <a:latin typeface="Tahoma" pitchFamily="34" charset="0"/>
              </a:rPr>
              <a:t> </a:t>
            </a:r>
            <a:r>
              <a:rPr lang="cs-CZ" sz="1900" dirty="0">
                <a:solidFill>
                  <a:srgbClr val="FFFF00"/>
                </a:solidFill>
                <a:effectLst>
                  <a:outerShdw blurRad="38100" dist="38100" dir="2700000" algn="tl">
                    <a:srgbClr val="000000"/>
                  </a:outerShdw>
                </a:effectLst>
                <a:latin typeface="Tahoma" pitchFamily="34" charset="0"/>
              </a:rPr>
              <a:t>DJ</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if</a:t>
            </a:r>
            <a:r>
              <a:rPr lang="cs-CZ" sz="1900" dirty="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rearrangement</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a:solidFill>
                  <a:schemeClr val="bg1"/>
                </a:solidFill>
                <a:effectLst>
                  <a:outerShdw blurRad="38100" dist="38100" dir="2700000" algn="tl">
                    <a:srgbClr val="000000"/>
                  </a:outerShdw>
                </a:effectLst>
                <a:latin typeface="Tahoma" pitchFamily="34" charset="0"/>
              </a:rPr>
              <a:t>on </a:t>
            </a:r>
            <a:endParaRPr lang="cs-CZ" sz="19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some</a:t>
            </a:r>
            <a:r>
              <a:rPr lang="cs-CZ" sz="1900" dirty="0" smtClean="0">
                <a:solidFill>
                  <a:schemeClr val="bg1"/>
                </a:solidFill>
                <a:effectLst>
                  <a:outerShdw blurRad="38100" dist="38100" dir="2700000" algn="tl">
                    <a:srgbClr val="000000"/>
                  </a:outerShdw>
                </a:effectLst>
                <a:latin typeface="Tahoma" pitchFamily="34" charset="0"/>
              </a:rPr>
              <a:t> chromosome </a:t>
            </a:r>
            <a:r>
              <a:rPr lang="cs-CZ" sz="1900" dirty="0" err="1" smtClean="0">
                <a:solidFill>
                  <a:schemeClr val="bg1"/>
                </a:solidFill>
                <a:effectLst>
                  <a:outerShdw blurRad="38100" dist="38100" dir="2700000" algn="tl">
                    <a:srgbClr val="000000"/>
                  </a:outerShdw>
                </a:effectLst>
                <a:latin typeface="Tahoma" pitchFamily="34" charset="0"/>
              </a:rPr>
              <a:t>is</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successfull</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stops</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the</a:t>
            </a:r>
            <a:r>
              <a:rPr lang="cs-CZ" sz="1900" dirty="0">
                <a:solidFill>
                  <a:schemeClr val="bg1"/>
                </a:solidFill>
                <a:effectLst>
                  <a:outerShdw blurRad="38100" dist="38100" dir="2700000" algn="tl">
                    <a:srgbClr val="000000"/>
                  </a:outerShdw>
                </a:effectLst>
                <a:latin typeface="Tahoma" pitchFamily="34" charset="0"/>
              </a:rPr>
              <a:t> </a:t>
            </a:r>
            <a:endParaRPr lang="cs-CZ" sz="19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regrouping</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a:solidFill>
                  <a:schemeClr val="bg1"/>
                </a:solidFill>
                <a:effectLst>
                  <a:outerShdw blurRad="38100" dist="38100" dir="2700000" algn="tl">
                    <a:srgbClr val="000000"/>
                  </a:outerShdw>
                </a:effectLst>
                <a:latin typeface="Tahoma" pitchFamily="34" charset="0"/>
              </a:rPr>
              <a:t>on </a:t>
            </a:r>
            <a:r>
              <a:rPr lang="cs-CZ" sz="1900" dirty="0" err="1">
                <a:solidFill>
                  <a:schemeClr val="bg1"/>
                </a:solidFill>
                <a:effectLst>
                  <a:outerShdw blurRad="38100" dist="38100" dir="2700000" algn="tl">
                    <a:srgbClr val="000000"/>
                  </a:outerShdw>
                </a:effectLst>
                <a:latin typeface="Tahoma" pitchFamily="34" charset="0"/>
              </a:rPr>
              <a:t>the</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second</a:t>
            </a:r>
            <a:r>
              <a:rPr lang="cs-CZ" sz="1900" dirty="0">
                <a:solidFill>
                  <a:schemeClr val="bg1"/>
                </a:solidFill>
                <a:effectLst>
                  <a:outerShdw blurRad="38100" dist="38100" dir="2700000" algn="tl">
                    <a:srgbClr val="000000"/>
                  </a:outerShdw>
                </a:effectLst>
                <a:latin typeface="Tahoma" pitchFamily="34" charset="0"/>
              </a:rPr>
              <a:t> chromosome – </a:t>
            </a:r>
            <a:endParaRPr lang="cs-CZ" sz="19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it</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is</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called</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rgbClr val="FFFF00"/>
                </a:solidFill>
                <a:effectLst>
                  <a:outerShdw blurRad="38100" dist="38100" dir="2700000" algn="tl">
                    <a:srgbClr val="000000"/>
                  </a:outerShdw>
                </a:effectLst>
                <a:latin typeface="Tahoma" pitchFamily="34" charset="0"/>
              </a:rPr>
              <a:t>allelic</a:t>
            </a:r>
            <a:r>
              <a:rPr lang="cs-CZ" sz="1900" dirty="0">
                <a:solidFill>
                  <a:srgbClr val="FFFF00"/>
                </a:solidFill>
                <a:effectLst>
                  <a:outerShdw blurRad="38100" dist="38100" dir="2700000" algn="tl">
                    <a:srgbClr val="000000"/>
                  </a:outerShdw>
                </a:effectLst>
                <a:latin typeface="Tahoma" pitchFamily="34" charset="0"/>
              </a:rPr>
              <a:t> </a:t>
            </a:r>
            <a:r>
              <a:rPr lang="cs-CZ" sz="1900" dirty="0" err="1">
                <a:solidFill>
                  <a:srgbClr val="FFFF00"/>
                </a:solidFill>
                <a:effectLst>
                  <a:outerShdw blurRad="38100" dist="38100" dir="2700000" algn="tl">
                    <a:srgbClr val="000000"/>
                  </a:outerShdw>
                </a:effectLst>
                <a:latin typeface="Tahoma" pitchFamily="34" charset="0"/>
              </a:rPr>
              <a:t>exclusion</a:t>
            </a:r>
            <a:r>
              <a:rPr lang="cs-CZ" sz="1900" dirty="0">
                <a:solidFill>
                  <a:srgbClr val="FFFF00"/>
                </a:solidFill>
                <a:effectLst>
                  <a:outerShdw blurRad="38100" dist="38100" dir="2700000" algn="tl">
                    <a:srgbClr val="000000"/>
                  </a:outerShdw>
                </a:effectLst>
                <a:latin typeface="Tahoma" pitchFamily="34" charset="0"/>
              </a:rPr>
              <a:t> </a:t>
            </a:r>
            <a:r>
              <a:rPr lang="cs-CZ" sz="1900" dirty="0">
                <a:solidFill>
                  <a:schemeClr val="bg1"/>
                </a:solidFill>
                <a:effectLst>
                  <a:outerShdw blurRad="38100" dist="38100" dir="2700000" algn="tl">
                    <a:srgbClr val="000000"/>
                  </a:outerShdw>
                </a:effectLst>
                <a:latin typeface="Tahoma" pitchFamily="34" charset="0"/>
              </a:rPr>
              <a:t>(</a:t>
            </a:r>
            <a:r>
              <a:rPr lang="cs-CZ" sz="1900" dirty="0" err="1">
                <a:solidFill>
                  <a:schemeClr val="bg1"/>
                </a:solidFill>
                <a:effectLst>
                  <a:outerShdw blurRad="38100" dist="38100" dir="2700000" algn="tl">
                    <a:srgbClr val="000000"/>
                  </a:outerShdw>
                </a:effectLst>
                <a:latin typeface="Tahoma" pitchFamily="34" charset="0"/>
              </a:rPr>
              <a:t>this</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is</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also</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true</a:t>
            </a:r>
            <a:r>
              <a:rPr lang="cs-CZ" sz="1900" dirty="0">
                <a:solidFill>
                  <a:schemeClr val="bg1"/>
                </a:solidFill>
                <a:effectLst>
                  <a:outerShdw blurRad="38100" dist="38100" dir="2700000" algn="tl">
                    <a:srgbClr val="000000"/>
                  </a:outerShdw>
                </a:effectLst>
                <a:latin typeface="Tahoma" pitchFamily="34" charset="0"/>
              </a:rPr>
              <a:t> </a:t>
            </a:r>
            <a:endParaRPr lang="cs-CZ" sz="19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for</a:t>
            </a:r>
            <a:r>
              <a:rPr lang="cs-CZ" sz="1900" dirty="0" smtClean="0">
                <a:solidFill>
                  <a:schemeClr val="bg1"/>
                </a:solidFill>
                <a:effectLst>
                  <a:outerShdw blurRad="38100" dist="38100" dir="2700000" algn="tl">
                    <a:srgbClr val="000000"/>
                  </a:outerShdw>
                </a:effectLst>
                <a:latin typeface="Tahoma" pitchFamily="34" charset="0"/>
              </a:rPr>
              <a:t> L </a:t>
            </a:r>
            <a:r>
              <a:rPr lang="cs-CZ" sz="1900" dirty="0" err="1">
                <a:solidFill>
                  <a:schemeClr val="bg1"/>
                </a:solidFill>
                <a:effectLst>
                  <a:outerShdw blurRad="38100" dist="38100" dir="2700000" algn="tl">
                    <a:srgbClr val="000000"/>
                  </a:outerShdw>
                </a:effectLst>
                <a:latin typeface="Tahoma" pitchFamily="34" charset="0"/>
              </a:rPr>
              <a:t>chain</a:t>
            </a:r>
            <a:r>
              <a:rPr lang="cs-CZ" sz="1900" dirty="0" smtClean="0">
                <a:solidFill>
                  <a:schemeClr val="bg1"/>
                </a:solidFill>
                <a:effectLst>
                  <a:outerShdw blurRad="38100" dist="38100" dir="2700000" algn="tl">
                    <a:srgbClr val="000000"/>
                  </a:outerShdw>
                </a:effectLst>
                <a:latin typeface="Tahoma" pitchFamily="34" charset="0"/>
              </a:rPr>
              <a:t>). </a:t>
            </a:r>
            <a:endParaRPr lang="cs-CZ" sz="1900" dirty="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The</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rearranged</a:t>
            </a:r>
            <a:r>
              <a:rPr lang="cs-CZ" sz="1900" dirty="0">
                <a:solidFill>
                  <a:schemeClr val="bg1"/>
                </a:solidFill>
                <a:effectLst>
                  <a:outerShdw blurRad="38100" dist="38100" dir="2700000" algn="tl">
                    <a:srgbClr val="000000"/>
                  </a:outerShdw>
                </a:effectLst>
                <a:latin typeface="Tahoma" pitchFamily="34" charset="0"/>
              </a:rPr>
              <a:t> </a:t>
            </a:r>
            <a:r>
              <a:rPr lang="cs-CZ" sz="1900" dirty="0" err="1">
                <a:solidFill>
                  <a:schemeClr val="bg1"/>
                </a:solidFill>
                <a:effectLst>
                  <a:outerShdw blurRad="38100" dist="38100" dir="2700000" algn="tl">
                    <a:srgbClr val="000000"/>
                  </a:outerShdw>
                </a:effectLst>
                <a:latin typeface="Tahoma" pitchFamily="34" charset="0"/>
              </a:rPr>
              <a:t>IgH</a:t>
            </a:r>
            <a:r>
              <a:rPr lang="cs-CZ" sz="1900" dirty="0">
                <a:solidFill>
                  <a:schemeClr val="bg1"/>
                </a:solidFill>
                <a:effectLst>
                  <a:outerShdw blurRad="38100" dist="38100" dir="2700000" algn="tl">
                    <a:srgbClr val="000000"/>
                  </a:outerShdw>
                </a:effectLst>
                <a:latin typeface="Tahoma" pitchFamily="34" charset="0"/>
              </a:rPr>
              <a:t> gene </a:t>
            </a:r>
            <a:r>
              <a:rPr lang="cs-CZ" sz="1900" dirty="0" err="1" smtClean="0">
                <a:solidFill>
                  <a:schemeClr val="bg1"/>
                </a:solidFill>
                <a:effectLst>
                  <a:outerShdw blurRad="38100" dist="38100" dir="2700000" algn="tl">
                    <a:srgbClr val="000000"/>
                  </a:outerShdw>
                </a:effectLst>
                <a:latin typeface="Tahoma" pitchFamily="34" charset="0"/>
              </a:rPr>
              <a:t>is</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transcribed</a:t>
            </a: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into</a:t>
            </a:r>
            <a:r>
              <a:rPr lang="cs-CZ" sz="1900" dirty="0" smtClean="0">
                <a:solidFill>
                  <a:schemeClr val="bg1"/>
                </a:solidFill>
                <a:effectLst>
                  <a:outerShdw blurRad="38100" dist="38100" dir="2700000" algn="tl">
                    <a:srgbClr val="000000"/>
                  </a:outerShdw>
                </a:effectLst>
                <a:latin typeface="Tahoma" pitchFamily="34" charset="0"/>
              </a:rPr>
              <a:t> </a:t>
            </a: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r>
              <a:rPr lang="cs-CZ" sz="1900" dirty="0" err="1" smtClean="0">
                <a:solidFill>
                  <a:schemeClr val="bg1"/>
                </a:solidFill>
                <a:effectLst>
                  <a:outerShdw blurRad="38100" dist="38100" dir="2700000" algn="tl">
                    <a:srgbClr val="000000"/>
                  </a:outerShdw>
                </a:effectLst>
                <a:latin typeface="Tahoma" pitchFamily="34" charset="0"/>
              </a:rPr>
              <a:t>mRNA</a:t>
            </a:r>
            <a:endParaRPr lang="cs-CZ" sz="19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1900" dirty="0" smtClean="0">
                <a:solidFill>
                  <a:schemeClr val="bg1"/>
                </a:solidFill>
                <a:effectLst>
                  <a:outerShdw blurRad="38100" dist="38100" dir="2700000" algn="tl">
                    <a:srgbClr val="000000"/>
                  </a:outerShdw>
                </a:effectLst>
                <a:latin typeface="Tahoma" pitchFamily="34" charset="0"/>
              </a:rPr>
              <a:t>    </a:t>
            </a:r>
            <a:endParaRPr lang="cs-CZ" sz="1900" dirty="0">
              <a:solidFill>
                <a:schemeClr val="bg1"/>
              </a:solidFill>
              <a:effectLst>
                <a:outerShdw blurRad="38100" dist="38100" dir="2700000" algn="tl">
                  <a:srgbClr val="000000"/>
                </a:outerShdw>
              </a:effectLst>
              <a:latin typeface="Tahoma" pitchFamily="34" charset="0"/>
            </a:endParaRPr>
          </a:p>
        </p:txBody>
      </p:sp>
      <p:pic>
        <p:nvPicPr>
          <p:cNvPr id="4" name="Picture 3"/>
          <p:cNvPicPr>
            <a:picLocks noChangeAspect="1" noChangeArrowheads="1"/>
          </p:cNvPicPr>
          <p:nvPr/>
        </p:nvPicPr>
        <p:blipFill>
          <a:blip r:embed="rId2" cstate="print"/>
          <a:srcRect/>
          <a:stretch>
            <a:fillRect/>
          </a:stretch>
        </p:blipFill>
        <p:spPr>
          <a:xfrm>
            <a:off x="4860032" y="2564904"/>
            <a:ext cx="4190476" cy="4190476"/>
          </a:xfrm>
          <a:prstGeom prst="rect">
            <a:avLst/>
          </a:prstGeo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The</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rearrangement</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genes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coding</a:t>
            </a:r>
            <a:r>
              <a:rPr lang="cs-CZ" sz="2800" b="1" dirty="0">
                <a:solidFill>
                  <a:srgbClr val="00FF00"/>
                </a:solidFill>
                <a:effectLst>
                  <a:outerShdw blurRad="38100" dist="38100" dir="2700000" algn="tl">
                    <a:srgbClr val="000000"/>
                  </a:outerShdw>
                </a:effectLst>
                <a:latin typeface="Tahoma" pitchFamily="34" charset="0"/>
              </a:rPr>
              <a:t> H </a:t>
            </a:r>
            <a:r>
              <a:rPr lang="cs-CZ" sz="2800" b="1" dirty="0" err="1">
                <a:solidFill>
                  <a:srgbClr val="00FF00"/>
                </a:solidFill>
                <a:effectLst>
                  <a:outerShdw blurRad="38100" dist="38100" dir="2700000" algn="tl">
                    <a:srgbClr val="000000"/>
                  </a:outerShdw>
                </a:effectLst>
                <a:latin typeface="Tahoma" pitchFamily="34" charset="0"/>
              </a:rPr>
              <a:t>chain</a:t>
            </a:r>
            <a:r>
              <a:rPr lang="cs-CZ" sz="4000" dirty="0">
                <a:solidFill>
                  <a:srgbClr val="00FF00"/>
                </a:solidFill>
              </a:rPr>
              <a:t> </a:t>
            </a:r>
          </a:p>
        </p:txBody>
      </p:sp>
      <p:sp>
        <p:nvSpPr>
          <p:cNvPr id="146435" name="Rectangle 3"/>
          <p:cNvSpPr>
            <a:spLocks noGrp="1" noChangeArrowheads="1"/>
          </p:cNvSpPr>
          <p:nvPr>
            <p:ph type="body" idx="1"/>
          </p:nvPr>
        </p:nvSpPr>
        <p:spPr>
          <a:xfrm>
            <a:off x="457200" y="5383757"/>
            <a:ext cx="8229600" cy="4525963"/>
          </a:xfrm>
        </p:spPr>
        <p:txBody>
          <a:bodyPr>
            <a:normAutofit/>
          </a:bodyPr>
          <a:lstStyle/>
          <a:p>
            <a:pPr>
              <a:lnSpc>
                <a:spcPct val="150000"/>
              </a:lnSpc>
              <a:buClr>
                <a:schemeClr val="folHlink"/>
              </a:buClr>
              <a:buFont typeface="Wingdings" pitchFamily="2" charset="2"/>
              <a:buNone/>
            </a:pP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first</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formed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H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Symbol" pitchFamily="18" charset="2"/>
              </a:rPr>
              <a:t>m</a:t>
            </a:r>
            <a:r>
              <a:rPr lang="cs-CZ" sz="2400" dirty="0">
                <a:solidFill>
                  <a:schemeClr val="bg1"/>
                </a:solidFill>
                <a:effectLst>
                  <a:outerShdw blurRad="38100" dist="38100" dir="2700000" algn="tl">
                    <a:srgbClr val="000000"/>
                  </a:outerShdw>
                </a:effectLst>
                <a:latin typeface="Tahoma" pitchFamily="34" charset="0"/>
              </a:rPr>
              <a:t>.   </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150000"/>
              </a:lnSpc>
              <a:buClr>
                <a:schemeClr val="folHlink"/>
              </a:buClr>
              <a:buFont typeface="Wingdings" pitchFamily="2" charset="2"/>
              <a:buNone/>
            </a:pPr>
            <a:r>
              <a:rPr lang="cs-CZ" sz="2400" dirty="0" err="1" smtClean="0">
                <a:solidFill>
                  <a:schemeClr val="bg1"/>
                </a:solidFill>
                <a:effectLst>
                  <a:outerShdw blurRad="38100" dist="38100" dir="2700000" algn="tl">
                    <a:srgbClr val="000000"/>
                  </a:outerShdw>
                </a:effectLst>
                <a:latin typeface="Tahoma" pitchFamily="34" charset="0"/>
              </a:rPr>
              <a:t>If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rearrangement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unsuccessful</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lymphocyte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die</a:t>
            </a:r>
            <a:r>
              <a:rPr lang="cs-CZ" sz="2400" dirty="0">
                <a:solidFill>
                  <a:schemeClr val="bg1"/>
                </a:solidFill>
                <a:effectLst>
                  <a:outerShdw blurRad="38100" dist="38100" dir="2700000" algn="tl">
                    <a:srgbClr val="000000"/>
                  </a:outerShdw>
                </a:effectLst>
                <a:latin typeface="Tahoma" pitchFamily="34" charset="0"/>
              </a:rPr>
              <a:t>. </a:t>
            </a:r>
          </a:p>
        </p:txBody>
      </p:sp>
      <p:pic>
        <p:nvPicPr>
          <p:cNvPr id="1026" name="Picture 2" descr="C:\Users\vachovam\Desktop\the-molecular-genetics-of-immunoglobulins-26-728.jpg"/>
          <p:cNvPicPr>
            <a:picLocks noChangeAspect="1" noChangeArrowheads="1"/>
          </p:cNvPicPr>
          <p:nvPr/>
        </p:nvPicPr>
        <p:blipFill>
          <a:blip r:embed="rId2" cstate="print"/>
          <a:srcRect/>
          <a:stretch>
            <a:fillRect/>
          </a:stretch>
        </p:blipFill>
        <p:spPr bwMode="auto">
          <a:xfrm>
            <a:off x="1798320" y="1348740"/>
            <a:ext cx="5547360" cy="41605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The</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rearrangement</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genes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coding</a:t>
            </a:r>
            <a:r>
              <a:rPr lang="cs-CZ" sz="2800" b="1" dirty="0">
                <a:solidFill>
                  <a:srgbClr val="00FF00"/>
                </a:solidFill>
                <a:effectLst>
                  <a:outerShdw blurRad="38100" dist="38100" dir="2700000" algn="tl">
                    <a:srgbClr val="000000"/>
                  </a:outerShdw>
                </a:effectLst>
                <a:latin typeface="Tahoma" pitchFamily="34" charset="0"/>
              </a:rPr>
              <a:t> L </a:t>
            </a:r>
            <a:r>
              <a:rPr lang="cs-CZ" sz="2800" b="1" dirty="0" err="1">
                <a:solidFill>
                  <a:srgbClr val="00FF00"/>
                </a:solidFill>
                <a:effectLst>
                  <a:outerShdw blurRad="38100" dist="38100" dir="2700000" algn="tl">
                    <a:srgbClr val="000000"/>
                  </a:outerShdw>
                </a:effectLst>
                <a:latin typeface="Tahoma" pitchFamily="34" charset="0"/>
              </a:rPr>
              <a:t>chain</a:t>
            </a:r>
            <a:endParaRPr lang="cs-CZ" sz="2800" b="1" dirty="0">
              <a:solidFill>
                <a:srgbClr val="00FF00"/>
              </a:solidFill>
              <a:effectLst>
                <a:outerShdw blurRad="38100" dist="38100" dir="2700000" algn="tl">
                  <a:srgbClr val="000000"/>
                </a:outerShdw>
              </a:effectLst>
              <a:latin typeface="Tahoma" pitchFamily="34" charset="0"/>
            </a:endParaRPr>
          </a:p>
        </p:txBody>
      </p:sp>
      <p:sp>
        <p:nvSpPr>
          <p:cNvPr id="147459" name="Rectangle 3"/>
          <p:cNvSpPr>
            <a:spLocks noGrp="1" noChangeArrowheads="1"/>
          </p:cNvSpPr>
          <p:nvPr>
            <p:ph type="body" idx="1"/>
          </p:nvPr>
        </p:nvSpPr>
        <p:spPr>
          <a:xfrm>
            <a:off x="457200" y="1357298"/>
            <a:ext cx="8229600" cy="5286412"/>
          </a:xfrm>
        </p:spPr>
        <p:txBody>
          <a:bodyPr>
            <a:normAutofit fontScale="92500"/>
          </a:bodyPr>
          <a:lstStyle/>
          <a:p>
            <a:pPr>
              <a:lnSpc>
                <a:spcPct val="150000"/>
              </a:lnSpc>
              <a:buClr>
                <a:schemeClr val="folHlink"/>
              </a:buClr>
              <a:buFont typeface="Wingdings" pitchFamily="2" charset="2"/>
              <a:buNone/>
            </a:pPr>
            <a:r>
              <a:rPr lang="cs-CZ" sz="2400" b="1" dirty="0">
                <a:solidFill>
                  <a:schemeClr val="folHlink"/>
                </a:solidFill>
                <a:effectLst>
                  <a:outerShdw blurRad="38100" dist="38100" dir="2700000" algn="tl">
                    <a:srgbClr val="000000"/>
                  </a:outerShdw>
                </a:effectLst>
                <a:latin typeface="Tahoma" pitchFamily="34" charset="0"/>
              </a:rPr>
              <a:t>   </a:t>
            </a:r>
            <a:r>
              <a:rPr lang="cs-CZ" sz="2400" b="1" dirty="0">
                <a:solidFill>
                  <a:srgbClr val="00FF00"/>
                </a:solidFill>
                <a:effectLst>
                  <a:outerShdw blurRad="38100" dist="38100" dir="2700000" algn="tl">
                    <a:srgbClr val="000000"/>
                  </a:outerShdw>
                </a:effectLst>
                <a:latin typeface="Tahoma" pitchFamily="34" charset="0"/>
              </a:rPr>
              <a:t> 1)</a:t>
            </a:r>
            <a:r>
              <a:rPr lang="cs-CZ" sz="2400" dirty="0">
                <a:solidFill>
                  <a:srgbClr val="00FF00"/>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First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rearrange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genes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encoding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L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00FF00"/>
                </a:solidFill>
                <a:effectLst>
                  <a:outerShdw blurRad="38100" dist="38100" dir="2700000" algn="tl">
                    <a:srgbClr val="000000"/>
                  </a:outerShdw>
                </a:effectLst>
                <a:latin typeface="Symbol" pitchFamily="18" charset="2"/>
              </a:rPr>
              <a:t>k</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there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excision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sections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between</a:t>
            </a:r>
            <a:r>
              <a:rPr lang="cs-CZ" sz="2400" dirty="0">
                <a:solidFill>
                  <a:schemeClr val="bg1"/>
                </a:solidFill>
                <a:effectLst>
                  <a:outerShdw blurRad="38100" dist="38100" dir="2700000" algn="tl">
                    <a:srgbClr val="000000"/>
                  </a:outerShdw>
                </a:effectLst>
                <a:latin typeface="Tahoma" pitchFamily="34" charset="0"/>
              </a:rPr>
              <a:t> a </a:t>
            </a:r>
            <a:r>
              <a:rPr lang="cs-CZ" sz="2400" dirty="0">
                <a:solidFill>
                  <a:srgbClr val="FFFF00"/>
                </a:solidFill>
                <a:effectLst>
                  <a:outerShdw blurRad="38100" dist="38100" dir="2700000" algn="tl">
                    <a:srgbClr val="000000"/>
                  </a:outerShdw>
                </a:effectLst>
                <a:latin typeface="Tahoma" pitchFamily="34" charset="0"/>
              </a:rPr>
              <a:t>V</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FFFF00"/>
                </a:solidFill>
                <a:effectLst>
                  <a:outerShdw blurRad="38100" dist="38100" dir="2700000" algn="tl">
                    <a:srgbClr val="000000"/>
                  </a:outerShdw>
                </a:effectLst>
                <a:latin typeface="Tahoma" pitchFamily="34" charset="0"/>
              </a:rPr>
              <a:t>J</a:t>
            </a:r>
            <a:r>
              <a:rPr lang="cs-CZ" sz="2400" dirty="0">
                <a:solidFill>
                  <a:schemeClr val="bg1"/>
                </a:solidFill>
                <a:effectLst>
                  <a:outerShdw blurRad="38100" dist="38100" dir="2700000" algn="tl">
                    <a:srgbClr val="000000"/>
                  </a:outerShdw>
                </a:effectLst>
                <a:latin typeface="Tahoma" pitchFamily="34" charset="0"/>
              </a:rPr>
              <a:t> segment (</a:t>
            </a:r>
            <a:r>
              <a:rPr lang="cs-CZ" sz="2400" dirty="0" err="1">
                <a:solidFill>
                  <a:schemeClr val="bg1"/>
                </a:solidFill>
                <a:effectLst>
                  <a:outerShdw blurRad="38100" dist="38100" dir="2700000" algn="tl">
                    <a:srgbClr val="000000"/>
                  </a:outerShdw>
                </a:effectLst>
                <a:latin typeface="Tahoma" pitchFamily="34" charset="0"/>
              </a:rPr>
              <a:t>simultaneously</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both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chromosomes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rearrangement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successful</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one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chromosomes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regrouping</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second</a:t>
            </a:r>
            <a:r>
              <a:rPr lang="cs-CZ" sz="2400" dirty="0">
                <a:solidFill>
                  <a:schemeClr val="bg1"/>
                </a:solidFill>
                <a:effectLst>
                  <a:outerShdw blurRad="38100" dist="38100" dir="2700000" algn="tl">
                    <a:srgbClr val="000000"/>
                  </a:outerShdw>
                </a:effectLst>
                <a:latin typeface="Tahoma" pitchFamily="34" charset="0"/>
              </a:rPr>
              <a:t> chromosome </a:t>
            </a:r>
            <a:r>
              <a:rPr lang="cs-CZ" sz="2400" dirty="0" err="1">
                <a:solidFill>
                  <a:schemeClr val="bg1"/>
                </a:solidFill>
                <a:effectLst>
                  <a:outerShdw blurRad="38100" dist="38100" dir="2700000" algn="tl">
                    <a:srgbClr val="000000"/>
                  </a:outerShdw>
                </a:effectLst>
                <a:latin typeface="Tahoma" pitchFamily="34" charset="0"/>
              </a:rPr>
              <a:t>stops</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it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called</a:t>
            </a:r>
            <a:r>
              <a:rPr lang="cs-CZ" sz="2400" dirty="0">
                <a:solidFill>
                  <a:schemeClr val="bg1"/>
                </a:solidFill>
                <a:effectLst>
                  <a:outerShdw blurRad="38100" dist="38100" dir="2700000" algn="tl">
                    <a:srgbClr val="000000"/>
                  </a:outerShdw>
                </a:effectLst>
                <a:latin typeface="Tahoma" pitchFamily="34" charset="0"/>
              </a:rPr>
              <a:t> </a:t>
            </a:r>
            <a:r>
              <a:rPr lang="cs-CZ" sz="2400" u="sng" dirty="0" err="1">
                <a:solidFill>
                  <a:schemeClr val="bg1"/>
                </a:solidFill>
                <a:effectLst>
                  <a:outerShdw blurRad="38100" dist="38100" dir="2700000" algn="tl">
                    <a:srgbClr val="000000"/>
                  </a:outerShdw>
                </a:effectLst>
                <a:latin typeface="Tahoma" pitchFamily="34" charset="0"/>
              </a:rPr>
              <a:t>allelic</a:t>
            </a:r>
            <a:r>
              <a:rPr lang="cs-CZ" sz="2400" u="sng" dirty="0">
                <a:solidFill>
                  <a:schemeClr val="bg1"/>
                </a:solidFill>
                <a:effectLst>
                  <a:outerShdw blurRad="38100" dist="38100" dir="2700000" algn="tl">
                    <a:srgbClr val="000000"/>
                  </a:outerShdw>
                </a:effectLst>
                <a:latin typeface="Tahoma" pitchFamily="34" charset="0"/>
              </a:rPr>
              <a:t> </a:t>
            </a:r>
            <a:r>
              <a:rPr lang="cs-CZ" sz="2400" u="sng" dirty="0" err="1">
                <a:solidFill>
                  <a:schemeClr val="bg1"/>
                </a:solidFill>
                <a:effectLst>
                  <a:outerShdw blurRad="38100" dist="38100" dir="2700000" algn="tl">
                    <a:srgbClr val="000000"/>
                  </a:outerShdw>
                </a:effectLst>
                <a:latin typeface="Tahoma" pitchFamily="34" charset="0"/>
              </a:rPr>
              <a:t>exclusion</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b="1" dirty="0">
                <a:solidFill>
                  <a:srgbClr val="00FF00"/>
                </a:solidFill>
                <a:effectLst>
                  <a:outerShdw blurRad="38100" dist="38100" dir="2700000" algn="tl">
                    <a:srgbClr val="000000"/>
                  </a:outerShdw>
                </a:effectLst>
                <a:latin typeface="Tahoma" pitchFamily="34" charset="0"/>
              </a:rPr>
              <a:t>2) </a:t>
            </a:r>
            <a:r>
              <a:rPr lang="cs-CZ" sz="2400" dirty="0" err="1">
                <a:solidFill>
                  <a:schemeClr val="bg1"/>
                </a:solidFill>
                <a:effectLst>
                  <a:outerShdw blurRad="38100" dist="38100" dir="2700000" algn="tl">
                    <a:srgbClr val="000000"/>
                  </a:outerShdw>
                </a:effectLst>
                <a:latin typeface="Tahoma" pitchFamily="34" charset="0"/>
              </a:rPr>
              <a:t>If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regrouping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00FF00"/>
                </a:solidFill>
                <a:effectLst>
                  <a:outerShdw blurRad="38100" dist="38100" dir="2700000" algn="tl">
                    <a:srgbClr val="000000"/>
                  </a:outerShdw>
                </a:effectLst>
                <a:latin typeface="Symbol" pitchFamily="18" charset="2"/>
              </a:rPr>
              <a:t>k</a:t>
            </a:r>
            <a:r>
              <a:rPr lang="cs-CZ" sz="2400" dirty="0">
                <a:solidFill>
                  <a:schemeClr val="folHlink"/>
                </a:solidFill>
                <a:effectLst>
                  <a:outerShdw blurRad="38100" dist="38100" dir="2700000" algn="tl">
                    <a:srgbClr val="000000"/>
                  </a:outerShdw>
                </a:effectLst>
                <a:latin typeface="Symbol" pitchFamily="18" charset="2"/>
              </a:rPr>
              <a:t> </a:t>
            </a:r>
            <a:r>
              <a:rPr lang="cs-CZ" sz="2400" dirty="0" err="1">
                <a:solidFill>
                  <a:schemeClr val="bg1"/>
                </a:solidFill>
                <a:effectLst>
                  <a:outerShdw blurRad="38100" dist="38100" dir="2700000" algn="tl">
                    <a:srgbClr val="000000"/>
                  </a:outerShdw>
                </a:effectLst>
                <a:latin typeface="Tahoma" pitchFamily="34" charset="0"/>
              </a:rPr>
              <a:t>genes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unsuccessful</a:t>
            </a:r>
            <a:r>
              <a:rPr lang="cs-CZ" sz="2400" dirty="0">
                <a:solidFill>
                  <a:schemeClr val="bg1"/>
                </a:solidFill>
                <a:effectLst>
                  <a:outerShdw blurRad="38100" dist="38100" dir="2700000" algn="tl">
                    <a:srgbClr val="000000"/>
                  </a:outerShdw>
                </a:effectLst>
                <a:latin typeface="Tahoma" pitchFamily="34" charset="0"/>
              </a:rPr>
              <a:t>, start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regrouping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genes</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00FF00"/>
                </a:solidFill>
                <a:effectLst>
                  <a:outerShdw blurRad="38100" dist="38100" dir="2700000" algn="tl">
                    <a:srgbClr val="000000"/>
                  </a:outerShdw>
                </a:effectLst>
                <a:latin typeface="Symbol" pitchFamily="18" charset="2"/>
              </a:rPr>
              <a:t>l</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dirty="0" err="1" smtClean="0">
                <a:solidFill>
                  <a:schemeClr val="bg1"/>
                </a:solidFill>
                <a:effectLst>
                  <a:outerShdw blurRad="38100" dist="38100" dir="2700000" algn="tl">
                    <a:srgbClr val="000000"/>
                  </a:outerShdw>
                </a:effectLst>
                <a:latin typeface="Tahoma" pitchFamily="34" charset="0"/>
              </a:rPr>
              <a:t>If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regrouping</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unsuccessful</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lymphocyte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die</a:t>
            </a:r>
            <a:r>
              <a:rPr lang="cs-CZ" sz="2400" dirty="0">
                <a:solidFill>
                  <a:schemeClr val="bg1"/>
                </a:solidFill>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solidFill>
                  <a:schemeClr val="bg1"/>
                </a:solidFill>
              </a:rPr>
              <a:t>https://www.youtube.com/watch?v=A7hPuHozz0g</a:t>
            </a:r>
          </a:p>
          <a:p>
            <a:endParaRPr lang="cs-CZ"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Isotype</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class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switching</a:t>
            </a:r>
            <a:r>
              <a:rPr lang="cs-CZ" dirty="0">
                <a:solidFill>
                  <a:srgbClr val="00FF00"/>
                </a:solidFill>
              </a:rPr>
              <a:t> </a:t>
            </a:r>
          </a:p>
        </p:txBody>
      </p:sp>
      <p:sp>
        <p:nvSpPr>
          <p:cNvPr id="148483" name="Rectangle 3"/>
          <p:cNvSpPr>
            <a:spLocks noGrp="1" noChangeArrowheads="1"/>
          </p:cNvSpPr>
          <p:nvPr>
            <p:ph type="body" idx="1"/>
          </p:nvPr>
        </p:nvSpPr>
        <p:spPr>
          <a:xfrm>
            <a:off x="457200" y="1600200"/>
            <a:ext cx="8362950" cy="4525963"/>
          </a:xfrm>
        </p:spPr>
        <p:txBody>
          <a:bodyPr>
            <a:normAutofit fontScale="70000" lnSpcReduction="20000"/>
          </a:bodyPr>
          <a:lstStyle/>
          <a:p>
            <a:pPr>
              <a:lnSpc>
                <a:spcPct val="15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Occurs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during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terminal</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lymphocyte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after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activation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surface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FDC </a:t>
            </a:r>
            <a:r>
              <a:rPr lang="cs-CZ" sz="2400" dirty="0" err="1" smtClean="0">
                <a:solidFill>
                  <a:schemeClr val="bg1"/>
                </a:solidFill>
                <a:effectLst>
                  <a:outerShdw blurRad="38100" dist="38100" dir="2700000" algn="tl">
                    <a:srgbClr val="000000"/>
                  </a:outerShdw>
                </a:effectLst>
                <a:latin typeface="Tahoma" pitchFamily="34" charset="0"/>
              </a:rPr>
              <a:t>and</a:t>
            </a:r>
            <a:r>
              <a:rPr lang="cs-CZ" sz="2400" dirty="0" smtClean="0">
                <a:solidFill>
                  <a:schemeClr val="bg1"/>
                </a:solidFill>
                <a:effectLst>
                  <a:outerShdw blurRad="38100" dist="38100" dir="2700000" algn="tl">
                    <a:srgbClr val="000000"/>
                  </a:outerShdw>
                </a:effectLst>
                <a:latin typeface="Tahoma" pitchFamily="34" charset="0"/>
              </a:rPr>
              <a:t> T</a:t>
            </a:r>
            <a:r>
              <a:rPr lang="cs-CZ" sz="2400" baseline="-25000" dirty="0" smtClean="0">
                <a:solidFill>
                  <a:schemeClr val="bg1"/>
                </a:solidFill>
                <a:effectLst>
                  <a:outerShdw blurRad="38100" dist="38100" dir="2700000" algn="tl">
                    <a:srgbClr val="000000"/>
                  </a:outerShdw>
                </a:effectLst>
                <a:latin typeface="Tahoma" pitchFamily="34" charset="0"/>
              </a:rPr>
              <a:t>H</a:t>
            </a:r>
            <a:r>
              <a:rPr lang="cs-CZ" sz="2400" dirty="0" smtClean="0">
                <a:solidFill>
                  <a:schemeClr val="bg1"/>
                </a:solidFill>
                <a:effectLst>
                  <a:outerShdw blurRad="38100" dist="38100" dir="2700000" algn="tl">
                    <a:srgbClr val="000000"/>
                  </a:outerShdw>
                </a:effectLst>
                <a:latin typeface="Tahoma" pitchFamily="34" charset="0"/>
              </a:rPr>
              <a:t>2 </a:t>
            </a:r>
            <a:r>
              <a:rPr lang="cs-CZ" sz="2400" dirty="0">
                <a:solidFill>
                  <a:schemeClr val="bg1"/>
                </a:solidFill>
                <a:effectLst>
                  <a:outerShdw blurRad="38100" dist="38100" dir="2700000" algn="tl">
                    <a:srgbClr val="000000"/>
                  </a:outerShdw>
                </a:effectLst>
                <a:latin typeface="Tahoma" pitchFamily="34" charset="0"/>
              </a:rPr>
              <a:t>(</a:t>
            </a:r>
            <a:r>
              <a:rPr lang="cs-CZ" sz="2400" dirty="0" err="1">
                <a:solidFill>
                  <a:schemeClr val="bg1"/>
                </a:solidFill>
                <a:effectLst>
                  <a:outerShdw blurRad="38100" dist="38100" dir="2700000" algn="tl">
                    <a:srgbClr val="000000"/>
                  </a:outerShdw>
                </a:effectLst>
                <a:latin typeface="Tahoma" pitchFamily="34" charset="0"/>
              </a:rPr>
              <a:t>require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costimulating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signal</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through</a:t>
            </a:r>
            <a:r>
              <a:rPr lang="cs-CZ" sz="2400" dirty="0">
                <a:solidFill>
                  <a:schemeClr val="bg1"/>
                </a:solidFill>
                <a:effectLst>
                  <a:outerShdw blurRad="38100" dist="38100" dir="2700000" algn="tl">
                    <a:srgbClr val="000000"/>
                  </a:outerShdw>
                </a:effectLst>
                <a:latin typeface="Tahoma" pitchFamily="34" charset="0"/>
              </a:rPr>
              <a:t> CD40)</a:t>
            </a:r>
          </a:p>
          <a:p>
            <a:pPr>
              <a:lnSpc>
                <a:spcPct val="15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Enzymes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recombinases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recognize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switch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sequences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located</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sides</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r>
            <a:br>
              <a:rPr lang="cs-CZ" sz="2400" dirty="0" smtClean="0">
                <a:solidFill>
                  <a:schemeClr val="bg1"/>
                </a:solidFill>
                <a:effectLst>
                  <a:outerShdw blurRad="38100" dist="38100" dir="2700000" algn="tl">
                    <a:srgbClr val="000000"/>
                  </a:outerShdw>
                </a:effectLst>
                <a:latin typeface="Tahoma" pitchFamily="34" charset="0"/>
              </a:rPr>
            </a:b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C </a:t>
            </a:r>
            <a:r>
              <a:rPr lang="cs-CZ" sz="2400" dirty="0" err="1">
                <a:solidFill>
                  <a:schemeClr val="bg1"/>
                </a:solidFill>
                <a:effectLst>
                  <a:outerShdw blurRad="38100" dist="38100" dir="2700000" algn="tl">
                    <a:srgbClr val="000000"/>
                  </a:outerShdw>
                </a:effectLst>
                <a:latin typeface="Tahoma" pitchFamily="34" charset="0"/>
              </a:rPr>
              <a:t>segments</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and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excise</a:t>
            </a:r>
            <a:r>
              <a:rPr lang="cs-CZ" sz="2400" dirty="0">
                <a:solidFill>
                  <a:schemeClr val="bg1"/>
                </a:solidFill>
                <a:effectLst>
                  <a:outerShdw blurRad="38100" dist="38100" dir="2700000" algn="tl">
                    <a:srgbClr val="000000"/>
                  </a:outerShdw>
                </a:effectLst>
                <a:latin typeface="Tahoma" pitchFamily="34" charset="0"/>
              </a:rPr>
              <a:t> gene </a:t>
            </a:r>
            <a:r>
              <a:rPr lang="cs-CZ" sz="2400" dirty="0" err="1">
                <a:solidFill>
                  <a:schemeClr val="bg1"/>
                </a:solidFill>
                <a:effectLst>
                  <a:outerShdw blurRad="38100" dist="38100" dir="2700000" algn="tl">
                    <a:srgbClr val="000000"/>
                  </a:outerShdw>
                </a:effectLst>
                <a:latin typeface="Tahoma" pitchFamily="34" charset="0"/>
              </a:rPr>
              <a:t>segments</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1600" dirty="0" err="1" smtClean="0">
                <a:solidFill>
                  <a:schemeClr val="bg1"/>
                </a:solidFill>
                <a:effectLst>
                  <a:outerShdw blurRad="38100" dist="38100" dir="2700000" algn="tl">
                    <a:srgbClr val="000000"/>
                  </a:outerShdw>
                </a:effectLst>
                <a:latin typeface="Tahoma" pitchFamily="34" charset="0"/>
              </a:rPr>
              <a:t>Switch</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sequence</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is</a:t>
            </a:r>
            <a:r>
              <a:rPr lang="cs-CZ" sz="1600" dirty="0" smtClean="0">
                <a:solidFill>
                  <a:schemeClr val="bg1"/>
                </a:solidFill>
                <a:effectLst>
                  <a:outerShdw blurRad="38100" dist="38100" dir="2700000" algn="tl">
                    <a:srgbClr val="000000"/>
                  </a:outerShdw>
                </a:effectLst>
                <a:latin typeface="Tahoma" pitchFamily="34" charset="0"/>
              </a:rPr>
              <a:t> not </a:t>
            </a:r>
            <a:r>
              <a:rPr lang="cs-CZ" sz="1600" dirty="0" err="1" smtClean="0">
                <a:solidFill>
                  <a:schemeClr val="bg1"/>
                </a:solidFill>
                <a:effectLst>
                  <a:outerShdw blurRad="38100" dist="38100" dir="2700000" algn="tl">
                    <a:srgbClr val="000000"/>
                  </a:outerShdw>
                </a:effectLst>
                <a:latin typeface="Tahoma" pitchFamily="34" charset="0"/>
              </a:rPr>
              <a:t>between</a:t>
            </a:r>
            <a:r>
              <a:rPr lang="cs-CZ" sz="1600" dirty="0" smtClean="0">
                <a:solidFill>
                  <a:schemeClr val="bg1"/>
                </a:solidFill>
                <a:effectLst>
                  <a:outerShdw blurRad="38100" dist="38100" dir="2700000" algn="tl">
                    <a:srgbClr val="000000"/>
                  </a:outerShdw>
                </a:effectLst>
                <a:latin typeface="Tahoma" pitchFamily="34" charset="0"/>
              </a:rPr>
              <a:t> C</a:t>
            </a:r>
            <a:r>
              <a:rPr lang="cs-CZ" sz="1600" dirty="0" smtClean="0">
                <a:solidFill>
                  <a:schemeClr val="bg1"/>
                </a:solidFill>
                <a:effectLst>
                  <a:outerShdw blurRad="38100" dist="38100" dir="2700000" algn="tl">
                    <a:srgbClr val="000000"/>
                  </a:outerShdw>
                </a:effectLst>
                <a:latin typeface="Symbol" pitchFamily="18" charset="2"/>
              </a:rPr>
              <a:t>m</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and</a:t>
            </a:r>
            <a:r>
              <a:rPr lang="cs-CZ" sz="1600" dirty="0" smtClean="0">
                <a:solidFill>
                  <a:schemeClr val="bg1"/>
                </a:solidFill>
                <a:effectLst>
                  <a:outerShdw blurRad="38100" dist="38100" dir="2700000" algn="tl">
                    <a:srgbClr val="000000"/>
                  </a:outerShdw>
                </a:effectLst>
                <a:latin typeface="Tahoma" pitchFamily="34" charset="0"/>
              </a:rPr>
              <a:t> C</a:t>
            </a:r>
            <a:r>
              <a:rPr lang="cs-CZ" sz="1600" dirty="0" smtClean="0">
                <a:solidFill>
                  <a:schemeClr val="bg1"/>
                </a:solidFill>
                <a:effectLst>
                  <a:outerShdw blurRad="38100" dist="38100" dir="2700000" algn="tl">
                    <a:srgbClr val="000000"/>
                  </a:outerShdw>
                </a:effectLst>
                <a:latin typeface="Symbol" pitchFamily="18" charset="2"/>
              </a:rPr>
              <a:t>d</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segments</a:t>
            </a:r>
            <a:r>
              <a:rPr lang="cs-CZ" sz="1600" dirty="0" smtClean="0">
                <a:solidFill>
                  <a:schemeClr val="bg1"/>
                </a:solidFill>
                <a:effectLst>
                  <a:outerShdw blurRad="38100" dist="38100" dir="2700000" algn="tl">
                    <a:srgbClr val="000000"/>
                  </a:outerShdw>
                </a:effectLst>
                <a:latin typeface="Tahoma" pitchFamily="34" charset="0"/>
              </a:rPr>
              <a:t> - B cell </a:t>
            </a:r>
            <a:r>
              <a:rPr lang="cs-CZ" sz="1600" dirty="0" err="1" smtClean="0">
                <a:solidFill>
                  <a:schemeClr val="bg1"/>
                </a:solidFill>
                <a:effectLst>
                  <a:outerShdw blurRad="38100" dist="38100" dir="2700000" algn="tl">
                    <a:srgbClr val="000000"/>
                  </a:outerShdw>
                </a:effectLst>
                <a:latin typeface="Tahoma" pitchFamily="34" charset="0"/>
              </a:rPr>
              <a:t>can</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produce</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before</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isotype</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class</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switching</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IgM</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and</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IgD</a:t>
            </a:r>
            <a:r>
              <a:rPr lang="cs-CZ" sz="1600" dirty="0" smtClean="0">
                <a:solidFill>
                  <a:schemeClr val="bg1"/>
                </a:solidFill>
                <a:effectLst>
                  <a:outerShdw blurRad="38100" dist="38100" dir="2700000" algn="tl">
                    <a:srgbClr val="000000"/>
                  </a:outerShdw>
                </a:effectLst>
                <a:latin typeface="Tahoma" pitchFamily="34" charset="0"/>
              </a:rPr>
              <a:t> </a:t>
            </a:r>
            <a:r>
              <a:rPr lang="cs-CZ" sz="1600" dirty="0" err="1" smtClean="0">
                <a:solidFill>
                  <a:schemeClr val="bg1"/>
                </a:solidFill>
                <a:effectLst>
                  <a:outerShdw blurRad="38100" dist="38100" dir="2700000" algn="tl">
                    <a:srgbClr val="000000"/>
                  </a:outerShdw>
                </a:effectLst>
                <a:latin typeface="Tahoma" pitchFamily="34" charset="0"/>
              </a:rPr>
              <a:t>simultaneously</a:t>
            </a:r>
            <a:endParaRPr lang="cs-CZ" sz="16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endParaRPr lang="cs-CZ" sz="16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After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elimination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some</a:t>
            </a:r>
            <a:r>
              <a:rPr lang="cs-CZ" sz="2400" dirty="0" smtClean="0">
                <a:solidFill>
                  <a:schemeClr val="bg1"/>
                </a:solidFill>
                <a:effectLst>
                  <a:outerShdw blurRad="38100" dist="38100" dir="2700000" algn="tl">
                    <a:srgbClr val="000000"/>
                  </a:outerShdw>
                </a:effectLst>
                <a:latin typeface="Tahoma" pitchFamily="34" charset="0"/>
              </a:rPr>
              <a:t> C segment, </a:t>
            </a: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closest</a:t>
            </a:r>
            <a:r>
              <a:rPr lang="cs-CZ" sz="2400" dirty="0" smtClean="0">
                <a:solidFill>
                  <a:schemeClr val="bg1"/>
                </a:solidFill>
                <a:effectLst>
                  <a:outerShdw blurRad="38100" dist="38100" dir="2700000" algn="tl">
                    <a:srgbClr val="000000"/>
                  </a:outerShdw>
                </a:effectLst>
                <a:latin typeface="Tahoma" pitchFamily="34" charset="0"/>
              </a:rPr>
              <a:t> segment to VDJ segment </a:t>
            </a:r>
            <a:r>
              <a:rPr lang="cs-CZ" sz="2400" dirty="0" err="1" smtClean="0">
                <a:solidFill>
                  <a:schemeClr val="bg1"/>
                </a:solidFill>
                <a:effectLst>
                  <a:outerShdw blurRad="38100" dist="38100" dir="2700000" algn="tl">
                    <a:srgbClr val="000000"/>
                  </a:outerShdw>
                </a:effectLst>
                <a:latin typeface="Tahoma" pitchFamily="34" charset="0"/>
              </a:rPr>
              <a:t>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transcribed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into</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mRNA</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and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after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splicing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translation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arise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rPr>
              <a:t>corresponding</a:t>
            </a:r>
            <a:r>
              <a:rPr lang="cs-CZ" sz="2400" dirty="0"/>
              <a:t> </a:t>
            </a:r>
            <a:r>
              <a:rPr lang="cs-CZ" sz="2400" dirty="0" err="1">
                <a:solidFill>
                  <a:schemeClr val="bg1"/>
                </a:solidFill>
                <a:effectLst>
                  <a:outerShdw blurRad="38100" dist="38100" dir="2700000" algn="tl">
                    <a:srgbClr val="000000"/>
                  </a:outerShdw>
                </a:effectLst>
                <a:latin typeface="Tahoma" pitchFamily="34" charset="0"/>
              </a:rPr>
              <a:t>isotype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H </a:t>
            </a:r>
            <a:r>
              <a:rPr lang="cs-CZ" sz="2400" dirty="0" err="1">
                <a:solidFill>
                  <a:schemeClr val="bg1"/>
                </a:solidFill>
                <a:effectLst>
                  <a:outerShdw blurRad="38100" dist="38100" dir="2700000" algn="tl">
                    <a:srgbClr val="000000"/>
                  </a:outerShdw>
                </a:effectLst>
                <a:latin typeface="Tahoma" pitchFamily="34" charset="0"/>
              </a:rPr>
              <a:t>chain</a:t>
            </a: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229600" cy="490537"/>
          </a:xfrm>
        </p:spPr>
        <p:txBody>
          <a:bodyPr/>
          <a:lstStyle/>
          <a:p>
            <a:r>
              <a:rPr lang="cs-CZ" sz="2400" b="1">
                <a:solidFill>
                  <a:schemeClr val="bg1"/>
                </a:solidFill>
                <a:effectLst>
                  <a:outerShdw blurRad="38100" dist="38100" dir="2700000" algn="tl">
                    <a:srgbClr val="000000"/>
                  </a:outerShdw>
                </a:effectLst>
                <a:latin typeface="Tahoma" pitchFamily="34" charset="0"/>
              </a:rPr>
              <a:t>Isotype switching</a:t>
            </a:r>
          </a:p>
        </p:txBody>
      </p:sp>
      <p:pic>
        <p:nvPicPr>
          <p:cNvPr id="149507" name="Picture 3"/>
          <p:cNvPicPr>
            <a:picLocks noGrp="1" noChangeAspect="1" noChangeArrowheads="1"/>
          </p:cNvPicPr>
          <p:nvPr>
            <p:ph type="body" idx="1"/>
          </p:nvPr>
        </p:nvPicPr>
        <p:blipFill>
          <a:blip r:embed="rId2" cstate="print"/>
          <a:srcRect/>
          <a:stretch>
            <a:fillRect/>
          </a:stretch>
        </p:blipFill>
        <p:spPr>
          <a:xfrm>
            <a:off x="1042988" y="908050"/>
            <a:ext cx="6818312" cy="53181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8229600" cy="850900"/>
          </a:xfrm>
        </p:spPr>
        <p:txBody>
          <a:bodyPr/>
          <a:lstStyle/>
          <a:p>
            <a:r>
              <a:rPr lang="cs-CZ" sz="2800" b="1" dirty="0">
                <a:solidFill>
                  <a:srgbClr val="00FF00"/>
                </a:solidFill>
                <a:effectLst>
                  <a:outerShdw blurRad="38100" dist="38100" dir="2700000" algn="tl">
                    <a:srgbClr val="000000"/>
                  </a:outerShdw>
                </a:effectLst>
                <a:latin typeface="Tahoma" pitchFamily="34" charset="0"/>
              </a:rPr>
              <a:t>B-</a:t>
            </a:r>
            <a:r>
              <a:rPr lang="cs-CZ" sz="2800" b="1" dirty="0" err="1">
                <a:solidFill>
                  <a:srgbClr val="00FF00"/>
                </a:solidFill>
                <a:effectLst>
                  <a:outerShdw blurRad="38100" dist="38100" dir="2700000" algn="tl">
                    <a:srgbClr val="000000"/>
                  </a:outerShdw>
                </a:effectLst>
                <a:latin typeface="Tahoma" pitchFamily="34" charset="0"/>
              </a:rPr>
              <a:t>lymphocytes</a:t>
            </a:r>
            <a:endParaRPr lang="cs-CZ" sz="2800" b="1" dirty="0">
              <a:solidFill>
                <a:srgbClr val="00FF00"/>
              </a:solidFill>
              <a:effectLst>
                <a:outerShdw blurRad="38100" dist="38100" dir="2700000" algn="tl">
                  <a:srgbClr val="000000"/>
                </a:outerShdw>
              </a:effectLst>
              <a:latin typeface="Tahoma" pitchFamily="34" charset="0"/>
            </a:endParaRPr>
          </a:p>
        </p:txBody>
      </p:sp>
      <p:sp>
        <p:nvSpPr>
          <p:cNvPr id="153603" name="Rectangle 3"/>
          <p:cNvSpPr>
            <a:spLocks noGrp="1" noChangeArrowheads="1"/>
          </p:cNvSpPr>
          <p:nvPr>
            <p:ph type="body" idx="1"/>
          </p:nvPr>
        </p:nvSpPr>
        <p:spPr>
          <a:xfrm>
            <a:off x="457200" y="1052736"/>
            <a:ext cx="8229600" cy="5256213"/>
          </a:xfrm>
        </p:spPr>
        <p:txBody>
          <a:bodyPr>
            <a:normAutofit fontScale="92500" lnSpcReduction="10000"/>
          </a:bodyPr>
          <a:lstStyle/>
          <a:p>
            <a:pPr>
              <a:buNone/>
            </a:pPr>
            <a:endParaRPr lang="cs-CZ" sz="2400" b="1" dirty="0" smtClean="0">
              <a:solidFill>
                <a:schemeClr val="bg1"/>
              </a:solidFill>
            </a:endParaRPr>
          </a:p>
          <a:p>
            <a:pPr>
              <a:buNone/>
            </a:pP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latin typeface="Tahoma" pitchFamily="34" charset="0"/>
              </a:rPr>
              <a:t>B </a:t>
            </a:r>
            <a:r>
              <a:rPr lang="cs-CZ" sz="2400" dirty="0" err="1" smtClean="0">
                <a:solidFill>
                  <a:schemeClr val="bg1"/>
                </a:solidFill>
                <a:effectLst>
                  <a:outerShdw blurRad="38100" dist="38100" dir="2700000" algn="tl">
                    <a:srgbClr val="000000"/>
                  </a:outerShdw>
                </a:effectLst>
                <a:latin typeface="Tahoma" pitchFamily="34" charset="0"/>
              </a:rPr>
              <a:t>lymphocytes</a:t>
            </a:r>
            <a:r>
              <a:rPr lang="cs-CZ" sz="2400" dirty="0" smtClean="0">
                <a:solidFill>
                  <a:schemeClr val="bg1"/>
                </a:solidFill>
                <a:effectLst>
                  <a:outerShdw blurRad="38100" dist="38100" dir="2700000" algn="tl">
                    <a:srgbClr val="000000"/>
                  </a:outerShdw>
                </a:effectLst>
                <a:latin typeface="Tahoma" pitchFamily="34" charset="0"/>
              </a:rPr>
              <a:t> are a type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lymphocytes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which</a:t>
            </a:r>
            <a:r>
              <a:rPr lang="cs-CZ" sz="2400" dirty="0" smtClean="0">
                <a:solidFill>
                  <a:schemeClr val="bg1"/>
                </a:solidFill>
                <a:effectLst>
                  <a:outerShdw blurRad="38100" dist="38100" dir="2700000" algn="tl">
                    <a:srgbClr val="000000"/>
                  </a:outerShdw>
                </a:effectLst>
                <a:latin typeface="Tahoma" pitchFamily="34" charset="0"/>
              </a:rPr>
              <a:t> play a role in </a:t>
            </a: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humoral</a:t>
            </a:r>
            <a:r>
              <a:rPr lang="cs-CZ" sz="2400" dirty="0" smtClean="0">
                <a:solidFill>
                  <a:schemeClr val="bg1"/>
                </a:solidFill>
                <a:effectLst>
                  <a:outerShdw blurRad="38100" dist="38100" dir="2700000" algn="tl">
                    <a:srgbClr val="000000"/>
                  </a:outerShdw>
                </a:effectLst>
                <a:latin typeface="Tahoma" pitchFamily="34" charset="0"/>
              </a:rPr>
              <a:t> part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specific</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adaptive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immune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system</a:t>
            </a: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latin typeface="Tahoma" pitchFamily="34" charset="0"/>
              </a:rPr>
              <a:t>B-</a:t>
            </a:r>
            <a:r>
              <a:rPr lang="cs-CZ" sz="2400" dirty="0" err="1" smtClean="0">
                <a:solidFill>
                  <a:schemeClr val="bg1"/>
                </a:solidFill>
                <a:effectLst>
                  <a:outerShdw blurRad="38100" dist="38100" dir="2700000" algn="tl">
                    <a:srgbClr val="000000"/>
                  </a:outerShdw>
                </a:effectLst>
                <a:latin typeface="Tahoma" pitchFamily="34" charset="0"/>
              </a:rPr>
              <a:t>cells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recognize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native</a:t>
            </a:r>
            <a:r>
              <a:rPr lang="cs-CZ" sz="2400" dirty="0">
                <a:solidFill>
                  <a:schemeClr val="bg1"/>
                </a:solidFill>
                <a:effectLst>
                  <a:outerShdw blurRad="38100" dist="38100" dir="2700000" algn="tl">
                    <a:srgbClr val="000000"/>
                  </a:outerShdw>
                </a:effectLst>
                <a:latin typeface="Tahoma" pitchFamily="34" charset="0"/>
              </a:rPr>
              <a:t> antigen </a:t>
            </a:r>
            <a:r>
              <a:rPr lang="cs-CZ" sz="2400" dirty="0" err="1">
                <a:solidFill>
                  <a:schemeClr val="bg1"/>
                </a:solidFill>
                <a:effectLst>
                  <a:outerShdw blurRad="38100" dist="38100" dir="2700000" algn="tl">
                    <a:srgbClr val="000000"/>
                  </a:outerShdw>
                </a:effectLst>
                <a:latin typeface="Tahoma" pitchFamily="34" charset="0"/>
              </a:rPr>
              <a:t>through</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00FF00"/>
                </a:solidFill>
                <a:effectLst>
                  <a:outerShdw blurRad="38100" dist="38100" dir="2700000" algn="tl">
                    <a:srgbClr val="000000"/>
                  </a:outerShdw>
                </a:effectLst>
                <a:latin typeface="Tahoma" pitchFamily="34" charset="0"/>
              </a:rPr>
              <a:t>BCR</a:t>
            </a:r>
            <a:r>
              <a:rPr lang="cs-CZ" sz="2400" dirty="0">
                <a:solidFill>
                  <a:schemeClr val="bg1"/>
                </a:solidFill>
                <a:effectLst>
                  <a:outerShdw blurRad="38100" dist="38100" dir="2700000" algn="tl">
                    <a:srgbClr val="000000"/>
                  </a:outerShdw>
                </a:effectLst>
                <a:latin typeface="Tahoma" pitchFamily="34" charset="0"/>
              </a:rPr>
              <a:t> (B cell receptor) </a:t>
            </a: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endParaRPr lang="cs-CZ" sz="24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latin typeface="Tahoma" pitchFamily="34" charset="0"/>
              </a:rPr>
              <a:t>B-</a:t>
            </a:r>
            <a:r>
              <a:rPr lang="cs-CZ" sz="2400" dirty="0" err="1" smtClean="0">
                <a:solidFill>
                  <a:schemeClr val="bg1"/>
                </a:solidFill>
                <a:effectLst>
                  <a:outerShdw blurRad="38100" dist="38100" dir="2700000" algn="tl">
                    <a:srgbClr val="000000"/>
                  </a:outerShdw>
                </a:effectLst>
                <a:latin typeface="Tahoma" pitchFamily="34" charset="0"/>
              </a:rPr>
              <a:t>lymphocytes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which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bind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with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BCR are </a:t>
            </a:r>
            <a:r>
              <a:rPr lang="cs-CZ" sz="2400" dirty="0" err="1">
                <a:solidFill>
                  <a:schemeClr val="bg1"/>
                </a:solidFill>
                <a:effectLst>
                  <a:outerShdw blurRad="38100" dist="38100" dir="2700000" algn="tl">
                    <a:srgbClr val="000000"/>
                  </a:outerShdw>
                </a:effectLst>
                <a:latin typeface="Tahoma" pitchFamily="34" charset="0"/>
              </a:rPr>
              <a:t>stimulated</a:t>
            </a:r>
            <a:r>
              <a:rPr lang="cs-CZ" sz="2400" dirty="0">
                <a:solidFill>
                  <a:schemeClr val="bg1"/>
                </a:solidFill>
                <a:effectLst>
                  <a:outerShdw blurRad="38100" dist="38100" dir="2700000" algn="tl">
                    <a:srgbClr val="000000"/>
                  </a:outerShdw>
                </a:effectLst>
                <a:latin typeface="Tahoma" pitchFamily="34" charset="0"/>
              </a:rPr>
              <a:t> to </a:t>
            </a:r>
            <a:r>
              <a:rPr lang="cs-CZ" sz="2400" dirty="0" err="1">
                <a:solidFill>
                  <a:schemeClr val="bg1"/>
                </a:solidFill>
                <a:effectLst>
                  <a:outerShdw blurRad="38100" dist="38100" dir="2700000" algn="tl">
                    <a:srgbClr val="000000"/>
                  </a:outerShdw>
                </a:effectLst>
                <a:latin typeface="Tahoma" pitchFamily="34" charset="0"/>
              </a:rPr>
              <a:t>proliferate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differentiate</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into</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effector</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rgbClr val="00FF00"/>
                </a:solidFill>
                <a:effectLst>
                  <a:outerShdw blurRad="38100" dist="38100" dir="2700000" algn="tl">
                    <a:srgbClr val="000000"/>
                  </a:outerShdw>
                </a:effectLst>
                <a:latin typeface="Tahoma" pitchFamily="34" charset="0"/>
              </a:rPr>
              <a:t>plasma </a:t>
            </a:r>
            <a:r>
              <a:rPr lang="cs-CZ" sz="2400" dirty="0" err="1">
                <a:solidFill>
                  <a:srgbClr val="00FF00"/>
                </a:solidFill>
                <a:effectLst>
                  <a:outerShdw blurRad="38100" dist="38100" dir="2700000" algn="tl">
                    <a:srgbClr val="000000"/>
                  </a:outerShdw>
                </a:effectLst>
                <a:latin typeface="Tahoma" pitchFamily="34" charset="0"/>
              </a:rPr>
              <a:t>cells</a:t>
            </a:r>
            <a:r>
              <a:rPr lang="cs-CZ" sz="2400" dirty="0">
                <a:solidFill>
                  <a:srgbClr val="00FF00"/>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which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produce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large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quantities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antibodies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same</a:t>
            </a:r>
            <a:r>
              <a:rPr lang="cs-CZ" sz="2400" dirty="0">
                <a:solidFill>
                  <a:schemeClr val="bg1"/>
                </a:solidFill>
                <a:effectLst>
                  <a:outerShdw blurRad="38100" dist="38100" dir="2700000" algn="tl">
                    <a:srgbClr val="000000"/>
                  </a:outerShdw>
                </a:effectLst>
                <a:latin typeface="Tahoma" pitchFamily="34" charset="0"/>
              </a:rPr>
              <a:t> specificity as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BCR (</a:t>
            </a:r>
            <a:r>
              <a:rPr lang="cs-CZ" sz="2400" dirty="0" err="1">
                <a:solidFill>
                  <a:schemeClr val="bg1"/>
                </a:solidFill>
                <a:effectLst>
                  <a:outerShdw blurRad="38100" dist="38100" dir="2700000" algn="tl">
                    <a:srgbClr val="000000"/>
                  </a:outerShdw>
                </a:effectLst>
                <a:latin typeface="Tahoma" pitchFamily="34" charset="0"/>
              </a:rPr>
              <a:t>it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actually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same</a:t>
            </a:r>
            <a:r>
              <a:rPr lang="cs-CZ" sz="2400" dirty="0">
                <a:solidFill>
                  <a:schemeClr val="bg1"/>
                </a:solidFill>
                <a:effectLst>
                  <a:outerShdw blurRad="38100" dist="38100" dir="2700000" algn="tl">
                    <a:srgbClr val="000000"/>
                  </a:outerShdw>
                </a:effectLst>
                <a:latin typeface="Tahoma" pitchFamily="34" charset="0"/>
              </a:rPr>
              <a:t> protein in </a:t>
            </a:r>
            <a:r>
              <a:rPr lang="cs-CZ" sz="2400" dirty="0" err="1">
                <a:solidFill>
                  <a:schemeClr val="bg1"/>
                </a:solidFill>
                <a:effectLst>
                  <a:outerShdw blurRad="38100" dist="38100" dir="2700000" algn="tl">
                    <a:srgbClr val="000000"/>
                  </a:outerShdw>
                </a:effectLst>
                <a:latin typeface="Tahoma" pitchFamily="34" charset="0"/>
              </a:rPr>
              <a:t>soluble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form</a:t>
            </a:r>
            <a:r>
              <a:rPr lang="cs-CZ" sz="2400" dirty="0">
                <a:solidFill>
                  <a:schemeClr val="bg1"/>
                </a:solidFill>
                <a:effectLst>
                  <a:outerShdw blurRad="38100" dist="38100" dir="2700000" algn="tl">
                    <a:srgbClr val="000000"/>
                  </a:outerShdw>
                </a:effectLst>
                <a:latin typeface="Tahoma" pitchFamily="34" charset="0"/>
              </a:rPr>
              <a:t>). Part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stimulated</a:t>
            </a:r>
            <a:r>
              <a:rPr lang="cs-CZ" sz="2400" dirty="0">
                <a:solidFill>
                  <a:schemeClr val="bg1"/>
                </a:solidFill>
                <a:effectLst>
                  <a:outerShdw blurRad="38100" dist="38100" dir="2700000" algn="tl">
                    <a:srgbClr val="000000"/>
                  </a:outerShdw>
                </a:effectLst>
                <a:latin typeface="Tahoma" pitchFamily="34" charset="0"/>
              </a:rPr>
              <a:t> B-</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differentiate</a:t>
            </a:r>
            <a:r>
              <a:rPr lang="cs-CZ" sz="2400" dirty="0">
                <a:solidFill>
                  <a:schemeClr val="bg1"/>
                </a:solidFill>
                <a:effectLst>
                  <a:outerShdw blurRad="38100" dist="38100" dir="2700000" algn="tl">
                    <a:srgbClr val="000000"/>
                  </a:outerShdw>
                </a:effectLst>
                <a:latin typeface="Tahoma" pitchFamily="34" charset="0"/>
              </a:rPr>
              <a:t> to </a:t>
            </a:r>
            <a:r>
              <a:rPr lang="cs-CZ" sz="2400" dirty="0" err="1">
                <a:solidFill>
                  <a:srgbClr val="00FF00"/>
                </a:solidFill>
                <a:effectLst>
                  <a:outerShdw blurRad="38100" dist="38100" dir="2700000" algn="tl">
                    <a:srgbClr val="000000"/>
                  </a:outerShdw>
                </a:effectLst>
                <a:latin typeface="Tahoma" pitchFamily="34" charset="0"/>
              </a:rPr>
              <a:t>memory</a:t>
            </a:r>
            <a:r>
              <a:rPr lang="cs-CZ" sz="2400" dirty="0">
                <a:solidFill>
                  <a:srgbClr val="00FF00"/>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cells</a:t>
            </a:r>
            <a:r>
              <a:rPr lang="cs-CZ" sz="2400" u="sng" dirty="0">
                <a:solidFill>
                  <a:schemeClr val="bg1"/>
                </a:solidFill>
                <a:effectLst>
                  <a:outerShdw blurRad="38100" dist="38100" dir="2700000" algn="tl">
                    <a:srgbClr val="000000"/>
                  </a:outerShdw>
                </a:effectLst>
                <a:latin typeface="Tahoma" pitchFamily="34" charset="0"/>
              </a:rPr>
              <a:t>.</a:t>
            </a:r>
            <a:r>
              <a:rPr lang="cs-CZ" sz="2400" dirty="0">
                <a:solidFill>
                  <a:schemeClr val="bg1"/>
                </a:solidFill>
                <a:latin typeface="Tahoma" pitchFamily="34" charset="0"/>
              </a:rPr>
              <a:t>  </a:t>
            </a:r>
            <a:endParaRPr lang="cs-CZ" sz="2400" dirty="0" smtClean="0">
              <a:solidFill>
                <a:schemeClr val="bg1"/>
              </a:solidFill>
              <a:latin typeface="Tahoma" pitchFamily="34" charset="0"/>
            </a:endParaRPr>
          </a:p>
          <a:p>
            <a:pPr>
              <a:buClr>
                <a:srgbClr val="00FF00"/>
              </a:buClr>
              <a:buFont typeface="Wingdings" pitchFamily="2" charset="2"/>
              <a:buChar char="§"/>
            </a:pPr>
            <a:endParaRPr lang="cs-CZ" sz="2400" dirty="0">
              <a:solidFill>
                <a:schemeClr val="bg1"/>
              </a:solidFill>
              <a:latin typeface="Tahoma" pitchFamily="34" charset="0"/>
            </a:endParaRPr>
          </a:p>
          <a:p>
            <a:pPr>
              <a:buClr>
                <a:srgbClr val="00FF00"/>
              </a:buClr>
              <a:buFont typeface="Wingdings" pitchFamily="2" charset="2"/>
              <a:buChar char="§"/>
            </a:pPr>
            <a:r>
              <a:rPr lang="cs-CZ" sz="2400" dirty="0" smtClean="0">
                <a:solidFill>
                  <a:schemeClr val="bg1"/>
                </a:solidFill>
                <a:effectLst>
                  <a:outerShdw blurRad="38100" dist="38100" dir="2700000" algn="tl">
                    <a:srgbClr val="000000"/>
                  </a:outerShdw>
                </a:effectLst>
                <a:latin typeface="Tahoma" pitchFamily="34" charset="0"/>
              </a:rPr>
              <a:t>APC (antigen </a:t>
            </a:r>
            <a:r>
              <a:rPr lang="cs-CZ" sz="2400" dirty="0" err="1" smtClean="0">
                <a:solidFill>
                  <a:schemeClr val="bg1"/>
                </a:solidFill>
                <a:effectLst>
                  <a:outerShdw blurRad="38100" dist="38100" dir="2700000" algn="tl">
                    <a:srgbClr val="000000"/>
                  </a:outerShdw>
                </a:effectLst>
                <a:latin typeface="Tahoma" pitchFamily="34" charset="0"/>
              </a:rPr>
              <a:t>presenting</a:t>
            </a:r>
            <a:r>
              <a:rPr lang="cs-CZ" sz="2400" dirty="0" smtClean="0">
                <a:solidFill>
                  <a:schemeClr val="bg1"/>
                </a:solidFill>
                <a:effectLst>
                  <a:outerShdw blurRad="38100" dist="38100" dir="2700000" algn="tl">
                    <a:srgbClr val="000000"/>
                  </a:outerShdw>
                </a:effectLst>
                <a:latin typeface="Tahoma" pitchFamily="34" charset="0"/>
              </a:rPr>
              <a:t> cell)</a:t>
            </a:r>
            <a:endParaRPr lang="cs-CZ" sz="2400" dirty="0">
              <a:solidFill>
                <a:schemeClr val="bg1"/>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cs-CZ" sz="2800" b="1">
                <a:solidFill>
                  <a:schemeClr val="bg1"/>
                </a:solidFill>
                <a:effectLst>
                  <a:outerShdw blurRad="38100" dist="38100" dir="2700000" algn="tl">
                    <a:srgbClr val="000000"/>
                  </a:outerShdw>
                </a:effectLst>
                <a:latin typeface="Tahoma" pitchFamily="34" charset="0"/>
              </a:rPr>
              <a:t>Isotype switching</a:t>
            </a:r>
          </a:p>
        </p:txBody>
      </p:sp>
      <p:sp>
        <p:nvSpPr>
          <p:cNvPr id="150531" name="Rectangle 3"/>
          <p:cNvSpPr>
            <a:spLocks noGrp="1" noChangeArrowheads="1"/>
          </p:cNvSpPr>
          <p:nvPr>
            <p:ph type="body" idx="1"/>
          </p:nvPr>
        </p:nvSpPr>
        <p:spPr/>
        <p:txBody>
          <a:bodyPr>
            <a:normAutofit lnSpcReduction="10000"/>
          </a:bodyPr>
          <a:lstStyle/>
          <a:p>
            <a:pPr>
              <a:lnSpc>
                <a:spcPct val="150000"/>
              </a:lnSpc>
              <a:buClr>
                <a:srgbClr val="00FF00"/>
              </a:buClr>
              <a:buFont typeface="Wingdings" pitchFamily="2" charset="2"/>
              <a:buChar char="§"/>
            </a:pPr>
            <a:r>
              <a:rPr lang="cs-CZ" sz="2800" u="sng" dirty="0" err="1">
                <a:solidFill>
                  <a:schemeClr val="bg1"/>
                </a:solidFill>
                <a:effectLst>
                  <a:outerShdw blurRad="38100" dist="38100" dir="2700000" algn="tl">
                    <a:srgbClr val="000000"/>
                  </a:outerShdw>
                </a:effectLst>
                <a:latin typeface="Tahoma" pitchFamily="34" charset="0"/>
              </a:rPr>
              <a:t>Cytokines</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regulate</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which</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isotype</a:t>
            </a:r>
            <a:r>
              <a:rPr lang="cs-CZ" sz="2800" dirty="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will</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be</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produced</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a:solidFill>
                  <a:schemeClr val="bg1"/>
                </a:solidFill>
                <a:effectLst>
                  <a:outerShdw blurRad="38100" dist="38100" dir="2700000" algn="tl">
                    <a:srgbClr val="000000"/>
                  </a:outerShdw>
                </a:effectLst>
                <a:latin typeface="Tahoma" pitchFamily="34" charset="0"/>
              </a:rPr>
              <a:t/>
            </a:r>
            <a:br>
              <a:rPr lang="cs-CZ" sz="2800" dirty="0">
                <a:solidFill>
                  <a:schemeClr val="bg1"/>
                </a:solidFill>
                <a:effectLst>
                  <a:outerShdw blurRad="38100" dist="38100" dir="2700000" algn="tl">
                    <a:srgbClr val="000000"/>
                  </a:outerShdw>
                </a:effectLst>
                <a:latin typeface="Tahoma" pitchFamily="34" charset="0"/>
              </a:rPr>
            </a:br>
            <a:r>
              <a:rPr lang="cs-CZ" sz="2800" dirty="0">
                <a:solidFill>
                  <a:schemeClr val="bg1"/>
                </a:solidFill>
                <a:effectLst>
                  <a:outerShdw blurRad="38100" dist="38100" dir="2700000" algn="tl">
                    <a:srgbClr val="000000"/>
                  </a:outerShdw>
                </a:effectLst>
                <a:latin typeface="Tahoma" pitchFamily="34" charset="0"/>
              </a:rPr>
              <a:t/>
            </a:r>
            <a:br>
              <a:rPr lang="cs-CZ" sz="2800" dirty="0">
                <a:solidFill>
                  <a:schemeClr val="bg1"/>
                </a:solidFill>
                <a:effectLst>
                  <a:outerShdw blurRad="38100" dist="38100" dir="2700000" algn="tl">
                    <a:srgbClr val="000000"/>
                  </a:outerShdw>
                </a:effectLst>
                <a:latin typeface="Tahoma" pitchFamily="34" charset="0"/>
              </a:rPr>
            </a:br>
            <a:r>
              <a:rPr lang="cs-CZ" sz="2800" dirty="0">
                <a:solidFill>
                  <a:srgbClr val="00FF00"/>
                </a:solidFill>
                <a:effectLst>
                  <a:outerShdw blurRad="38100" dist="38100" dir="2700000" algn="tl">
                    <a:srgbClr val="000000"/>
                  </a:outerShdw>
                </a:effectLst>
                <a:latin typeface="Tahoma" pitchFamily="34" charset="0"/>
              </a:rPr>
              <a:t>IL-4</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stimulates</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switching</a:t>
            </a:r>
            <a:r>
              <a:rPr lang="cs-CZ" sz="2800" dirty="0">
                <a:solidFill>
                  <a:schemeClr val="bg1"/>
                </a:solidFill>
                <a:effectLst>
                  <a:outerShdw blurRad="38100" dist="38100" dir="2700000" algn="tl">
                    <a:srgbClr val="000000"/>
                  </a:outerShdw>
                </a:effectLst>
                <a:latin typeface="Tahoma" pitchFamily="34" charset="0"/>
              </a:rPr>
              <a:t> to </a:t>
            </a:r>
            <a:r>
              <a:rPr lang="cs-CZ" sz="2800" dirty="0" err="1">
                <a:solidFill>
                  <a:srgbClr val="00FF00"/>
                </a:solidFill>
                <a:effectLst>
                  <a:outerShdw blurRad="38100" dist="38100" dir="2700000" algn="tl">
                    <a:srgbClr val="000000"/>
                  </a:outerShdw>
                </a:effectLst>
                <a:latin typeface="Tahoma" pitchFamily="34" charset="0"/>
              </a:rPr>
              <a:t>IgE</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and</a:t>
            </a:r>
            <a:r>
              <a:rPr lang="cs-CZ" sz="2800" dirty="0">
                <a:solidFill>
                  <a:schemeClr val="bg1"/>
                </a:solidFill>
                <a:effectLst>
                  <a:outerShdw blurRad="38100" dist="38100" dir="2700000" algn="tl">
                    <a:srgbClr val="000000"/>
                  </a:outerShdw>
                </a:effectLst>
                <a:latin typeface="Tahoma" pitchFamily="34" charset="0"/>
              </a:rPr>
              <a:t> </a:t>
            </a:r>
            <a:r>
              <a:rPr lang="cs-CZ" sz="2800" dirty="0" smtClean="0">
                <a:solidFill>
                  <a:schemeClr val="bg1"/>
                </a:solidFill>
                <a:effectLst>
                  <a:outerShdw blurRad="38100" dist="38100" dir="2700000" algn="tl">
                    <a:srgbClr val="000000"/>
                  </a:outerShdw>
                </a:effectLst>
                <a:latin typeface="Tahoma" pitchFamily="34" charset="0"/>
              </a:rPr>
              <a:t>IgG4 </a:t>
            </a:r>
            <a:r>
              <a:rPr lang="cs-CZ" sz="2800" dirty="0">
                <a:solidFill>
                  <a:schemeClr val="bg1"/>
                </a:solidFill>
                <a:effectLst>
                  <a:outerShdw blurRad="38100" dist="38100" dir="2700000" algn="tl">
                    <a:srgbClr val="000000"/>
                  </a:outerShdw>
                </a:effectLst>
                <a:latin typeface="Tahoma" pitchFamily="34" charset="0"/>
              </a:rPr>
              <a:t/>
            </a:r>
            <a:br>
              <a:rPr lang="cs-CZ" sz="2800" dirty="0">
                <a:solidFill>
                  <a:schemeClr val="bg1"/>
                </a:solidFill>
                <a:effectLst>
                  <a:outerShdw blurRad="38100" dist="38100" dir="2700000" algn="tl">
                    <a:srgbClr val="000000"/>
                  </a:outerShdw>
                </a:effectLst>
                <a:latin typeface="Tahoma" pitchFamily="34" charset="0"/>
              </a:rPr>
            </a:br>
            <a:r>
              <a:rPr lang="cs-CZ" sz="2800" dirty="0" err="1">
                <a:solidFill>
                  <a:srgbClr val="00FF00"/>
                </a:solidFill>
                <a:effectLst>
                  <a:outerShdw blurRad="38100" dist="38100" dir="2700000" algn="tl">
                    <a:srgbClr val="000000"/>
                  </a:outerShdw>
                </a:effectLst>
                <a:latin typeface="Tahoma" pitchFamily="34" charset="0"/>
              </a:rPr>
              <a:t>TGF</a:t>
            </a:r>
            <a:r>
              <a:rPr lang="cs-CZ" sz="2800" dirty="0" err="1">
                <a:solidFill>
                  <a:srgbClr val="00FF00"/>
                </a:solidFill>
                <a:effectLst>
                  <a:outerShdw blurRad="38100" dist="38100" dir="2700000" algn="tl">
                    <a:srgbClr val="000000"/>
                  </a:outerShdw>
                </a:effectLst>
                <a:latin typeface="Symbol" pitchFamily="18" charset="2"/>
              </a:rPr>
              <a:t>b</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stimulates</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switching</a:t>
            </a:r>
            <a:r>
              <a:rPr lang="cs-CZ" sz="2800" dirty="0">
                <a:solidFill>
                  <a:schemeClr val="bg1"/>
                </a:solidFill>
                <a:effectLst>
                  <a:outerShdw blurRad="38100" dist="38100" dir="2700000" algn="tl">
                    <a:srgbClr val="000000"/>
                  </a:outerShdw>
                </a:effectLst>
                <a:latin typeface="Tahoma" pitchFamily="34" charset="0"/>
              </a:rPr>
              <a:t> to IgG2 </a:t>
            </a:r>
            <a:r>
              <a:rPr lang="cs-CZ" sz="2800" dirty="0" err="1">
                <a:solidFill>
                  <a:schemeClr val="bg1"/>
                </a:solidFill>
                <a:effectLst>
                  <a:outerShdw blurRad="38100" dist="38100" dir="2700000" algn="tl">
                    <a:srgbClr val="000000"/>
                  </a:outerShdw>
                </a:effectLst>
                <a:latin typeface="Tahoma" pitchFamily="34" charset="0"/>
              </a:rPr>
              <a:t>and</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rgbClr val="00FF00"/>
                </a:solidFill>
                <a:effectLst>
                  <a:outerShdw blurRad="38100" dist="38100" dir="2700000" algn="tl">
                    <a:srgbClr val="000000"/>
                  </a:outerShdw>
                </a:effectLst>
                <a:latin typeface="Tahoma" pitchFamily="34" charset="0"/>
              </a:rPr>
              <a:t>IgA</a:t>
            </a:r>
            <a:r>
              <a:rPr lang="cs-CZ" sz="2800" dirty="0">
                <a:solidFill>
                  <a:schemeClr val="bg1"/>
                </a:solidFill>
                <a:effectLst>
                  <a:outerShdw blurRad="38100" dist="38100" dir="2700000" algn="tl">
                    <a:srgbClr val="000000"/>
                  </a:outerShdw>
                </a:effectLst>
                <a:latin typeface="Tahoma" pitchFamily="34" charset="0"/>
              </a:rPr>
              <a:t> </a:t>
            </a:r>
            <a:br>
              <a:rPr lang="cs-CZ" sz="2800" dirty="0">
                <a:solidFill>
                  <a:schemeClr val="bg1"/>
                </a:solidFill>
                <a:effectLst>
                  <a:outerShdw blurRad="38100" dist="38100" dir="2700000" algn="tl">
                    <a:srgbClr val="000000"/>
                  </a:outerShdw>
                </a:effectLst>
                <a:latin typeface="Tahoma" pitchFamily="34" charset="0"/>
              </a:rPr>
            </a:br>
            <a:r>
              <a:rPr lang="cs-CZ" sz="2800" dirty="0">
                <a:solidFill>
                  <a:schemeClr val="bg1"/>
                </a:solidFill>
                <a:effectLst>
                  <a:outerShdw blurRad="38100" dist="38100" dir="2700000" algn="tl">
                    <a:srgbClr val="000000"/>
                  </a:outerShdw>
                </a:effectLst>
                <a:latin typeface="Tahoma" pitchFamily="34" charset="0"/>
              </a:rPr>
              <a:t/>
            </a:r>
            <a:br>
              <a:rPr lang="cs-CZ" sz="2800" dirty="0">
                <a:solidFill>
                  <a:schemeClr val="bg1"/>
                </a:solidFill>
                <a:effectLst>
                  <a:outerShdw blurRad="38100" dist="38100" dir="2700000" algn="tl">
                    <a:srgbClr val="000000"/>
                  </a:outerShdw>
                </a:effectLst>
                <a:latin typeface="Tahoma" pitchFamily="34" charset="0"/>
              </a:rPr>
            </a:br>
            <a:endParaRPr lang="cs-CZ" sz="2800" dirty="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Font typeface="Wingdings" pitchFamily="2" charset="2"/>
              <a:buNone/>
            </a:pPr>
            <a:endParaRPr lang="cs-CZ" sz="28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7158" y="0"/>
            <a:ext cx="5051425" cy="1143000"/>
          </a:xfrm>
        </p:spPr>
        <p:txBody>
          <a:bodyPr>
            <a:normAutofit/>
          </a:bodyPr>
          <a:lstStyle/>
          <a:p>
            <a:r>
              <a:rPr lang="cs-CZ" sz="3200" b="1" dirty="0" err="1">
                <a:solidFill>
                  <a:srgbClr val="00FF00"/>
                </a:solidFill>
                <a:effectLst>
                  <a:outerShdw blurRad="38100" dist="38100" dir="2700000" algn="tl">
                    <a:srgbClr val="000000"/>
                  </a:outerShdw>
                </a:effectLst>
              </a:rPr>
              <a:t>Anti</a:t>
            </a:r>
            <a:r>
              <a:rPr lang="cs-CZ" sz="3200" b="1" dirty="0">
                <a:solidFill>
                  <a:srgbClr val="00FF00"/>
                </a:solidFill>
                <a:effectLst>
                  <a:outerShdw blurRad="38100" dist="38100" dir="2700000" algn="tl">
                    <a:srgbClr val="000000"/>
                  </a:outerShdw>
                </a:effectLst>
              </a:rPr>
              <a:t>-</a:t>
            </a:r>
            <a:r>
              <a:rPr lang="cs-CZ" sz="3200" b="1" dirty="0" err="1">
                <a:solidFill>
                  <a:srgbClr val="00FF00"/>
                </a:solidFill>
                <a:effectLst>
                  <a:outerShdw blurRad="38100" dist="38100" dir="2700000" algn="tl">
                    <a:srgbClr val="000000"/>
                  </a:outerShdw>
                </a:effectLst>
              </a:rPr>
              <a:t>idiotypic</a:t>
            </a:r>
            <a:r>
              <a:rPr lang="cs-CZ" sz="3200" b="1" dirty="0">
                <a:solidFill>
                  <a:srgbClr val="00FF00"/>
                </a:solidFill>
                <a:effectLst>
                  <a:outerShdw blurRad="38100" dist="38100" dir="2700000" algn="tl">
                    <a:srgbClr val="000000"/>
                  </a:outerShdw>
                </a:effectLst>
              </a:rPr>
              <a:t> </a:t>
            </a:r>
            <a:r>
              <a:rPr lang="cs-CZ" sz="3200" b="1" dirty="0" err="1">
                <a:solidFill>
                  <a:srgbClr val="00FF00"/>
                </a:solidFill>
                <a:effectLst>
                  <a:outerShdw blurRad="38100" dist="38100" dir="2700000" algn="tl">
                    <a:srgbClr val="000000"/>
                  </a:outerShdw>
                </a:effectLst>
              </a:rPr>
              <a:t>antibodies</a:t>
            </a:r>
            <a:r>
              <a:rPr lang="cs-CZ" sz="3200" dirty="0">
                <a:solidFill>
                  <a:srgbClr val="00FF00"/>
                </a:solidFill>
              </a:rPr>
              <a:t> </a:t>
            </a:r>
          </a:p>
        </p:txBody>
      </p:sp>
      <p:sp>
        <p:nvSpPr>
          <p:cNvPr id="151555" name="Rectangle 3"/>
          <p:cNvSpPr>
            <a:spLocks noGrp="1" noChangeArrowheads="1"/>
          </p:cNvSpPr>
          <p:nvPr>
            <p:ph type="body" idx="1"/>
          </p:nvPr>
        </p:nvSpPr>
        <p:spPr>
          <a:xfrm>
            <a:off x="457200" y="854654"/>
            <a:ext cx="8229600" cy="5454666"/>
          </a:xfrm>
        </p:spPr>
        <p:txBody>
          <a:bodyPr>
            <a:normAutofit/>
          </a:bodyPr>
          <a:lstStyle/>
          <a:p>
            <a:pPr>
              <a:lnSpc>
                <a:spcPct val="150000"/>
              </a:lnSpc>
              <a:buClr>
                <a:srgbClr val="00FF00"/>
              </a:buClr>
              <a:buFont typeface="Wingdings" pitchFamily="2" charset="2"/>
              <a:buChar char="§"/>
            </a:pPr>
            <a:r>
              <a:rPr lang="cs-CZ" sz="1800" b="1" dirty="0" smtClean="0">
                <a:solidFill>
                  <a:srgbClr val="00FF00"/>
                </a:solidFill>
                <a:effectLst>
                  <a:outerShdw blurRad="38100" dist="38100" dir="2700000" algn="tl">
                    <a:srgbClr val="000000"/>
                  </a:outerShdw>
                </a:effectLst>
                <a:latin typeface="Tahoma" pitchFamily="34" charset="0"/>
              </a:rPr>
              <a:t>IDIOTYP</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a:solidFill>
                  <a:schemeClr val="bg1"/>
                </a:solidFill>
                <a:effectLst>
                  <a:outerShdw blurRad="38100" dist="38100" dir="2700000" algn="tl">
                    <a:srgbClr val="000000"/>
                  </a:outerShdw>
                </a:effectLst>
                <a:latin typeface="Tahoma" pitchFamily="34" charset="0"/>
              </a:rPr>
              <a:t>= </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group</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idiotops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which</a:t>
            </a:r>
            <a:r>
              <a:rPr lang="cs-CZ" sz="1800" dirty="0" smtClean="0">
                <a:solidFill>
                  <a:schemeClr val="bg1"/>
                </a:solidFill>
                <a:effectLst>
                  <a:outerShdw blurRad="38100" dist="38100" dir="2700000" algn="tl">
                    <a:srgbClr val="000000"/>
                  </a:outerShdw>
                </a:effectLst>
                <a:latin typeface="Tahoma" pitchFamily="34" charset="0"/>
              </a:rPr>
              <a:t> are on </a:t>
            </a:r>
            <a:r>
              <a:rPr lang="cs-CZ" sz="1800" dirty="0" err="1" smtClean="0">
                <a:solidFill>
                  <a:schemeClr val="bg1"/>
                </a:solidFill>
                <a:effectLst>
                  <a:outerShdw blurRad="38100" dist="38100" dir="2700000" algn="tl">
                    <a:srgbClr val="000000"/>
                  </a:outerShdw>
                </a:effectLst>
                <a:latin typeface="Tahoma" pitchFamily="34" charset="0"/>
              </a:rPr>
              <a:t>the</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variable</a:t>
            </a:r>
            <a:r>
              <a:rPr lang="cs-CZ" sz="1800" dirty="0" smtClean="0">
                <a:solidFill>
                  <a:schemeClr val="bg1"/>
                </a:solidFill>
                <a:effectLst>
                  <a:outerShdw blurRad="38100" dist="38100" dir="2700000" algn="tl">
                    <a:srgbClr val="000000"/>
                  </a:outerShdw>
                </a:effectLst>
                <a:latin typeface="Tahoma" pitchFamily="34" charset="0"/>
              </a:rPr>
              <a:t> part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antibody</a:t>
            </a:r>
            <a:endParaRPr lang="cs-CZ" sz="18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endParaRPr lang="cs-CZ" sz="1800" dirty="0" smtClean="0">
              <a:solidFill>
                <a:schemeClr val="bg1"/>
              </a:solidFill>
              <a:effectLst>
                <a:outerShdw blurRad="38100" dist="38100" dir="2700000" algn="tl">
                  <a:srgbClr val="000000"/>
                </a:outerShdw>
              </a:effectLst>
              <a:latin typeface="Tahoma" pitchFamily="34" charset="0"/>
            </a:endParaRPr>
          </a:p>
        </p:txBody>
      </p:sp>
      <p:pic>
        <p:nvPicPr>
          <p:cNvPr id="1027" name="Picture 3" descr="C:\Users\vachovam\Desktop\what-is-an-anti-idiotypic-antibody.jpg"/>
          <p:cNvPicPr>
            <a:picLocks noChangeAspect="1" noChangeArrowheads="1"/>
          </p:cNvPicPr>
          <p:nvPr/>
        </p:nvPicPr>
        <p:blipFill>
          <a:blip r:embed="rId2" cstate="print"/>
          <a:srcRect/>
          <a:stretch>
            <a:fillRect/>
          </a:stretch>
        </p:blipFill>
        <p:spPr bwMode="auto">
          <a:xfrm>
            <a:off x="2267744" y="2276872"/>
            <a:ext cx="4968552" cy="445681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57158" y="0"/>
            <a:ext cx="5051425" cy="1143000"/>
          </a:xfrm>
        </p:spPr>
        <p:txBody>
          <a:bodyPr>
            <a:normAutofit/>
          </a:bodyPr>
          <a:lstStyle/>
          <a:p>
            <a:r>
              <a:rPr lang="cs-CZ" sz="3200" b="1" dirty="0" err="1">
                <a:solidFill>
                  <a:srgbClr val="00FF00"/>
                </a:solidFill>
                <a:effectLst>
                  <a:outerShdw blurRad="38100" dist="38100" dir="2700000" algn="tl">
                    <a:srgbClr val="000000"/>
                  </a:outerShdw>
                </a:effectLst>
              </a:rPr>
              <a:t>Anti</a:t>
            </a:r>
            <a:r>
              <a:rPr lang="cs-CZ" sz="3200" b="1" dirty="0">
                <a:solidFill>
                  <a:srgbClr val="00FF00"/>
                </a:solidFill>
                <a:effectLst>
                  <a:outerShdw blurRad="38100" dist="38100" dir="2700000" algn="tl">
                    <a:srgbClr val="000000"/>
                  </a:outerShdw>
                </a:effectLst>
              </a:rPr>
              <a:t>-</a:t>
            </a:r>
            <a:r>
              <a:rPr lang="cs-CZ" sz="3200" b="1" dirty="0" err="1">
                <a:solidFill>
                  <a:srgbClr val="00FF00"/>
                </a:solidFill>
                <a:effectLst>
                  <a:outerShdw blurRad="38100" dist="38100" dir="2700000" algn="tl">
                    <a:srgbClr val="000000"/>
                  </a:outerShdw>
                </a:effectLst>
              </a:rPr>
              <a:t>idiotypic</a:t>
            </a:r>
            <a:r>
              <a:rPr lang="cs-CZ" sz="3200" b="1" dirty="0">
                <a:solidFill>
                  <a:srgbClr val="00FF00"/>
                </a:solidFill>
                <a:effectLst>
                  <a:outerShdw blurRad="38100" dist="38100" dir="2700000" algn="tl">
                    <a:srgbClr val="000000"/>
                  </a:outerShdw>
                </a:effectLst>
              </a:rPr>
              <a:t> </a:t>
            </a:r>
            <a:r>
              <a:rPr lang="cs-CZ" sz="3200" b="1" dirty="0" err="1">
                <a:solidFill>
                  <a:srgbClr val="00FF00"/>
                </a:solidFill>
                <a:effectLst>
                  <a:outerShdw blurRad="38100" dist="38100" dir="2700000" algn="tl">
                    <a:srgbClr val="000000"/>
                  </a:outerShdw>
                </a:effectLst>
              </a:rPr>
              <a:t>antibodies</a:t>
            </a:r>
            <a:r>
              <a:rPr lang="cs-CZ" sz="3200" dirty="0">
                <a:solidFill>
                  <a:srgbClr val="00FF00"/>
                </a:solidFill>
              </a:rPr>
              <a:t> </a:t>
            </a:r>
          </a:p>
        </p:txBody>
      </p:sp>
      <p:sp>
        <p:nvSpPr>
          <p:cNvPr id="151555" name="Rectangle 3"/>
          <p:cNvSpPr>
            <a:spLocks noGrp="1" noChangeArrowheads="1"/>
          </p:cNvSpPr>
          <p:nvPr>
            <p:ph type="body" idx="1"/>
          </p:nvPr>
        </p:nvSpPr>
        <p:spPr>
          <a:xfrm>
            <a:off x="457200" y="566622"/>
            <a:ext cx="8229600" cy="5454666"/>
          </a:xfrm>
        </p:spPr>
        <p:txBody>
          <a:bodyPr>
            <a:normAutofit/>
          </a:bodyPr>
          <a:lstStyle/>
          <a:p>
            <a:pPr>
              <a:lnSpc>
                <a:spcPct val="150000"/>
              </a:lnSpc>
              <a:buClr>
                <a:srgbClr val="00FF00"/>
              </a:buClr>
              <a:buFont typeface="Wingdings" pitchFamily="2" charset="2"/>
              <a:buChar char="§"/>
            </a:pPr>
            <a:endParaRPr lang="cs-CZ" sz="12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1800" dirty="0" err="1" smtClean="0">
                <a:solidFill>
                  <a:schemeClr val="bg1"/>
                </a:solidFill>
                <a:effectLst>
                  <a:outerShdw blurRad="38100" dist="38100" dir="2700000" algn="tl">
                    <a:srgbClr val="000000"/>
                  </a:outerShdw>
                </a:effectLst>
                <a:latin typeface="Tahoma" pitchFamily="34" charset="0"/>
              </a:rPr>
              <a:t>Idiotypic</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structures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1st </a:t>
            </a:r>
            <a:r>
              <a:rPr lang="cs-CZ" sz="1800" dirty="0" err="1" smtClean="0">
                <a:solidFill>
                  <a:schemeClr val="bg1"/>
                </a:solidFill>
                <a:effectLst>
                  <a:outerShdw blurRad="38100" dist="38100" dir="2700000" algn="tl">
                    <a:srgbClr val="000000"/>
                  </a:outerShdw>
                </a:effectLst>
                <a:latin typeface="Tahoma" pitchFamily="34" charset="0"/>
              </a:rPr>
              <a:t>generation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can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be</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recognized</a:t>
            </a:r>
            <a:r>
              <a:rPr lang="cs-CZ" sz="1800" dirty="0" smtClean="0">
                <a:solidFill>
                  <a:schemeClr val="bg1"/>
                </a:solidFill>
                <a:effectLst>
                  <a:outerShdw blurRad="38100" dist="38100" dir="2700000" algn="tl">
                    <a:srgbClr val="000000"/>
                  </a:outerShdw>
                </a:effectLst>
                <a:latin typeface="Tahoma" pitchFamily="34" charset="0"/>
              </a:rPr>
              <a:t> by </a:t>
            </a:r>
            <a:r>
              <a:rPr lang="cs-CZ" sz="1800" dirty="0" err="1" smtClean="0">
                <a:solidFill>
                  <a:schemeClr val="bg1"/>
                </a:solidFill>
                <a:effectLst>
                  <a:outerShdw blurRad="38100" dist="38100" dir="2700000" algn="tl">
                    <a:srgbClr val="000000"/>
                  </a:outerShdw>
                </a:effectLst>
                <a:latin typeface="Tahoma" pitchFamily="34" charset="0"/>
              </a:rPr>
              <a:t>some</a:t>
            </a:r>
            <a:r>
              <a:rPr lang="cs-CZ" sz="1800" dirty="0" smtClean="0">
                <a:solidFill>
                  <a:schemeClr val="bg1"/>
                </a:solidFill>
                <a:effectLst>
                  <a:outerShdw blurRad="38100" dist="38100" dir="2700000" algn="tl">
                    <a:srgbClr val="000000"/>
                  </a:outerShdw>
                </a:effectLst>
                <a:latin typeface="Tahoma" pitchFamily="34" charset="0"/>
              </a:rPr>
              <a:t> B </a:t>
            </a:r>
            <a:r>
              <a:rPr lang="cs-CZ" sz="1800" dirty="0" err="1" smtClean="0">
                <a:solidFill>
                  <a:schemeClr val="bg1"/>
                </a:solidFill>
                <a:effectLst>
                  <a:outerShdw blurRad="38100" dist="38100" dir="2700000" algn="tl">
                    <a:srgbClr val="000000"/>
                  </a:outerShdw>
                </a:effectLst>
                <a:latin typeface="Tahoma" pitchFamily="34" charset="0"/>
              </a:rPr>
              <a:t>cells</a:t>
            </a:r>
            <a:r>
              <a:rPr lang="cs-CZ" sz="1800" dirty="0" smtClean="0">
                <a:solidFill>
                  <a:schemeClr val="bg1"/>
                </a:solidFill>
                <a:effectLst>
                  <a:outerShdw blurRad="38100" dist="38100" dir="2700000" algn="tl">
                    <a:srgbClr val="000000"/>
                  </a:outerShdw>
                </a:effectLst>
                <a:latin typeface="Tahoma" pitchFamily="34" charset="0"/>
              </a:rPr>
              <a:t> as </a:t>
            </a:r>
            <a:r>
              <a:rPr lang="cs-CZ" sz="1800" dirty="0" err="1" smtClean="0">
                <a:solidFill>
                  <a:schemeClr val="bg1"/>
                </a:solidFill>
                <a:effectLst>
                  <a:outerShdw blurRad="38100" dist="38100" dir="2700000" algn="tl">
                    <a:srgbClr val="000000"/>
                  </a:outerShdw>
                </a:effectLst>
                <a:latin typeface="Tahoma" pitchFamily="34" charset="0"/>
              </a:rPr>
              <a:t>antigens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and</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can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induce</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production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a:t>
            </a:r>
            <a:r>
              <a:rPr lang="cs-CZ" sz="1800" dirty="0" smtClean="0">
                <a:solidFill>
                  <a:schemeClr val="bg1"/>
                </a:solidFill>
                <a:effectLst>
                  <a:outerShdw blurRad="38100" dist="38100" dir="2700000" algn="tl">
                    <a:srgbClr val="000000"/>
                  </a:outerShdw>
                </a:effectLst>
                <a:latin typeface="Tahoma" pitchFamily="34" charset="0"/>
              </a:rPr>
              <a:t>-</a:t>
            </a:r>
            <a:r>
              <a:rPr lang="cs-CZ" sz="1800" dirty="0" err="1" smtClean="0">
                <a:solidFill>
                  <a:schemeClr val="bg1"/>
                </a:solidFill>
                <a:effectLst>
                  <a:outerShdw blurRad="38100" dist="38100" dir="2700000" algn="tl">
                    <a:srgbClr val="000000"/>
                  </a:outerShdw>
                </a:effectLst>
                <a:latin typeface="Tahoma" pitchFamily="34" charset="0"/>
              </a:rPr>
              <a:t>idiotypic</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 </a:t>
            </a:r>
            <a:br>
              <a:rPr lang="cs-CZ" sz="1800" dirty="0" smtClean="0">
                <a:solidFill>
                  <a:schemeClr val="bg1"/>
                </a:solidFill>
                <a:effectLst>
                  <a:outerShdw blurRad="38100" dist="38100" dir="2700000" algn="tl">
                    <a:srgbClr val="000000"/>
                  </a:outerShdw>
                </a:effectLst>
                <a:latin typeface="Tahoma" pitchFamily="34" charset="0"/>
              </a:rPr>
            </a:br>
            <a:r>
              <a:rPr lang="cs-CZ" sz="1800" dirty="0" smtClean="0">
                <a:solidFill>
                  <a:schemeClr val="bg1"/>
                </a:solidFill>
                <a:effectLst>
                  <a:outerShdw blurRad="38100" dist="38100" dir="2700000" algn="tl">
                    <a:srgbClr val="000000"/>
                  </a:outerShdw>
                </a:effectLst>
                <a:latin typeface="Tahoma" pitchFamily="34" charset="0"/>
              </a:rPr>
              <a:t>(2nd </a:t>
            </a:r>
            <a:r>
              <a:rPr lang="cs-CZ" sz="1800" dirty="0" err="1" smtClean="0">
                <a:solidFill>
                  <a:schemeClr val="bg1"/>
                </a:solidFill>
                <a:effectLst>
                  <a:outerShdw blurRad="38100" dist="38100" dir="2700000" algn="tl">
                    <a:srgbClr val="000000"/>
                  </a:outerShdw>
                </a:effectLst>
                <a:latin typeface="Tahoma" pitchFamily="34" charset="0"/>
              </a:rPr>
              <a:t>generation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some</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binding</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sites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may</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remind</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Ag</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which</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caused</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formation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1st </a:t>
            </a:r>
            <a:r>
              <a:rPr lang="cs-CZ" sz="1800" dirty="0" err="1" smtClean="0">
                <a:solidFill>
                  <a:schemeClr val="bg1"/>
                </a:solidFill>
                <a:effectLst>
                  <a:outerShdw blurRad="38100" dist="38100" dir="2700000" algn="tl">
                    <a:srgbClr val="000000"/>
                  </a:outerShdw>
                </a:effectLst>
                <a:latin typeface="Tahoma" pitchFamily="34" charset="0"/>
              </a:rPr>
              <a:t>generation</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a:t>
            </a:r>
          </a:p>
          <a:p>
            <a:pPr>
              <a:lnSpc>
                <a:spcPct val="150000"/>
              </a:lnSpc>
              <a:buClr>
                <a:srgbClr val="00FF00"/>
              </a:buClr>
              <a:buFont typeface="Wingdings" pitchFamily="2" charset="2"/>
              <a:buChar char="§"/>
            </a:pPr>
            <a:endParaRPr lang="cs-CZ" sz="18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1800" dirty="0" err="1">
                <a:solidFill>
                  <a:schemeClr val="bg1"/>
                </a:solidFill>
                <a:effectLst>
                  <a:outerShdw blurRad="38100" dist="38100" dir="2700000" algn="tl">
                    <a:srgbClr val="000000"/>
                  </a:outerShdw>
                </a:effectLst>
                <a:latin typeface="Tahoma" pitchFamily="34" charset="0"/>
              </a:rPr>
              <a:t>Against</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the</a:t>
            </a:r>
            <a:r>
              <a:rPr lang="cs-CZ" sz="1800" dirty="0">
                <a:solidFill>
                  <a:schemeClr val="bg1"/>
                </a:solidFill>
                <a:effectLst>
                  <a:outerShdw blurRad="38100" dist="38100" dir="2700000" algn="tl">
                    <a:srgbClr val="000000"/>
                  </a:outerShdw>
                </a:effectLst>
                <a:latin typeface="Tahoma" pitchFamily="34" charset="0"/>
              </a:rPr>
              <a:t> 2nd </a:t>
            </a:r>
            <a:r>
              <a:rPr lang="cs-CZ" sz="1800" dirty="0" err="1">
                <a:solidFill>
                  <a:schemeClr val="bg1"/>
                </a:solidFill>
                <a:effectLst>
                  <a:outerShdw blurRad="38100" dist="38100" dir="2700000" algn="tl">
                    <a:srgbClr val="000000"/>
                  </a:outerShdw>
                </a:effectLst>
                <a:latin typeface="Tahoma" pitchFamily="34" charset="0"/>
              </a:rPr>
              <a:t>generation</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antibodies</a:t>
            </a:r>
            <a:r>
              <a:rPr lang="cs-CZ" sz="1800" dirty="0">
                <a:solidFill>
                  <a:schemeClr val="bg1"/>
                </a:solidFill>
                <a:effectLst>
                  <a:outerShdw blurRad="38100" dist="38100" dir="2700000" algn="tl">
                    <a:srgbClr val="000000"/>
                  </a:outerShdw>
                </a:effectLst>
                <a:latin typeface="Tahoma" pitchFamily="34" charset="0"/>
              </a:rPr>
              <a:t> </a:t>
            </a:r>
            <a:endParaRPr lang="cs-CZ" sz="18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None/>
            </a:pP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formate</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smtClean="0">
                <a:solidFill>
                  <a:schemeClr val="bg1"/>
                </a:solidFill>
                <a:effectLst>
                  <a:outerShdw blurRad="38100" dist="38100" dir="2700000" algn="tl">
                    <a:srgbClr val="000000"/>
                  </a:outerShdw>
                </a:effectLst>
                <a:latin typeface="Tahoma" pitchFamily="34" charset="0"/>
              </a:rPr>
              <a:t>of</a:t>
            </a:r>
            <a:r>
              <a:rPr lang="cs-CZ" sz="1800" dirty="0" smtClean="0">
                <a:solidFill>
                  <a:schemeClr val="bg1"/>
                </a:solidFill>
                <a:effectLst>
                  <a:outerShdw blurRad="38100" dist="38100" dir="2700000" algn="tl">
                    <a:srgbClr val="000000"/>
                  </a:outerShdw>
                </a:effectLst>
                <a:latin typeface="Tahoma" pitchFamily="34" charset="0"/>
              </a:rPr>
              <a:t> 3rd </a:t>
            </a:r>
            <a:r>
              <a:rPr lang="cs-CZ" sz="1800" dirty="0" err="1">
                <a:solidFill>
                  <a:schemeClr val="bg1"/>
                </a:solidFill>
                <a:effectLst>
                  <a:outerShdw blurRad="38100" dist="38100" dir="2700000" algn="tl">
                    <a:srgbClr val="000000"/>
                  </a:outerShdw>
                </a:effectLst>
                <a:latin typeface="Tahoma" pitchFamily="34" charset="0"/>
              </a:rPr>
              <a:t>generation</a:t>
            </a:r>
            <a:r>
              <a:rPr lang="cs-CZ" sz="1800" dirty="0">
                <a:solidFill>
                  <a:schemeClr val="bg1"/>
                </a:solidFill>
                <a:effectLst>
                  <a:outerShdw blurRad="38100" dist="38100" dir="2700000" algn="tl">
                    <a:srgbClr val="000000"/>
                  </a:outerShdw>
                </a:effectLst>
                <a:latin typeface="Tahoma" pitchFamily="34" charset="0"/>
              </a:rPr>
              <a:t> </a:t>
            </a:r>
            <a:endParaRPr lang="cs-CZ" sz="18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None/>
            </a:pPr>
            <a:r>
              <a:rPr lang="cs-CZ" sz="1800" dirty="0" smtClean="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anti</a:t>
            </a:r>
            <a:r>
              <a:rPr lang="cs-CZ" sz="1800" dirty="0">
                <a:solidFill>
                  <a:schemeClr val="bg1"/>
                </a:solidFill>
                <a:effectLst>
                  <a:outerShdw blurRad="38100" dist="38100" dir="2700000" algn="tl">
                    <a:srgbClr val="000000"/>
                  </a:outerShdw>
                </a:effectLst>
                <a:latin typeface="Tahoma" pitchFamily="34" charset="0"/>
              </a:rPr>
              <a:t>-</a:t>
            </a:r>
            <a:r>
              <a:rPr lang="cs-CZ" sz="1800" dirty="0" err="1">
                <a:solidFill>
                  <a:schemeClr val="bg1"/>
                </a:solidFill>
                <a:effectLst>
                  <a:outerShdw blurRad="38100" dist="38100" dir="2700000" algn="tl">
                    <a:srgbClr val="000000"/>
                  </a:outerShdw>
                </a:effectLst>
                <a:latin typeface="Tahoma" pitchFamily="34" charset="0"/>
              </a:rPr>
              <a:t>antiidiotypic</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antibodies</a:t>
            </a:r>
            <a:r>
              <a:rPr lang="cs-CZ" sz="1800" dirty="0" smtClean="0">
                <a:solidFill>
                  <a:schemeClr val="bg1"/>
                </a:solidFill>
                <a:effectLst>
                  <a:outerShdw blurRad="38100" dist="38100" dir="2700000" algn="tl">
                    <a:srgbClr val="000000"/>
                  </a:outerShdw>
                </a:effectLst>
                <a:latin typeface="Tahoma" pitchFamily="34" charset="0"/>
              </a:rPr>
              <a:t>).</a:t>
            </a:r>
          </a:p>
          <a:p>
            <a:pPr>
              <a:lnSpc>
                <a:spcPct val="150000"/>
              </a:lnSpc>
              <a:buClr>
                <a:srgbClr val="00FF00"/>
              </a:buClr>
              <a:buNone/>
            </a:pPr>
            <a:endParaRPr lang="cs-CZ" sz="18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1800" dirty="0" err="1">
                <a:solidFill>
                  <a:schemeClr val="bg1"/>
                </a:solidFill>
                <a:effectLst>
                  <a:outerShdw blurRad="38100" dist="38100" dir="2700000" algn="tl">
                    <a:srgbClr val="000000"/>
                  </a:outerShdw>
                </a:effectLst>
                <a:latin typeface="Tahoma" pitchFamily="34" charset="0"/>
              </a:rPr>
              <a:t>The</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idiotypic</a:t>
            </a:r>
            <a:r>
              <a:rPr lang="cs-CZ" sz="1800" dirty="0">
                <a:solidFill>
                  <a:schemeClr val="bg1"/>
                </a:solidFill>
                <a:effectLst>
                  <a:outerShdw blurRad="38100" dist="38100" dir="2700000" algn="tl">
                    <a:srgbClr val="000000"/>
                  </a:outerShdw>
                </a:effectLst>
                <a:latin typeface="Tahoma" pitchFamily="34" charset="0"/>
              </a:rPr>
              <a:t> network </a:t>
            </a:r>
            <a:r>
              <a:rPr lang="cs-CZ" sz="1800" dirty="0" err="1">
                <a:solidFill>
                  <a:schemeClr val="bg1"/>
                </a:solidFill>
                <a:effectLst>
                  <a:outerShdw blurRad="38100" dist="38100" dir="2700000" algn="tl">
                    <a:srgbClr val="000000"/>
                  </a:outerShdw>
                </a:effectLst>
                <a:latin typeface="Tahoma" pitchFamily="34" charset="0"/>
              </a:rPr>
              <a:t>may</a:t>
            </a:r>
            <a:r>
              <a:rPr lang="cs-CZ" sz="1800" dirty="0">
                <a:solidFill>
                  <a:schemeClr val="bg1"/>
                </a:solidFill>
                <a:effectLst>
                  <a:outerShdw blurRad="38100" dist="38100" dir="2700000" algn="tl">
                    <a:srgbClr val="000000"/>
                  </a:outerShdw>
                </a:effectLst>
                <a:latin typeface="Tahoma" pitchFamily="34" charset="0"/>
              </a:rPr>
              <a:t> play a role </a:t>
            </a:r>
            <a:endParaRPr lang="cs-CZ" sz="18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None/>
            </a:pPr>
            <a:r>
              <a:rPr lang="cs-CZ" sz="1800" dirty="0" smtClean="0">
                <a:solidFill>
                  <a:schemeClr val="bg1"/>
                </a:solidFill>
                <a:effectLst>
                  <a:outerShdw blurRad="38100" dist="38100" dir="2700000" algn="tl">
                    <a:srgbClr val="000000"/>
                  </a:outerShdw>
                </a:effectLst>
                <a:latin typeface="Tahoma" pitchFamily="34" charset="0"/>
              </a:rPr>
              <a:t>     in </a:t>
            </a:r>
            <a:r>
              <a:rPr lang="cs-CZ" sz="1800" dirty="0" err="1">
                <a:solidFill>
                  <a:schemeClr val="bg1"/>
                </a:solidFill>
                <a:effectLst>
                  <a:outerShdw blurRad="38100" dist="38100" dir="2700000" algn="tl">
                    <a:srgbClr val="000000"/>
                  </a:outerShdw>
                </a:effectLst>
                <a:latin typeface="Tahoma" pitchFamily="34" charset="0"/>
              </a:rPr>
              <a:t>regulation</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of</a:t>
            </a:r>
            <a:r>
              <a:rPr lang="cs-CZ" sz="1800" dirty="0">
                <a:solidFill>
                  <a:schemeClr val="bg1"/>
                </a:solidFill>
                <a:effectLst>
                  <a:outerShdw blurRad="38100" dist="38100" dir="2700000" algn="tl">
                    <a:srgbClr val="000000"/>
                  </a:outerShdw>
                </a:effectLst>
                <a:latin typeface="Tahoma" pitchFamily="34" charset="0"/>
              </a:rPr>
              <a:t> </a:t>
            </a:r>
            <a:r>
              <a:rPr lang="cs-CZ" sz="1800" dirty="0" err="1">
                <a:solidFill>
                  <a:schemeClr val="bg1"/>
                </a:solidFill>
                <a:effectLst>
                  <a:outerShdw blurRad="38100" dist="38100" dir="2700000" algn="tl">
                    <a:srgbClr val="000000"/>
                  </a:outerShdw>
                </a:effectLst>
                <a:latin typeface="Tahoma" pitchFamily="34" charset="0"/>
              </a:rPr>
              <a:t>antibody</a:t>
            </a:r>
            <a:r>
              <a:rPr lang="cs-CZ" sz="1800" dirty="0">
                <a:solidFill>
                  <a:schemeClr val="bg1"/>
                </a:solidFill>
                <a:effectLst>
                  <a:outerShdw blurRad="38100" dist="38100" dir="2700000" algn="tl">
                    <a:srgbClr val="000000"/>
                  </a:outerShdw>
                </a:effectLst>
                <a:latin typeface="Tahoma" pitchFamily="34" charset="0"/>
              </a:rPr>
              <a:t> </a:t>
            </a:r>
            <a:r>
              <a:rPr lang="cs-CZ" sz="1800" dirty="0" smtClean="0">
                <a:solidFill>
                  <a:schemeClr val="bg1"/>
                </a:solidFill>
                <a:effectLst>
                  <a:outerShdw blurRad="38100" dist="38100" dir="2700000" algn="tl">
                    <a:srgbClr val="000000"/>
                  </a:outerShdw>
                </a:effectLst>
                <a:latin typeface="Tahoma" pitchFamily="34" charset="0"/>
              </a:rPr>
              <a:t>response</a:t>
            </a:r>
            <a:endParaRPr lang="cs-CZ" sz="1800" dirty="0">
              <a:solidFill>
                <a:schemeClr val="bg1"/>
              </a:solidFill>
              <a:effectLst>
                <a:outerShdw blurRad="38100" dist="38100" dir="2700000" algn="tl">
                  <a:srgbClr val="000000"/>
                </a:outerShdw>
              </a:effectLst>
              <a:latin typeface="Tahoma" pitchFamily="34" charset="0"/>
            </a:endParaRPr>
          </a:p>
        </p:txBody>
      </p:sp>
      <p:pic>
        <p:nvPicPr>
          <p:cNvPr id="5" name="Picture 2" descr="C:\Users\vachovam\Desktop\2999829_waoj-3-195-g001.png"/>
          <p:cNvPicPr>
            <a:picLocks noChangeAspect="1" noChangeArrowheads="1"/>
          </p:cNvPicPr>
          <p:nvPr/>
        </p:nvPicPr>
        <p:blipFill>
          <a:blip r:embed="rId2" cstate="print"/>
          <a:srcRect/>
          <a:stretch>
            <a:fillRect/>
          </a:stretch>
        </p:blipFill>
        <p:spPr bwMode="auto">
          <a:xfrm>
            <a:off x="5508104" y="2687542"/>
            <a:ext cx="3541400" cy="403940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95288" y="-315416"/>
            <a:ext cx="8229600" cy="1143000"/>
          </a:xfrm>
        </p:spPr>
        <p:txBody>
          <a:bodyPr/>
          <a:lstStyle/>
          <a:p>
            <a:r>
              <a:rPr lang="cs-CZ" sz="2800" b="1" dirty="0" err="1">
                <a:solidFill>
                  <a:srgbClr val="00FF00"/>
                </a:solidFill>
                <a:effectLst>
                  <a:outerShdw blurRad="38100" dist="38100" dir="2700000" algn="tl">
                    <a:srgbClr val="000000"/>
                  </a:outerShdw>
                </a:effectLst>
                <a:latin typeface="Tahoma" pitchFamily="34" charset="0"/>
              </a:rPr>
              <a:t>Ontogenesis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antibodies</a:t>
            </a:r>
            <a:r>
              <a:rPr lang="cs-CZ" dirty="0">
                <a:solidFill>
                  <a:srgbClr val="00FF00"/>
                </a:solidFill>
              </a:rPr>
              <a:t> </a:t>
            </a:r>
          </a:p>
        </p:txBody>
      </p:sp>
      <p:sp>
        <p:nvSpPr>
          <p:cNvPr id="161795" name="Rectangle 3"/>
          <p:cNvSpPr>
            <a:spLocks noGrp="1" noChangeArrowheads="1"/>
          </p:cNvSpPr>
          <p:nvPr>
            <p:ph type="body" idx="1"/>
          </p:nvPr>
        </p:nvSpPr>
        <p:spPr>
          <a:xfrm>
            <a:off x="179388" y="620688"/>
            <a:ext cx="8642350" cy="5400253"/>
          </a:xfrm>
        </p:spPr>
        <p:txBody>
          <a:bodyPr>
            <a:normAutofit fontScale="92500"/>
          </a:bodyPr>
          <a:lstStyle/>
          <a:p>
            <a:pPr>
              <a:lnSpc>
                <a:spcPct val="13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Synthesis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specific</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antibodies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begins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around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20.-24. </a:t>
            </a:r>
            <a:r>
              <a:rPr lang="cs-CZ" sz="2400" dirty="0" err="1">
                <a:solidFill>
                  <a:schemeClr val="bg1"/>
                </a:solidFill>
                <a:effectLst>
                  <a:outerShdw blurRad="38100" dist="38100" dir="2700000" algn="tl">
                    <a:srgbClr val="000000"/>
                  </a:outerShdw>
                </a:effectLst>
                <a:latin typeface="Tahoma" pitchFamily="34" charset="0"/>
              </a:rPr>
              <a:t>week</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gestation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total</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concentration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IgA</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IgM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remains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undetectable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until</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birth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IgG</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begins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to </a:t>
            </a:r>
            <a:r>
              <a:rPr lang="cs-CZ" sz="2400" dirty="0" err="1">
                <a:solidFill>
                  <a:schemeClr val="bg1"/>
                </a:solidFill>
                <a:effectLst>
                  <a:outerShdw blurRad="38100" dist="38100" dir="2700000" algn="tl">
                    <a:srgbClr val="000000"/>
                  </a:outerShdw>
                </a:effectLst>
                <a:latin typeface="Tahoma" pitchFamily="34" charset="0"/>
              </a:rPr>
              <a:t>form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after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birth</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r>
              <a:rPr lang="cs-CZ" sz="2400" dirty="0" err="1" smtClean="0">
                <a:solidFill>
                  <a:schemeClr val="bg1"/>
                </a:solidFill>
                <a:effectLst>
                  <a:outerShdw blurRad="38100" dist="38100" dir="2700000" algn="tl">
                    <a:srgbClr val="000000"/>
                  </a:outerShdw>
                </a:effectLst>
                <a:latin typeface="Tahoma" pitchFamily="34" charset="0"/>
              </a:rPr>
              <a:t>After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birth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begins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slow</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growth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own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IgG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which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accompanied</a:t>
            </a:r>
            <a:r>
              <a:rPr lang="cs-CZ" sz="2400" dirty="0" smtClean="0">
                <a:solidFill>
                  <a:schemeClr val="bg1"/>
                </a:solidFill>
                <a:effectLst>
                  <a:outerShdw blurRad="38100" dist="38100" dir="2700000" algn="tl">
                    <a:srgbClr val="000000"/>
                  </a:outerShdw>
                </a:effectLst>
                <a:latin typeface="Tahoma" pitchFamily="34" charset="0"/>
              </a:rPr>
              <a:t> by </a:t>
            </a:r>
            <a:r>
              <a:rPr lang="cs-CZ" sz="2400" dirty="0" err="1" smtClean="0">
                <a:solidFill>
                  <a:schemeClr val="bg1"/>
                </a:solidFill>
                <a:effectLst>
                  <a:outerShdw blurRad="38100" dist="38100" dir="2700000" algn="tl">
                    <a:srgbClr val="000000"/>
                  </a:outerShdw>
                </a:effectLst>
                <a:latin typeface="Tahoma" pitchFamily="34" charset="0"/>
              </a:rPr>
              <a:t>decline</a:t>
            </a:r>
            <a:r>
              <a:rPr lang="cs-CZ" sz="2400" dirty="0" smtClean="0">
                <a:solidFill>
                  <a:schemeClr val="bg1"/>
                </a:solidFill>
                <a:effectLst>
                  <a:outerShdw blurRad="38100" dist="38100" dir="2700000" algn="tl">
                    <a:srgbClr val="000000"/>
                  </a:outerShdw>
                </a:effectLst>
                <a:latin typeface="Tahoma" pitchFamily="34" charset="0"/>
              </a:rPr>
              <a:t> in </a:t>
            </a:r>
            <a:r>
              <a:rPr lang="cs-CZ" sz="2400" dirty="0" err="1" smtClean="0">
                <a:solidFill>
                  <a:schemeClr val="bg1"/>
                </a:solidFill>
                <a:effectLst>
                  <a:outerShdw blurRad="38100" dist="38100" dir="2700000" algn="tl">
                    <a:srgbClr val="000000"/>
                  </a:outerShdw>
                </a:effectLst>
                <a:latin typeface="Tahoma" pitchFamily="34" charset="0"/>
              </a:rPr>
              <a:t>maternal</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IgG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about</a:t>
            </a:r>
            <a:r>
              <a:rPr lang="cs-CZ" sz="2400" dirty="0" smtClean="0">
                <a:solidFill>
                  <a:schemeClr val="bg1"/>
                </a:solidFill>
                <a:effectLst>
                  <a:outerShdw blurRad="38100" dist="38100" dir="2700000" algn="tl">
                    <a:srgbClr val="000000"/>
                  </a:outerShdw>
                </a:effectLst>
                <a:latin typeface="Tahoma" pitchFamily="34" charset="0"/>
              </a:rPr>
              <a:t> 3. to 6.month) </a:t>
            </a:r>
          </a:p>
          <a:p>
            <a:pPr>
              <a:lnSpc>
                <a:spcPct val="130000"/>
              </a:lnSpc>
              <a:buClr>
                <a:srgbClr val="00FF00"/>
              </a:buClr>
              <a:buFont typeface="Wingdings" pitchFamily="2" charset="2"/>
              <a:buChar char="§"/>
            </a:pP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IgM</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concentration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reaches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values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comparable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with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adults</a:t>
            </a:r>
            <a:r>
              <a:rPr lang="cs-CZ" sz="2400" dirty="0" smtClean="0">
                <a:solidFill>
                  <a:schemeClr val="bg1"/>
                </a:solidFill>
                <a:effectLst>
                  <a:outerShdw blurRad="38100" dist="38100" dir="2700000" algn="tl">
                    <a:srgbClr val="000000"/>
                  </a:outerShdw>
                </a:effectLst>
                <a:latin typeface="Tahoma" pitchFamily="34" charset="0"/>
              </a:rPr>
              <a:t> in </a:t>
            </a:r>
            <a:r>
              <a:rPr lang="cs-CZ" sz="2400" dirty="0" err="1" smtClean="0">
                <a:solidFill>
                  <a:schemeClr val="bg1"/>
                </a:solidFill>
                <a:effectLst>
                  <a:outerShdw blurRad="38100" dist="38100" dir="2700000" algn="tl">
                    <a:srgbClr val="000000"/>
                  </a:outerShdw>
                </a:effectLst>
                <a:latin typeface="Tahoma" pitchFamily="34" charset="0"/>
              </a:rPr>
              <a:t>the</a:t>
            </a:r>
            <a:r>
              <a:rPr lang="cs-CZ" sz="2400" dirty="0" smtClean="0">
                <a:solidFill>
                  <a:schemeClr val="bg1"/>
                </a:solidFill>
                <a:effectLst>
                  <a:outerShdw blurRad="38100" dist="38100" dir="2700000" algn="tl">
                    <a:srgbClr val="000000"/>
                  </a:outerShdw>
                </a:effectLst>
                <a:latin typeface="Tahoma" pitchFamily="34" charset="0"/>
              </a:rPr>
              <a:t> 1- 3 </a:t>
            </a:r>
            <a:r>
              <a:rPr lang="cs-CZ" sz="2400" dirty="0" err="1" smtClean="0">
                <a:solidFill>
                  <a:schemeClr val="bg1"/>
                </a:solidFill>
                <a:effectLst>
                  <a:outerShdw blurRad="38100" dist="38100" dir="2700000" algn="tl">
                    <a:srgbClr val="000000"/>
                  </a:outerShdw>
                </a:effectLst>
                <a:latin typeface="Tahoma" pitchFamily="34" charset="0"/>
              </a:rPr>
              <a:t>year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life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IgG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and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IgA</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between</a:t>
            </a:r>
            <a:r>
              <a:rPr lang="cs-CZ" sz="2400" dirty="0" smtClean="0">
                <a:solidFill>
                  <a:schemeClr val="bg1"/>
                </a:solidFill>
                <a:effectLst>
                  <a:outerShdw blurRad="38100" dist="38100" dir="2700000" algn="tl">
                    <a:srgbClr val="000000"/>
                  </a:outerShdw>
                </a:effectLst>
                <a:latin typeface="Tahoma" pitchFamily="34" charset="0"/>
              </a:rPr>
              <a:t> 10.-15. </a:t>
            </a:r>
            <a:r>
              <a:rPr lang="cs-CZ" sz="2400" dirty="0" err="1" smtClean="0">
                <a:solidFill>
                  <a:schemeClr val="bg1"/>
                </a:solidFill>
                <a:effectLst>
                  <a:outerShdw blurRad="38100" dist="38100" dir="2700000" algn="tl">
                    <a:srgbClr val="000000"/>
                  </a:outerShdw>
                </a:effectLst>
                <a:latin typeface="Tahoma" pitchFamily="34" charset="0"/>
              </a:rPr>
              <a:t>year</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130000"/>
              </a:lnSpc>
              <a:buClr>
                <a:srgbClr val="00FF00"/>
              </a:buClr>
              <a:buNone/>
            </a:pP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pic>
        <p:nvPicPr>
          <p:cNvPr id="1026" name="Picture 2" descr="C:\Users\vachovam\Desktop\nR7Qa.png"/>
          <p:cNvPicPr>
            <a:picLocks noChangeAspect="1" noChangeArrowheads="1"/>
          </p:cNvPicPr>
          <p:nvPr/>
        </p:nvPicPr>
        <p:blipFill>
          <a:blip r:embed="rId2" cstate="print"/>
          <a:srcRect/>
          <a:stretch>
            <a:fillRect/>
          </a:stretch>
        </p:blipFill>
        <p:spPr bwMode="auto">
          <a:xfrm>
            <a:off x="1284626" y="3933056"/>
            <a:ext cx="5879662" cy="288032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549275"/>
            <a:ext cx="8229600" cy="5576888"/>
          </a:xfrm>
        </p:spPr>
        <p:txBody>
          <a:bodyPr>
            <a:normAutofit/>
          </a:bodyPr>
          <a:lstStyle/>
          <a:p>
            <a:pPr>
              <a:buClr>
                <a:srgbClr val="00FF00"/>
              </a:buClr>
              <a:buFont typeface="Wingdings" pitchFamily="2" charset="2"/>
              <a:buChar char="§"/>
            </a:pPr>
            <a:r>
              <a:rPr lang="cs-CZ" sz="2800" dirty="0" err="1" smtClean="0">
                <a:solidFill>
                  <a:schemeClr val="bg1"/>
                </a:solidFill>
                <a:effectLst>
                  <a:outerShdw blurRad="38100" dist="38100" dir="2700000" algn="tl">
                    <a:srgbClr val="000000"/>
                  </a:outerShdw>
                </a:effectLst>
                <a:latin typeface="Tahoma" pitchFamily="34" charset="0"/>
              </a:rPr>
              <a:t>After</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birth</a:t>
            </a:r>
            <a:r>
              <a:rPr lang="cs-CZ" sz="2800" dirty="0" smtClean="0">
                <a:solidFill>
                  <a:schemeClr val="bg1"/>
                </a:solidFill>
                <a:effectLst>
                  <a:outerShdw blurRad="38100" dist="38100" dir="2700000" algn="tl">
                    <a:srgbClr val="000000"/>
                  </a:outerShdw>
                </a:effectLst>
                <a:latin typeface="Tahoma" pitchFamily="34" charset="0"/>
              </a:rPr>
              <a:t> B </a:t>
            </a:r>
            <a:r>
              <a:rPr lang="cs-CZ" sz="2800" dirty="0" err="1" smtClean="0">
                <a:solidFill>
                  <a:schemeClr val="bg1"/>
                </a:solidFill>
                <a:effectLst>
                  <a:outerShdw blurRad="38100" dist="38100" dir="2700000" algn="tl">
                    <a:srgbClr val="000000"/>
                  </a:outerShdw>
                </a:effectLst>
                <a:latin typeface="Tahoma" pitchFamily="34" charset="0"/>
              </a:rPr>
              <a:t>lymphocytes</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respond</a:t>
            </a:r>
            <a:r>
              <a:rPr lang="cs-CZ" sz="2800" dirty="0" smtClean="0">
                <a:solidFill>
                  <a:schemeClr val="bg1"/>
                </a:solidFill>
                <a:effectLst>
                  <a:outerShdw blurRad="38100" dist="38100" dir="2700000" algn="tl">
                    <a:srgbClr val="000000"/>
                  </a:outerShdw>
                </a:effectLst>
                <a:latin typeface="Tahoma" pitchFamily="34" charset="0"/>
              </a:rPr>
              <a:t> to </a:t>
            </a:r>
            <a:r>
              <a:rPr lang="cs-CZ" sz="2800" dirty="0" err="1" smtClean="0">
                <a:solidFill>
                  <a:schemeClr val="bg1"/>
                </a:solidFill>
                <a:effectLst>
                  <a:outerShdw blurRad="38100" dist="38100" dir="2700000" algn="tl">
                    <a:srgbClr val="000000"/>
                  </a:outerShdw>
                </a:effectLst>
                <a:latin typeface="Tahoma" pitchFamily="34" charset="0"/>
              </a:rPr>
              <a:t>immunization</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predominantly</a:t>
            </a:r>
            <a:r>
              <a:rPr lang="cs-CZ" sz="2800" dirty="0" smtClean="0">
                <a:solidFill>
                  <a:schemeClr val="bg1"/>
                </a:solidFill>
                <a:effectLst>
                  <a:outerShdw blurRad="38100" dist="38100" dir="2700000" algn="tl">
                    <a:srgbClr val="000000"/>
                  </a:outerShdw>
                </a:effectLst>
                <a:latin typeface="Tahoma" pitchFamily="34" charset="0"/>
              </a:rPr>
              <a:t> by </a:t>
            </a:r>
            <a:r>
              <a:rPr lang="cs-CZ" sz="2800" dirty="0" err="1" smtClean="0">
                <a:solidFill>
                  <a:schemeClr val="bg1"/>
                </a:solidFill>
                <a:effectLst>
                  <a:outerShdw blurRad="38100" dist="38100" dir="2700000" algn="tl">
                    <a:srgbClr val="000000"/>
                  </a:outerShdw>
                </a:effectLst>
                <a:latin typeface="Tahoma" pitchFamily="34" charset="0"/>
              </a:rPr>
              <a:t>IgM</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formation</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switching</a:t>
            </a:r>
            <a:r>
              <a:rPr lang="cs-CZ" sz="2800" dirty="0" smtClean="0">
                <a:solidFill>
                  <a:schemeClr val="bg1"/>
                </a:solidFill>
                <a:effectLst>
                  <a:outerShdw blurRad="38100" dist="38100" dir="2700000" algn="tl">
                    <a:srgbClr val="000000"/>
                  </a:outerShdw>
                </a:effectLst>
                <a:latin typeface="Tahoma" pitchFamily="34" charset="0"/>
              </a:rPr>
              <a:t> to </a:t>
            </a:r>
            <a:r>
              <a:rPr lang="cs-CZ" sz="2800" dirty="0" err="1" smtClean="0">
                <a:solidFill>
                  <a:schemeClr val="bg1"/>
                </a:solidFill>
                <a:effectLst>
                  <a:outerShdw blurRad="38100" dist="38100" dir="2700000" algn="tl">
                    <a:srgbClr val="000000"/>
                  </a:outerShdw>
                </a:effectLst>
                <a:latin typeface="Tahoma" pitchFamily="34" charset="0"/>
              </a:rPr>
              <a:t>other</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isotype</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is</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slower</a:t>
            </a:r>
            <a:endParaRPr lang="cs-CZ" sz="2800" dirty="0" smtClean="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endParaRPr lang="cs-CZ" sz="2800" dirty="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800" dirty="0" err="1">
                <a:solidFill>
                  <a:schemeClr val="bg1"/>
                </a:solidFill>
                <a:effectLst>
                  <a:outerShdw blurRad="38100" dist="38100" dir="2700000" algn="tl">
                    <a:srgbClr val="000000"/>
                  </a:outerShdw>
                </a:effectLst>
                <a:latin typeface="Tahoma" pitchFamily="34" charset="0"/>
              </a:rPr>
              <a:t>Antibody</a:t>
            </a:r>
            <a:r>
              <a:rPr lang="cs-CZ" sz="2800" dirty="0">
                <a:solidFill>
                  <a:schemeClr val="bg1"/>
                </a:solidFill>
                <a:effectLst>
                  <a:outerShdw blurRad="38100" dist="38100" dir="2700000" algn="tl">
                    <a:srgbClr val="000000"/>
                  </a:outerShdw>
                </a:effectLst>
                <a:latin typeface="Tahoma" pitchFamily="34" charset="0"/>
              </a:rPr>
              <a:t> response to </a:t>
            </a:r>
            <a:r>
              <a:rPr lang="cs-CZ" sz="2800" dirty="0" err="1">
                <a:solidFill>
                  <a:schemeClr val="bg1"/>
                </a:solidFill>
                <a:effectLst>
                  <a:outerShdw blurRad="38100" dist="38100" dir="2700000" algn="tl">
                    <a:srgbClr val="000000"/>
                  </a:outerShdw>
                </a:effectLst>
                <a:latin typeface="Tahoma" pitchFamily="34" charset="0"/>
              </a:rPr>
              <a:t>polysaccharide</a:t>
            </a:r>
            <a:r>
              <a:rPr lang="cs-CZ" sz="2800" dirty="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antigens</a:t>
            </a:r>
            <a:r>
              <a:rPr lang="en-US" sz="2800" dirty="0" smtClean="0">
                <a:solidFill>
                  <a:schemeClr val="bg1"/>
                </a:solidFill>
                <a:effectLst>
                  <a:outerShdw blurRad="38100" dist="38100" dir="2700000" algn="tl">
                    <a:srgbClr val="000000"/>
                  </a:outerShdw>
                </a:effectLst>
                <a:latin typeface="Tahoma" pitchFamily="34" charset="0"/>
              </a:rPr>
              <a:t> </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appears</a:t>
            </a:r>
            <a:r>
              <a:rPr lang="cs-CZ" sz="2800" dirty="0">
                <a:solidFill>
                  <a:schemeClr val="bg1"/>
                </a:solidFill>
                <a:effectLst>
                  <a:outerShdw blurRad="38100" dist="38100" dir="2700000" algn="tl">
                    <a:srgbClr val="000000"/>
                  </a:outerShdw>
                </a:effectLst>
                <a:latin typeface="Tahoma" pitchFamily="34" charset="0"/>
              </a:rPr>
              <a:t> </a:t>
            </a:r>
            <a:r>
              <a:rPr lang="cs-CZ" sz="2800" dirty="0" err="1" smtClean="0">
                <a:solidFill>
                  <a:schemeClr val="bg1"/>
                </a:solidFill>
                <a:effectLst>
                  <a:outerShdw blurRad="38100" dist="38100" dir="2700000" algn="tl">
                    <a:srgbClr val="000000"/>
                  </a:outerShdw>
                </a:effectLst>
                <a:latin typeface="Tahoma" pitchFamily="34" charset="0"/>
              </a:rPr>
              <a:t>around</a:t>
            </a:r>
            <a:r>
              <a:rPr lang="cs-CZ" sz="2800" dirty="0" smtClean="0">
                <a:solidFill>
                  <a:schemeClr val="bg1"/>
                </a:solidFill>
                <a:effectLst>
                  <a:outerShdw blurRad="38100" dist="38100" dir="2700000" algn="tl">
                    <a:srgbClr val="000000"/>
                  </a:outerShdw>
                </a:effectLst>
                <a:latin typeface="Tahoma" pitchFamily="34" charset="0"/>
              </a:rPr>
              <a:t> </a:t>
            </a:r>
            <a:r>
              <a:rPr lang="cs-CZ" sz="2800" dirty="0">
                <a:solidFill>
                  <a:schemeClr val="bg1"/>
                </a:solidFill>
                <a:effectLst>
                  <a:outerShdw blurRad="38100" dist="38100" dir="2700000" algn="tl">
                    <a:srgbClr val="000000"/>
                  </a:outerShdw>
                </a:effectLst>
                <a:latin typeface="Tahoma" pitchFamily="34" charset="0"/>
              </a:rPr>
              <a:t>2. </a:t>
            </a:r>
            <a:r>
              <a:rPr lang="cs-CZ" sz="2800" dirty="0" err="1">
                <a:solidFill>
                  <a:schemeClr val="bg1"/>
                </a:solidFill>
                <a:effectLst>
                  <a:outerShdw blurRad="38100" dist="38100" dir="2700000" algn="tl">
                    <a:srgbClr val="000000"/>
                  </a:outerShdw>
                </a:effectLst>
                <a:latin typeface="Tahoma" pitchFamily="34" charset="0"/>
              </a:rPr>
              <a:t>year</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of</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life</a:t>
            </a:r>
            <a:r>
              <a:rPr lang="cs-CZ" sz="2800" dirty="0">
                <a:solidFill>
                  <a:schemeClr val="bg1"/>
                </a:solidFill>
                <a:effectLst>
                  <a:outerShdw blurRad="38100" dist="38100" dir="2700000" algn="tl">
                    <a:srgbClr val="000000"/>
                  </a:outerShdw>
                </a:effectLst>
                <a:latin typeface="Tahoma" pitchFamily="34" charset="0"/>
              </a:rPr>
              <a:t> </a:t>
            </a:r>
          </a:p>
          <a:p>
            <a:pPr>
              <a:buClr>
                <a:srgbClr val="00FF00"/>
              </a:buClr>
              <a:buFont typeface="Wingdings" pitchFamily="2" charset="2"/>
              <a:buChar char="§"/>
            </a:pPr>
            <a:endParaRPr lang="cs-CZ" sz="2800" dirty="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800" dirty="0">
                <a:solidFill>
                  <a:schemeClr val="bg1"/>
                </a:solidFill>
                <a:effectLst>
                  <a:outerShdw blurRad="38100" dist="38100" dir="2700000" algn="tl">
                    <a:srgbClr val="000000"/>
                  </a:outerShdw>
                </a:effectLst>
                <a:latin typeface="Tahoma" pitchFamily="34" charset="0"/>
              </a:rPr>
              <a:t>In </a:t>
            </a:r>
            <a:r>
              <a:rPr lang="cs-CZ" sz="2800" dirty="0" err="1">
                <a:solidFill>
                  <a:schemeClr val="bg1"/>
                </a:solidFill>
                <a:effectLst>
                  <a:outerShdw blurRad="38100" dist="38100" dir="2700000" algn="tl">
                    <a:srgbClr val="000000"/>
                  </a:outerShdw>
                </a:effectLst>
                <a:latin typeface="Tahoma" pitchFamily="34" charset="0"/>
              </a:rPr>
              <a:t>old</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age</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is</a:t>
            </a:r>
            <a:r>
              <a:rPr lang="cs-CZ" sz="2800" dirty="0">
                <a:solidFill>
                  <a:schemeClr val="bg1"/>
                </a:solidFill>
                <a:effectLst>
                  <a:outerShdw blurRad="38100" dist="38100" dir="2700000" algn="tl">
                    <a:srgbClr val="000000"/>
                  </a:outerShdw>
                </a:effectLst>
                <a:latin typeface="Tahoma" pitchFamily="34" charset="0"/>
              </a:rPr>
              <a:t> a </a:t>
            </a:r>
            <a:r>
              <a:rPr lang="cs-CZ" sz="2800" dirty="0" err="1">
                <a:solidFill>
                  <a:schemeClr val="bg1"/>
                </a:solidFill>
                <a:effectLst>
                  <a:outerShdw blurRad="38100" dist="38100" dir="2700000" algn="tl">
                    <a:srgbClr val="000000"/>
                  </a:outerShdw>
                </a:effectLst>
                <a:latin typeface="Tahoma" pitchFamily="34" charset="0"/>
              </a:rPr>
              <a:t>lower</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antibody</a:t>
            </a:r>
            <a:r>
              <a:rPr lang="cs-CZ" sz="2800" dirty="0">
                <a:solidFill>
                  <a:schemeClr val="bg1"/>
                </a:solidFill>
                <a:effectLst>
                  <a:outerShdw blurRad="38100" dist="38100" dir="2700000" algn="tl">
                    <a:srgbClr val="000000"/>
                  </a:outerShdw>
                </a:effectLst>
                <a:latin typeface="Tahoma" pitchFamily="34" charset="0"/>
              </a:rPr>
              <a:t> response to </a:t>
            </a:r>
            <a:r>
              <a:rPr lang="cs-CZ" sz="2800" dirty="0" err="1">
                <a:solidFill>
                  <a:schemeClr val="bg1"/>
                </a:solidFill>
                <a:effectLst>
                  <a:outerShdw blurRad="38100" dist="38100" dir="2700000" algn="tl">
                    <a:srgbClr val="000000"/>
                  </a:outerShdw>
                </a:effectLst>
                <a:latin typeface="Tahoma" pitchFamily="34" charset="0"/>
              </a:rPr>
              <a:t>new</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stimuli</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and</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increased</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autoantibodies</a:t>
            </a:r>
            <a:r>
              <a:rPr lang="cs-CZ" sz="2800" dirty="0">
                <a:solidFill>
                  <a:schemeClr val="bg1"/>
                </a:solidFill>
                <a:effectLst>
                  <a:outerShdw blurRad="38100" dist="38100" dir="2700000" algn="tl">
                    <a:srgbClr val="000000"/>
                  </a:outerShdw>
                </a:effectLst>
                <a:latin typeface="Tahoma" pitchFamily="34" charset="0"/>
              </a:rPr>
              <a:t> </a:t>
            </a:r>
            <a:r>
              <a:rPr lang="cs-CZ" sz="2800" dirty="0" err="1">
                <a:solidFill>
                  <a:schemeClr val="bg1"/>
                </a:solidFill>
                <a:effectLst>
                  <a:outerShdw blurRad="38100" dist="38100" dir="2700000" algn="tl">
                    <a:srgbClr val="000000"/>
                  </a:outerShdw>
                </a:effectLst>
                <a:latin typeface="Tahoma" pitchFamily="34" charset="0"/>
              </a:rPr>
              <a:t>production</a:t>
            </a:r>
            <a:endParaRPr lang="cs-CZ" sz="2800" dirty="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endParaRPr lang="cs-CZ" sz="28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395288" y="2636838"/>
            <a:ext cx="8229600" cy="1143000"/>
          </a:xfrm>
        </p:spPr>
        <p:txBody>
          <a:bodyPr/>
          <a:lstStyle/>
          <a:p>
            <a:r>
              <a:rPr lang="cs-CZ" sz="4000" b="1" dirty="0" err="1" smtClean="0">
                <a:solidFill>
                  <a:schemeClr val="bg1"/>
                </a:solidFill>
                <a:effectLst>
                  <a:outerShdw blurRad="38100" dist="38100" dir="2700000" algn="tl">
                    <a:srgbClr val="000000"/>
                  </a:outerShdw>
                </a:effectLst>
                <a:latin typeface="Tahoma" pitchFamily="34" charset="0"/>
              </a:rPr>
              <a:t>Humoral</a:t>
            </a:r>
            <a:r>
              <a:rPr lang="cs-CZ" sz="4000" b="1" dirty="0" smtClean="0">
                <a:solidFill>
                  <a:schemeClr val="bg1"/>
                </a:solidFill>
                <a:effectLst>
                  <a:outerShdw blurRad="38100" dist="38100" dir="2700000" algn="tl">
                    <a:srgbClr val="000000"/>
                  </a:outerShdw>
                </a:effectLst>
                <a:latin typeface="Tahoma" pitchFamily="34" charset="0"/>
              </a:rPr>
              <a:t> </a:t>
            </a:r>
            <a:r>
              <a:rPr lang="cs-CZ" sz="4000" b="1" dirty="0" err="1">
                <a:solidFill>
                  <a:schemeClr val="bg1"/>
                </a:solidFill>
                <a:effectLst>
                  <a:outerShdw blurRad="38100" dist="38100" dir="2700000" algn="tl">
                    <a:srgbClr val="000000"/>
                  </a:outerShdw>
                </a:effectLst>
                <a:latin typeface="Tahoma" pitchFamily="34" charset="0"/>
              </a:rPr>
              <a:t>immune</a:t>
            </a:r>
            <a:r>
              <a:rPr lang="cs-CZ" sz="4000" b="1" dirty="0">
                <a:solidFill>
                  <a:schemeClr val="bg1"/>
                </a:solidFill>
                <a:effectLst>
                  <a:outerShdw blurRad="38100" dist="38100" dir="2700000" algn="tl">
                    <a:srgbClr val="000000"/>
                  </a:outerShdw>
                </a:effectLst>
                <a:latin typeface="Tahoma" pitchFamily="34" charset="0"/>
              </a:rPr>
              <a:t> response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cs-CZ" sz="2800" b="1" dirty="0" err="1" smtClean="0">
                <a:solidFill>
                  <a:srgbClr val="00FF00"/>
                </a:solidFill>
                <a:effectLst>
                  <a:outerShdw blurRad="38100" dist="38100" dir="2700000" algn="tl">
                    <a:srgbClr val="000000"/>
                  </a:outerShdw>
                </a:effectLst>
                <a:latin typeface="Tahoma" pitchFamily="34" charset="0"/>
              </a:rPr>
              <a:t>Humoral</a:t>
            </a:r>
            <a:r>
              <a:rPr lang="cs-CZ" sz="2800" b="1" dirty="0" smtClean="0">
                <a:solidFill>
                  <a:srgbClr val="00FF00"/>
                </a:solidFill>
                <a:effectLst>
                  <a:outerShdw blurRad="38100" dist="38100" dir="2700000" algn="tl">
                    <a:srgbClr val="000000"/>
                  </a:outerShdw>
                </a:effectLst>
                <a:latin typeface="Tahoma" pitchFamily="34" charset="0"/>
              </a:rPr>
              <a:t> response </a:t>
            </a:r>
            <a:r>
              <a:rPr lang="cs-CZ" sz="2800" b="1" dirty="0" err="1">
                <a:solidFill>
                  <a:srgbClr val="00FF00"/>
                </a:solidFill>
                <a:effectLst>
                  <a:outerShdw blurRad="38100" dist="38100" dir="2700000" algn="tl">
                    <a:srgbClr val="000000"/>
                  </a:outerShdw>
                </a:effectLst>
                <a:latin typeface="Tahoma" pitchFamily="34" charset="0"/>
              </a:rPr>
              <a:t>induced</a:t>
            </a:r>
            <a:r>
              <a:rPr lang="cs-CZ" sz="2800" b="1" dirty="0">
                <a:solidFill>
                  <a:srgbClr val="00FF00"/>
                </a:solidFill>
                <a:effectLst>
                  <a:outerShdw blurRad="38100" dist="38100" dir="2700000" algn="tl">
                    <a:srgbClr val="000000"/>
                  </a:outerShdw>
                </a:effectLst>
                <a:latin typeface="Tahoma" pitchFamily="34" charset="0"/>
              </a:rPr>
              <a:t> by</a:t>
            </a:r>
          </a:p>
        </p:txBody>
      </p:sp>
      <p:sp>
        <p:nvSpPr>
          <p:cNvPr id="40963" name="Rectangle 3"/>
          <p:cNvSpPr>
            <a:spLocks noGrp="1" noChangeArrowheads="1"/>
          </p:cNvSpPr>
          <p:nvPr>
            <p:ph type="body" idx="1"/>
          </p:nvPr>
        </p:nvSpPr>
        <p:spPr/>
        <p:txBody>
          <a:bodyPr>
            <a:normAutofit lnSpcReduction="10000"/>
          </a:bodyPr>
          <a:lstStyle/>
          <a:p>
            <a:pPr>
              <a:buClr>
                <a:srgbClr val="00FF00"/>
              </a:buClr>
              <a:buFont typeface="Wingdings" pitchFamily="2" charset="2"/>
              <a:buChar char="§"/>
            </a:pPr>
            <a:r>
              <a:rPr lang="cs-CZ" sz="2800" dirty="0">
                <a:solidFill>
                  <a:srgbClr val="00FF00"/>
                </a:solidFill>
                <a:effectLst>
                  <a:outerShdw blurRad="38100" dist="38100" dir="2700000" algn="tl">
                    <a:srgbClr val="000000"/>
                  </a:outerShdw>
                </a:effectLst>
                <a:latin typeface="Tahoma" pitchFamily="34" charset="0"/>
              </a:rPr>
              <a:t>T-independent </a:t>
            </a:r>
            <a:r>
              <a:rPr lang="cs-CZ" sz="2800" dirty="0" err="1">
                <a:solidFill>
                  <a:srgbClr val="00FF00"/>
                </a:solidFill>
                <a:effectLst>
                  <a:outerShdw blurRad="38100" dist="38100" dir="2700000" algn="tl">
                    <a:srgbClr val="000000"/>
                  </a:outerShdw>
                </a:effectLst>
                <a:latin typeface="Tahoma" pitchFamily="34" charset="0"/>
              </a:rPr>
              <a:t>antigens</a:t>
            </a:r>
            <a:r>
              <a:rPr lang="cs-CZ" sz="2800" dirty="0">
                <a:solidFill>
                  <a:srgbClr val="00FF00"/>
                </a:solidFill>
                <a:effectLst>
                  <a:outerShdw blurRad="38100" dist="38100" dir="2700000" algn="tl">
                    <a:srgbClr val="000000"/>
                  </a:outerShdw>
                </a:effectLst>
                <a:latin typeface="Tahoma" pitchFamily="34" charset="0"/>
              </a:rPr>
              <a:t> </a:t>
            </a:r>
          </a:p>
          <a:p>
            <a:pPr lvl="2">
              <a:buClr>
                <a:srgbClr val="00FF00"/>
              </a:buClr>
              <a:buFont typeface="Wingdings" pitchFamily="2" charset="2"/>
              <a:buChar char="§"/>
            </a:pPr>
            <a:r>
              <a:rPr lang="cs-CZ" dirty="0">
                <a:solidFill>
                  <a:schemeClr val="bg1"/>
                </a:solidFill>
                <a:effectLst>
                  <a:outerShdw blurRad="38100" dist="38100" dir="2700000" algn="tl">
                    <a:srgbClr val="000000"/>
                  </a:outerShdw>
                </a:effectLst>
                <a:latin typeface="Tahoma" pitchFamily="34" charset="0"/>
              </a:rPr>
              <a:t>Cause </a:t>
            </a:r>
            <a:r>
              <a:rPr lang="cs-CZ" dirty="0" err="1">
                <a:solidFill>
                  <a:schemeClr val="bg1"/>
                </a:solidFill>
                <a:effectLst>
                  <a:outerShdw blurRad="38100" dist="38100" dir="2700000" algn="tl">
                    <a:srgbClr val="000000"/>
                  </a:outerShdw>
                </a:effectLst>
                <a:latin typeface="Tahoma" pitchFamily="34" charset="0"/>
              </a:rPr>
              <a:t>predominantly</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IgM</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production</a:t>
            </a:r>
            <a:r>
              <a:rPr lang="cs-CZ" dirty="0">
                <a:solidFill>
                  <a:schemeClr val="bg1"/>
                </a:solidFill>
                <a:effectLst>
                  <a:outerShdw blurRad="38100" dist="38100" dir="2700000" algn="tl">
                    <a:srgbClr val="000000"/>
                  </a:outerShdw>
                </a:effectLst>
                <a:latin typeface="Tahoma" pitchFamily="34" charset="0"/>
              </a:rPr>
              <a:t> </a:t>
            </a:r>
          </a:p>
          <a:p>
            <a:pPr lvl="2">
              <a:buClr>
                <a:srgbClr val="00FF00"/>
              </a:buClr>
              <a:buFont typeface="Wingdings" pitchFamily="2" charset="2"/>
              <a:buChar char="§"/>
            </a:pPr>
            <a:r>
              <a:rPr lang="cs-CZ" dirty="0" err="1">
                <a:solidFill>
                  <a:schemeClr val="bg1"/>
                </a:solidFill>
                <a:effectLst>
                  <a:outerShdw blurRad="38100" dist="38100" dir="2700000" algn="tl">
                    <a:srgbClr val="000000"/>
                  </a:outerShdw>
                </a:effectLst>
                <a:latin typeface="Tahoma" pitchFamily="34" charset="0"/>
              </a:rPr>
              <a:t>Bacterial</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polysaccharides</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lipopolysaccharides</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and</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polymeric</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forms</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of</a:t>
            </a:r>
            <a:r>
              <a:rPr lang="cs-CZ" dirty="0">
                <a:solidFill>
                  <a:schemeClr val="bg1"/>
                </a:solidFill>
                <a:effectLst>
                  <a:outerShdw blurRad="38100" dist="38100" dir="2700000" algn="tl">
                    <a:srgbClr val="000000"/>
                  </a:outerShdw>
                </a:effectLst>
                <a:latin typeface="Tahoma" pitchFamily="34" charset="0"/>
              </a:rPr>
              <a:t> protein </a:t>
            </a:r>
            <a:br>
              <a:rPr lang="cs-CZ" dirty="0">
                <a:solidFill>
                  <a:schemeClr val="bg1"/>
                </a:solidFill>
                <a:effectLst>
                  <a:outerShdw blurRad="38100" dist="38100" dir="2700000" algn="tl">
                    <a:srgbClr val="000000"/>
                  </a:outerShdw>
                </a:effectLst>
                <a:latin typeface="Tahoma" pitchFamily="34" charset="0"/>
              </a:rPr>
            </a:br>
            <a:endParaRPr lang="cs-CZ" dirty="0">
              <a:solidFill>
                <a:schemeClr val="bg1"/>
              </a:solidFill>
              <a:effectLst>
                <a:outerShdw blurRad="38100" dist="38100" dir="2700000" algn="tl">
                  <a:srgbClr val="000000"/>
                </a:outerShdw>
              </a:effectLst>
              <a:latin typeface="Tahoma" pitchFamily="34" charset="0"/>
            </a:endParaRPr>
          </a:p>
          <a:p>
            <a:pPr>
              <a:buClr>
                <a:srgbClr val="00FF00"/>
              </a:buClr>
              <a:buFont typeface="Wingdings" pitchFamily="2" charset="2"/>
              <a:buChar char="§"/>
            </a:pPr>
            <a:r>
              <a:rPr lang="cs-CZ" sz="2800" dirty="0">
                <a:solidFill>
                  <a:srgbClr val="00FF00"/>
                </a:solidFill>
                <a:effectLst>
                  <a:outerShdw blurRad="38100" dist="38100" dir="2700000" algn="tl">
                    <a:srgbClr val="000000"/>
                  </a:outerShdw>
                </a:effectLst>
                <a:latin typeface="Tahoma" pitchFamily="34" charset="0"/>
              </a:rPr>
              <a:t>T-</a:t>
            </a:r>
            <a:r>
              <a:rPr lang="cs-CZ" sz="2800" dirty="0" err="1">
                <a:solidFill>
                  <a:srgbClr val="00FF00"/>
                </a:solidFill>
                <a:effectLst>
                  <a:outerShdw blurRad="38100" dist="38100" dir="2700000" algn="tl">
                    <a:srgbClr val="000000"/>
                  </a:outerShdw>
                </a:effectLst>
                <a:latin typeface="Tahoma" pitchFamily="34" charset="0"/>
              </a:rPr>
              <a:t>dependent</a:t>
            </a:r>
            <a:r>
              <a:rPr lang="cs-CZ" sz="2800" dirty="0">
                <a:solidFill>
                  <a:srgbClr val="00FF00"/>
                </a:solidFill>
                <a:effectLst>
                  <a:outerShdw blurRad="38100" dist="38100" dir="2700000" algn="tl">
                    <a:srgbClr val="000000"/>
                  </a:outerShdw>
                </a:effectLst>
                <a:latin typeface="Tahoma" pitchFamily="34" charset="0"/>
              </a:rPr>
              <a:t> </a:t>
            </a:r>
            <a:r>
              <a:rPr lang="cs-CZ" sz="2800" dirty="0" err="1">
                <a:solidFill>
                  <a:srgbClr val="00FF00"/>
                </a:solidFill>
                <a:effectLst>
                  <a:outerShdw blurRad="38100" dist="38100" dir="2700000" algn="tl">
                    <a:srgbClr val="000000"/>
                  </a:outerShdw>
                </a:effectLst>
                <a:latin typeface="Tahoma" pitchFamily="34" charset="0"/>
              </a:rPr>
              <a:t>antigens</a:t>
            </a:r>
            <a:r>
              <a:rPr lang="cs-CZ" sz="2800" dirty="0">
                <a:solidFill>
                  <a:srgbClr val="00FF00"/>
                </a:solidFill>
                <a:effectLst>
                  <a:outerShdw blurRad="38100" dist="38100" dir="2700000" algn="tl">
                    <a:srgbClr val="000000"/>
                  </a:outerShdw>
                </a:effectLst>
                <a:latin typeface="Tahoma" pitchFamily="34" charset="0"/>
              </a:rPr>
              <a:t> </a:t>
            </a:r>
          </a:p>
          <a:p>
            <a:pPr lvl="2">
              <a:buClr>
                <a:srgbClr val="00FF00"/>
              </a:buClr>
              <a:buFont typeface="Wingdings" pitchFamily="2" charset="2"/>
              <a:buChar char="§"/>
            </a:pPr>
            <a:r>
              <a:rPr lang="cs-CZ" dirty="0" err="1">
                <a:solidFill>
                  <a:schemeClr val="bg1"/>
                </a:solidFill>
                <a:effectLst>
                  <a:outerShdw blurRad="38100" dist="38100" dir="2700000" algn="tl">
                    <a:srgbClr val="000000"/>
                  </a:outerShdw>
                </a:effectLst>
                <a:latin typeface="Tahoma" pitchFamily="34" charset="0"/>
              </a:rPr>
              <a:t>Reaction</a:t>
            </a:r>
            <a:r>
              <a:rPr lang="cs-CZ" dirty="0">
                <a:solidFill>
                  <a:schemeClr val="bg1"/>
                </a:solidFill>
                <a:effectLst>
                  <a:outerShdw blurRad="38100" dist="38100" dir="2700000" algn="tl">
                    <a:srgbClr val="000000"/>
                  </a:outerShdw>
                </a:effectLst>
                <a:latin typeface="Tahoma" pitchFamily="34" charset="0"/>
              </a:rPr>
              <a:t> to these </a:t>
            </a:r>
            <a:r>
              <a:rPr lang="cs-CZ" dirty="0" err="1">
                <a:solidFill>
                  <a:schemeClr val="bg1"/>
                </a:solidFill>
                <a:effectLst>
                  <a:outerShdw blurRad="38100" dist="38100" dir="2700000" algn="tl">
                    <a:srgbClr val="000000"/>
                  </a:outerShdw>
                </a:effectLst>
                <a:latin typeface="Tahoma" pitchFamily="34" charset="0"/>
              </a:rPr>
              <a:t>Ag</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occurs</a:t>
            </a:r>
            <a:r>
              <a:rPr lang="cs-CZ" dirty="0">
                <a:solidFill>
                  <a:schemeClr val="bg1"/>
                </a:solidFill>
                <a:effectLst>
                  <a:outerShdw blurRad="38100" dist="38100" dir="2700000" algn="tl">
                    <a:srgbClr val="000000"/>
                  </a:outerShdw>
                </a:effectLst>
                <a:latin typeface="Tahoma" pitchFamily="34" charset="0"/>
              </a:rPr>
              <a:t> in </a:t>
            </a:r>
            <a:r>
              <a:rPr lang="cs-CZ" dirty="0" err="1">
                <a:solidFill>
                  <a:schemeClr val="bg1"/>
                </a:solidFill>
                <a:effectLst>
                  <a:outerShdw blurRad="38100" dist="38100" dir="2700000" algn="tl">
                    <a:srgbClr val="000000"/>
                  </a:outerShdw>
                </a:effectLst>
                <a:latin typeface="Tahoma" pitchFamily="34" charset="0"/>
              </a:rPr>
              <a:t>two</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phases</a:t>
            </a:r>
            <a:r>
              <a:rPr lang="cs-CZ" dirty="0">
                <a:solidFill>
                  <a:schemeClr val="bg1"/>
                </a:solidFill>
                <a:effectLst>
                  <a:outerShdw blurRad="38100" dist="38100" dir="2700000" algn="tl">
                    <a:srgbClr val="000000"/>
                  </a:outerShdw>
                </a:effectLst>
                <a:latin typeface="Tahoma" pitchFamily="34" charset="0"/>
              </a:rPr>
              <a:t> - </a:t>
            </a:r>
            <a:r>
              <a:rPr lang="cs-CZ" dirty="0" err="1">
                <a:solidFill>
                  <a:srgbClr val="00FF00"/>
                </a:solidFill>
                <a:effectLst>
                  <a:outerShdw blurRad="38100" dist="38100" dir="2700000" algn="tl">
                    <a:srgbClr val="000000"/>
                  </a:outerShdw>
                </a:effectLst>
                <a:latin typeface="Tahoma" pitchFamily="34" charset="0"/>
              </a:rPr>
              <a:t>primary</a:t>
            </a:r>
            <a:r>
              <a:rPr lang="cs-CZ" dirty="0">
                <a:solidFill>
                  <a:srgbClr val="00FF00"/>
                </a:solidFill>
                <a:effectLst>
                  <a:outerShdw blurRad="38100" dist="38100" dir="2700000" algn="tl">
                    <a:srgbClr val="000000"/>
                  </a:outerShdw>
                </a:effectLst>
                <a:latin typeface="Tahoma" pitchFamily="34" charset="0"/>
              </a:rPr>
              <a:t> </a:t>
            </a:r>
            <a:r>
              <a:rPr lang="cs-CZ" dirty="0" err="1">
                <a:solidFill>
                  <a:srgbClr val="00FF00"/>
                </a:solidFill>
                <a:effectLst>
                  <a:outerShdw blurRad="38100" dist="38100" dir="2700000" algn="tl">
                    <a:srgbClr val="000000"/>
                  </a:outerShdw>
                </a:effectLst>
                <a:latin typeface="Tahoma" pitchFamily="34" charset="0"/>
              </a:rPr>
              <a:t>and</a:t>
            </a:r>
            <a:r>
              <a:rPr lang="cs-CZ" dirty="0">
                <a:solidFill>
                  <a:srgbClr val="00FF00"/>
                </a:solidFill>
                <a:effectLst>
                  <a:outerShdw blurRad="38100" dist="38100" dir="2700000" algn="tl">
                    <a:srgbClr val="000000"/>
                  </a:outerShdw>
                </a:effectLst>
                <a:latin typeface="Tahoma" pitchFamily="34" charset="0"/>
              </a:rPr>
              <a:t> </a:t>
            </a:r>
            <a:r>
              <a:rPr lang="cs-CZ" dirty="0" err="1" smtClean="0">
                <a:solidFill>
                  <a:srgbClr val="00FF00"/>
                </a:solidFill>
                <a:effectLst>
                  <a:outerShdw blurRad="38100" dist="38100" dir="2700000" algn="tl">
                    <a:srgbClr val="000000"/>
                  </a:outerShdw>
                </a:effectLst>
                <a:latin typeface="Tahoma" pitchFamily="34" charset="0"/>
              </a:rPr>
              <a:t>secondary</a:t>
            </a:r>
            <a:r>
              <a:rPr lang="cs-CZ" dirty="0" smtClean="0">
                <a:solidFill>
                  <a:srgbClr val="00FF00"/>
                </a:solidFill>
                <a:effectLst>
                  <a:outerShdw blurRad="38100" dist="38100" dir="2700000" algn="tl">
                    <a:srgbClr val="000000"/>
                  </a:outerShdw>
                </a:effectLst>
                <a:latin typeface="Tahoma" pitchFamily="34" charset="0"/>
              </a:rPr>
              <a:t> </a:t>
            </a:r>
            <a:endParaRPr lang="cs-CZ" dirty="0">
              <a:solidFill>
                <a:srgbClr val="00FF00"/>
              </a:solidFill>
              <a:effectLst>
                <a:outerShdw blurRad="38100" dist="38100" dir="2700000" algn="tl">
                  <a:srgbClr val="000000"/>
                </a:outerShdw>
              </a:effectLst>
              <a:latin typeface="Tahoma" pitchFamily="34" charset="0"/>
            </a:endParaRPr>
          </a:p>
          <a:p>
            <a:pPr lvl="2">
              <a:buClr>
                <a:srgbClr val="00FF00"/>
              </a:buClr>
              <a:buFont typeface="Wingdings" pitchFamily="2" charset="2"/>
              <a:buChar char="§"/>
            </a:pPr>
            <a:r>
              <a:rPr lang="cs-CZ" dirty="0" err="1">
                <a:solidFill>
                  <a:schemeClr val="bg1"/>
                </a:solidFill>
                <a:effectLst>
                  <a:outerShdw blurRad="38100" dist="38100" dir="2700000" algn="tl">
                    <a:srgbClr val="000000"/>
                  </a:outerShdw>
                </a:effectLst>
                <a:latin typeface="Tahoma" pitchFamily="34" charset="0"/>
              </a:rPr>
              <a:t>Initiate</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the</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development</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of</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memory</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cells</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and</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formation</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of</a:t>
            </a:r>
            <a:r>
              <a:rPr lang="cs-CZ" dirty="0">
                <a:solidFill>
                  <a:schemeClr val="bg1"/>
                </a:solidFill>
                <a:effectLst>
                  <a:outerShdw blurRad="38100" dist="38100" dir="2700000" algn="tl">
                    <a:srgbClr val="000000"/>
                  </a:outerShdw>
                </a:effectLst>
                <a:latin typeface="Tahoma" pitchFamily="34" charset="0"/>
              </a:rPr>
              <a:t> </a:t>
            </a:r>
            <a:r>
              <a:rPr lang="cs-CZ" dirty="0" err="1">
                <a:solidFill>
                  <a:schemeClr val="bg1"/>
                </a:solidFill>
                <a:effectLst>
                  <a:outerShdw blurRad="38100" dist="38100" dir="2700000" algn="tl">
                    <a:srgbClr val="000000"/>
                  </a:outerShdw>
                </a:effectLst>
                <a:latin typeface="Tahoma" pitchFamily="34" charset="0"/>
              </a:rPr>
              <a:t>high</a:t>
            </a:r>
            <a:r>
              <a:rPr lang="cs-CZ" dirty="0">
                <a:solidFill>
                  <a:schemeClr val="bg1"/>
                </a:solidFill>
                <a:effectLst>
                  <a:outerShdw blurRad="38100" dist="38100" dir="2700000" algn="tl">
                    <a:srgbClr val="000000"/>
                  </a:outerShdw>
                </a:effectLst>
                <a:latin typeface="Tahoma" pitchFamily="34" charset="0"/>
              </a:rPr>
              <a:t>-</a:t>
            </a:r>
            <a:r>
              <a:rPr lang="cs-CZ" dirty="0" err="1">
                <a:solidFill>
                  <a:schemeClr val="bg1"/>
                </a:solidFill>
                <a:effectLst>
                  <a:outerShdw blurRad="38100" dist="38100" dir="2700000" algn="tl">
                    <a:srgbClr val="000000"/>
                  </a:outerShdw>
                </a:effectLst>
                <a:latin typeface="Tahoma" pitchFamily="34" charset="0"/>
              </a:rPr>
              <a:t>affinity</a:t>
            </a:r>
            <a:r>
              <a:rPr lang="cs-CZ" dirty="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antibodies</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and</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different</a:t>
            </a:r>
            <a:r>
              <a:rPr lang="cs-CZ" dirty="0" smtClean="0">
                <a:solidFill>
                  <a:schemeClr val="bg1"/>
                </a:solidFill>
                <a:effectLst>
                  <a:outerShdw blurRad="38100" dist="38100" dir="2700000" algn="tl">
                    <a:srgbClr val="000000"/>
                  </a:outerShdw>
                </a:effectLst>
                <a:latin typeface="Tahoma" pitchFamily="34" charset="0"/>
              </a:rPr>
              <a:t> </a:t>
            </a:r>
            <a:r>
              <a:rPr lang="cs-CZ" dirty="0" err="1" smtClean="0">
                <a:solidFill>
                  <a:schemeClr val="bg1"/>
                </a:solidFill>
                <a:effectLst>
                  <a:outerShdw blurRad="38100" dist="38100" dir="2700000" algn="tl">
                    <a:srgbClr val="000000"/>
                  </a:outerShdw>
                </a:effectLst>
                <a:latin typeface="Tahoma" pitchFamily="34" charset="0"/>
              </a:rPr>
              <a:t>isotypes</a:t>
            </a:r>
            <a:endParaRPr lang="cs-CZ"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4259263" cy="1143000"/>
          </a:xfrm>
        </p:spPr>
        <p:txBody>
          <a:bodyPr>
            <a:normAutofit fontScale="90000"/>
          </a:bodyPr>
          <a:lstStyle/>
          <a:p>
            <a:pPr algn="l"/>
            <a:r>
              <a:rPr lang="cs-CZ" sz="2400" b="1" dirty="0">
                <a:solidFill>
                  <a:srgbClr val="00FF00"/>
                </a:solidFill>
                <a:effectLst>
                  <a:outerShdw blurRad="38100" dist="38100" dir="2700000" algn="tl">
                    <a:srgbClr val="000000"/>
                  </a:outerShdw>
                </a:effectLst>
                <a:latin typeface="Tahoma" pitchFamily="34" charset="0"/>
              </a:rPr>
              <a:t>T-independent </a:t>
            </a:r>
            <a:r>
              <a:rPr lang="cs-CZ" sz="2400" b="1" dirty="0" err="1">
                <a:solidFill>
                  <a:srgbClr val="00FF00"/>
                </a:solidFill>
                <a:effectLst>
                  <a:outerShdw blurRad="38100" dist="38100" dir="2700000" algn="tl">
                    <a:srgbClr val="000000"/>
                  </a:outerShdw>
                </a:effectLst>
                <a:latin typeface="Tahoma" pitchFamily="34" charset="0"/>
              </a:rPr>
              <a:t>and</a:t>
            </a:r>
            <a:r>
              <a:rPr lang="cs-CZ" sz="2400" b="1" dirty="0">
                <a:solidFill>
                  <a:srgbClr val="00FF00"/>
                </a:solidFill>
                <a:effectLst>
                  <a:outerShdw blurRad="38100" dist="38100" dir="2700000" algn="tl">
                    <a:srgbClr val="000000"/>
                  </a:outerShdw>
                </a:effectLst>
                <a:latin typeface="Tahoma" pitchFamily="34" charset="0"/>
              </a:rPr>
              <a:t> </a:t>
            </a:r>
            <a:br>
              <a:rPr lang="cs-CZ" sz="2400" b="1" dirty="0">
                <a:solidFill>
                  <a:srgbClr val="00FF00"/>
                </a:solidFill>
                <a:effectLst>
                  <a:outerShdw blurRad="38100" dist="38100" dir="2700000" algn="tl">
                    <a:srgbClr val="000000"/>
                  </a:outerShdw>
                </a:effectLst>
                <a:latin typeface="Tahoma" pitchFamily="34" charset="0"/>
              </a:rPr>
            </a:br>
            <a:r>
              <a:rPr lang="cs-CZ" sz="2400" b="1" dirty="0">
                <a:solidFill>
                  <a:srgbClr val="00FF00"/>
                </a:solidFill>
                <a:effectLst>
                  <a:outerShdw blurRad="38100" dist="38100" dir="2700000" algn="tl">
                    <a:srgbClr val="000000"/>
                  </a:outerShdw>
                </a:effectLst>
                <a:latin typeface="Tahoma" pitchFamily="34" charset="0"/>
              </a:rPr>
              <a:t>T-</a:t>
            </a:r>
            <a:r>
              <a:rPr lang="cs-CZ" sz="2400" b="1" dirty="0" err="1">
                <a:solidFill>
                  <a:srgbClr val="00FF00"/>
                </a:solidFill>
                <a:effectLst>
                  <a:outerShdw blurRad="38100" dist="38100" dir="2700000" algn="tl">
                    <a:srgbClr val="000000"/>
                  </a:outerShdw>
                </a:effectLst>
                <a:latin typeface="Tahoma" pitchFamily="34" charset="0"/>
              </a:rPr>
              <a:t>dependent</a:t>
            </a:r>
            <a:r>
              <a:rPr lang="cs-CZ" sz="2400" b="1" dirty="0">
                <a:solidFill>
                  <a:srgbClr val="00FF00"/>
                </a:solidFill>
                <a:effectLst>
                  <a:outerShdw blurRad="38100" dist="38100" dir="2700000" algn="tl">
                    <a:srgbClr val="000000"/>
                  </a:outerShdw>
                </a:effectLst>
                <a:latin typeface="Tahoma" pitchFamily="34" charset="0"/>
              </a:rPr>
              <a:t> </a:t>
            </a:r>
            <a:r>
              <a:rPr lang="cs-CZ" sz="2400" b="1" dirty="0" err="1">
                <a:solidFill>
                  <a:srgbClr val="00FF00"/>
                </a:solidFill>
                <a:effectLst>
                  <a:outerShdw blurRad="38100" dist="38100" dir="2700000" algn="tl">
                    <a:srgbClr val="000000"/>
                  </a:outerShdw>
                </a:effectLst>
                <a:latin typeface="Tahoma" pitchFamily="34" charset="0"/>
              </a:rPr>
              <a:t>immune</a:t>
            </a:r>
            <a:r>
              <a:rPr lang="cs-CZ" sz="2400" b="1" dirty="0">
                <a:solidFill>
                  <a:srgbClr val="00FF00"/>
                </a:solidFill>
                <a:effectLst>
                  <a:outerShdw blurRad="38100" dist="38100" dir="2700000" algn="tl">
                    <a:srgbClr val="000000"/>
                  </a:outerShdw>
                </a:effectLst>
                <a:latin typeface="Tahoma" pitchFamily="34" charset="0"/>
              </a:rPr>
              <a:t> response</a:t>
            </a:r>
          </a:p>
        </p:txBody>
      </p:sp>
      <p:pic>
        <p:nvPicPr>
          <p:cNvPr id="79876" name="Picture 4" descr="T-ind"/>
          <p:cNvPicPr>
            <a:picLocks noChangeAspect="1" noChangeArrowheads="1"/>
          </p:cNvPicPr>
          <p:nvPr/>
        </p:nvPicPr>
        <p:blipFill>
          <a:blip r:embed="rId2" cstate="print"/>
          <a:srcRect/>
          <a:stretch>
            <a:fillRect/>
          </a:stretch>
        </p:blipFill>
        <p:spPr bwMode="auto">
          <a:xfrm>
            <a:off x="755650" y="1628775"/>
            <a:ext cx="2943225" cy="4286250"/>
          </a:xfrm>
          <a:prstGeom prst="rect">
            <a:avLst/>
          </a:prstGeom>
          <a:noFill/>
        </p:spPr>
      </p:pic>
      <p:pic>
        <p:nvPicPr>
          <p:cNvPr id="79877" name="Picture 5" descr="T-depnd"/>
          <p:cNvPicPr>
            <a:picLocks noChangeAspect="1" noChangeArrowheads="1"/>
          </p:cNvPicPr>
          <p:nvPr/>
        </p:nvPicPr>
        <p:blipFill>
          <a:blip r:embed="rId3" cstate="print"/>
          <a:srcRect/>
          <a:stretch>
            <a:fillRect/>
          </a:stretch>
        </p:blipFill>
        <p:spPr bwMode="auto">
          <a:xfrm>
            <a:off x="4787900" y="260350"/>
            <a:ext cx="2724150" cy="5715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06437"/>
          </a:xfrm>
        </p:spPr>
        <p:txBody>
          <a:bodyPr>
            <a:normAutofit fontScale="90000"/>
          </a:bodyPr>
          <a:lstStyle/>
          <a:p>
            <a:r>
              <a:rPr lang="cs-CZ" sz="2800" b="1" dirty="0" err="1">
                <a:solidFill>
                  <a:srgbClr val="00FF00"/>
                </a:solidFill>
                <a:effectLst>
                  <a:outerShdw blurRad="38100" dist="38100" dir="2700000" algn="tl">
                    <a:srgbClr val="000000"/>
                  </a:outerShdw>
                </a:effectLst>
                <a:latin typeface="Tahoma" pitchFamily="34" charset="0"/>
              </a:rPr>
              <a:t>Antibody</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responses</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induced</a:t>
            </a:r>
            <a:r>
              <a:rPr lang="cs-CZ" sz="2800" b="1" dirty="0">
                <a:solidFill>
                  <a:srgbClr val="00FF00"/>
                </a:solidFill>
                <a:effectLst>
                  <a:outerShdw blurRad="38100" dist="38100" dir="2700000" algn="tl">
                    <a:srgbClr val="000000"/>
                  </a:outerShdw>
                </a:effectLst>
                <a:latin typeface="Tahoma" pitchFamily="34" charset="0"/>
              </a:rPr>
              <a:t> </a:t>
            </a:r>
            <a:br>
              <a:rPr lang="cs-CZ" sz="2800" b="1" dirty="0">
                <a:solidFill>
                  <a:srgbClr val="00FF00"/>
                </a:solidFill>
                <a:effectLst>
                  <a:outerShdw blurRad="38100" dist="38100" dir="2700000" algn="tl">
                    <a:srgbClr val="000000"/>
                  </a:outerShdw>
                </a:effectLst>
                <a:latin typeface="Tahoma" pitchFamily="34" charset="0"/>
              </a:rPr>
            </a:br>
            <a:r>
              <a:rPr lang="cs-CZ" sz="2800" b="1" dirty="0">
                <a:solidFill>
                  <a:srgbClr val="00FF00"/>
                </a:solidFill>
                <a:effectLst>
                  <a:outerShdw blurRad="38100" dist="38100" dir="2700000" algn="tl">
                    <a:srgbClr val="000000"/>
                  </a:outerShdw>
                </a:effectLst>
                <a:latin typeface="Tahoma" pitchFamily="34" charset="0"/>
              </a:rPr>
              <a:t>by T-</a:t>
            </a:r>
            <a:r>
              <a:rPr lang="cs-CZ" sz="2800" b="1" dirty="0" err="1">
                <a:solidFill>
                  <a:srgbClr val="00FF00"/>
                </a:solidFill>
                <a:effectLst>
                  <a:outerShdw blurRad="38100" dist="38100" dir="2700000" algn="tl">
                    <a:srgbClr val="000000"/>
                  </a:outerShdw>
                </a:effectLst>
                <a:latin typeface="Tahoma" pitchFamily="34" charset="0"/>
              </a:rPr>
              <a:t>dependent</a:t>
            </a:r>
            <a:r>
              <a:rPr lang="cs-CZ" sz="2800" b="1" dirty="0">
                <a:solidFill>
                  <a:srgbClr val="00FF00"/>
                </a:solidFill>
                <a:effectLst>
                  <a:outerShdw blurRad="38100" dist="38100" dir="2700000" algn="tl">
                    <a:srgbClr val="000000"/>
                  </a:outerShdw>
                </a:effectLst>
                <a:latin typeface="Tahoma" pitchFamily="34" charset="0"/>
              </a:rPr>
              <a:t> antigen</a:t>
            </a:r>
          </a:p>
        </p:txBody>
      </p:sp>
      <p:sp>
        <p:nvSpPr>
          <p:cNvPr id="41987" name="Rectangle 3"/>
          <p:cNvSpPr>
            <a:spLocks noGrp="1" noChangeArrowheads="1"/>
          </p:cNvSpPr>
          <p:nvPr>
            <p:ph type="body" idx="1"/>
          </p:nvPr>
        </p:nvSpPr>
        <p:spPr>
          <a:xfrm>
            <a:off x="179388" y="1341438"/>
            <a:ext cx="8964612" cy="5516562"/>
          </a:xfrm>
        </p:spPr>
        <p:txBody>
          <a:bodyPr>
            <a:normAutofit/>
          </a:bodyPr>
          <a:lstStyle/>
          <a:p>
            <a:pPr>
              <a:lnSpc>
                <a:spcPct val="115000"/>
              </a:lnSpc>
              <a:buClr>
                <a:schemeClr val="folHlink"/>
              </a:buClr>
              <a:buFont typeface="Wingdings" pitchFamily="2" charset="2"/>
              <a:buNone/>
            </a:pPr>
            <a:r>
              <a:rPr lang="cs-CZ" sz="2800" b="1" u="sng" dirty="0" err="1">
                <a:solidFill>
                  <a:srgbClr val="00FF00"/>
                </a:solidFill>
                <a:effectLst>
                  <a:outerShdw blurRad="38100" dist="38100" dir="2700000" algn="tl">
                    <a:srgbClr val="000000"/>
                  </a:outerShdw>
                </a:effectLst>
                <a:latin typeface="Tahoma" pitchFamily="34" charset="0"/>
              </a:rPr>
              <a:t>Primary</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phase</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of</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antibody</a:t>
            </a:r>
            <a:r>
              <a:rPr lang="cs-CZ" sz="2800" b="1" u="sng" dirty="0">
                <a:solidFill>
                  <a:srgbClr val="00FF00"/>
                </a:solidFill>
                <a:effectLst>
                  <a:outerShdw blurRad="38100" dist="38100" dir="2700000" algn="tl">
                    <a:srgbClr val="000000"/>
                  </a:outerShdw>
                </a:effectLst>
                <a:latin typeface="Tahoma" pitchFamily="34" charset="0"/>
              </a:rPr>
              <a:t> response</a:t>
            </a:r>
            <a:r>
              <a:rPr lang="cs-CZ" sz="2400" dirty="0">
                <a:solidFill>
                  <a:srgbClr val="00FF00"/>
                </a:solidFill>
                <a:effectLst>
                  <a:outerShdw blurRad="38100" dist="38100" dir="2700000" algn="tl">
                    <a:srgbClr val="000000"/>
                  </a:outerShdw>
                </a:effectLst>
                <a:latin typeface="Tahoma" pitchFamily="34" charset="0"/>
              </a:rPr>
              <a:t> </a:t>
            </a:r>
          </a:p>
          <a:p>
            <a:pPr>
              <a:lnSpc>
                <a:spcPct val="115000"/>
              </a:lnSpc>
              <a:buClr>
                <a:srgbClr val="00FF00"/>
              </a:buClr>
              <a:buFont typeface="Wingdings" pitchFamily="2" charset="2"/>
              <a:buChar char="§"/>
            </a:pPr>
            <a:r>
              <a:rPr lang="cs-CZ" sz="2400" dirty="0" err="1" smtClean="0">
                <a:solidFill>
                  <a:schemeClr val="bg1"/>
                </a:solidFill>
                <a:effectLst>
                  <a:outerShdw blurRad="38100" dist="38100" dir="2700000" algn="tl">
                    <a:srgbClr val="000000"/>
                  </a:outerShdw>
                </a:effectLst>
                <a:latin typeface="Tahoma" pitchFamily="34" charset="0"/>
              </a:rPr>
              <a:t>Takes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place</a:t>
            </a:r>
            <a:r>
              <a:rPr lang="cs-CZ" sz="2400" dirty="0">
                <a:solidFill>
                  <a:schemeClr val="bg1"/>
                </a:solidFill>
                <a:effectLst>
                  <a:outerShdw blurRad="38100" dist="38100" dir="2700000" algn="tl">
                    <a:srgbClr val="000000"/>
                  </a:outerShdw>
                </a:effectLst>
                <a:latin typeface="Tahoma" pitchFamily="34" charset="0"/>
              </a:rPr>
              <a:t> in </a:t>
            </a:r>
            <a:r>
              <a:rPr lang="cs-CZ" sz="2400" dirty="0" err="1">
                <a:solidFill>
                  <a:schemeClr val="bg1"/>
                </a:solidFill>
                <a:effectLst>
                  <a:outerShdw blurRad="38100" dist="38100" dir="2700000" algn="tl">
                    <a:srgbClr val="000000"/>
                  </a:outerShdw>
                </a:effectLst>
                <a:latin typeface="Tahoma" pitchFamily="34" charset="0"/>
              </a:rPr>
              <a:t>secondary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lymphoid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organs</a:t>
            </a:r>
            <a:r>
              <a:rPr lang="cs-CZ" sz="2400" dirty="0">
                <a:solidFill>
                  <a:schemeClr val="bg1"/>
                </a:solidFill>
                <a:effectLst>
                  <a:outerShdw blurRad="38100" dist="38100" dir="2700000" algn="tl">
                    <a:srgbClr val="000000"/>
                  </a:outerShdw>
                </a:effectLst>
                <a:latin typeface="Tahoma" pitchFamily="34" charset="0"/>
              </a:rPr>
              <a:t> </a:t>
            </a:r>
          </a:p>
          <a:p>
            <a:pPr>
              <a:lnSpc>
                <a:spcPct val="115000"/>
              </a:lnSpc>
              <a:buClr>
                <a:srgbClr val="00FF00"/>
              </a:buClr>
              <a:buFont typeface="Wingdings" pitchFamily="2" charset="2"/>
              <a:buChar char="§"/>
            </a:pPr>
            <a:endParaRPr lang="cs-CZ" sz="1600" dirty="0" smtClean="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Font typeface="Wingdings" pitchFamily="2" charset="2"/>
              <a:buChar char="§"/>
            </a:pPr>
            <a:r>
              <a:rPr lang="en-US" sz="2400" dirty="0" smtClean="0">
                <a:solidFill>
                  <a:schemeClr val="bg1"/>
                </a:solidFill>
                <a:effectLst>
                  <a:outerShdw blurRad="38100" dist="38100" dir="2700000" algn="tl">
                    <a:srgbClr val="000000"/>
                  </a:outerShdw>
                </a:effectLst>
                <a:latin typeface="Tahoma" pitchFamily="34" charset="0"/>
              </a:rPr>
              <a:t>After the </a:t>
            </a:r>
            <a:r>
              <a:rPr lang="cs-CZ" sz="2400" dirty="0" err="1" smtClean="0">
                <a:solidFill>
                  <a:schemeClr val="bg1"/>
                </a:solidFill>
                <a:effectLst>
                  <a:outerShdw blurRad="38100" dist="38100" dir="2700000" algn="tl">
                    <a:srgbClr val="000000"/>
                  </a:outerShdw>
                </a:effectLst>
                <a:latin typeface="Tahoma" pitchFamily="34" charset="0"/>
              </a:rPr>
              <a:t>first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contact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with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Ag</a:t>
            </a:r>
            <a:r>
              <a:rPr lang="cs-CZ" sz="2400" dirty="0" smtClean="0">
                <a:solidFill>
                  <a:schemeClr val="bg1"/>
                </a:solidFill>
                <a:effectLst>
                  <a:outerShdw blurRad="38100" dist="38100" dir="2700000" algn="tl">
                    <a:srgbClr val="000000"/>
                  </a:outerShdw>
                </a:effectLst>
                <a:latin typeface="Tahoma" pitchFamily="34" charset="0"/>
              </a:rPr>
              <a:t> 2 </a:t>
            </a:r>
            <a:r>
              <a:rPr lang="cs-CZ" sz="2400" dirty="0" err="1" smtClean="0">
                <a:solidFill>
                  <a:schemeClr val="bg1"/>
                </a:solidFill>
                <a:effectLst>
                  <a:outerShdw blurRad="38100" dist="38100" dir="2700000" algn="tl">
                    <a:srgbClr val="000000"/>
                  </a:outerShdw>
                </a:effectLst>
                <a:latin typeface="Tahoma" pitchFamily="34" charset="0"/>
              </a:rPr>
              <a:t>processes</a:t>
            </a:r>
            <a:r>
              <a:rPr lang="cs-CZ" sz="2400" dirty="0" smtClean="0">
                <a:solidFill>
                  <a:schemeClr val="bg1"/>
                </a:solidFill>
                <a:effectLst>
                  <a:outerShdw blurRad="38100" dist="38100" dir="2700000" algn="tl">
                    <a:srgbClr val="000000"/>
                  </a:outerShdw>
                </a:effectLst>
                <a:latin typeface="Tahoma" pitchFamily="34" charset="0"/>
              </a:rPr>
              <a:t> run </a:t>
            </a:r>
            <a:r>
              <a:rPr lang="cs-CZ" sz="2400" dirty="0" err="1" smtClean="0">
                <a:solidFill>
                  <a:schemeClr val="bg1"/>
                </a:solidFill>
                <a:effectLst>
                  <a:outerShdw blurRad="38100" dist="38100" dir="2700000" algn="tl">
                    <a:srgbClr val="000000"/>
                  </a:outerShdw>
                </a:effectLst>
                <a:latin typeface="Tahoma" pitchFamily="34" charset="0"/>
              </a:rPr>
              <a:t>simultaneously</a:t>
            </a:r>
            <a:r>
              <a:rPr lang="cs-CZ" sz="2400" dirty="0" smtClean="0">
                <a:solidFill>
                  <a:schemeClr val="bg1"/>
                </a:solidFill>
                <a:effectLst>
                  <a:outerShdw blurRad="38100" dist="38100" dir="2700000" algn="tl">
                    <a:srgbClr val="000000"/>
                  </a:outerShdw>
                </a:effectLst>
                <a:latin typeface="Tahoma" pitchFamily="34" charset="0"/>
              </a:rPr>
              <a:t>:</a:t>
            </a:r>
            <a:endParaRPr lang="cs-CZ" sz="2400" dirty="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None/>
            </a:pPr>
            <a:r>
              <a:rPr lang="cs-CZ" sz="2400" dirty="0" smtClean="0">
                <a:solidFill>
                  <a:schemeClr val="bg1"/>
                </a:solidFill>
                <a:effectLst>
                  <a:outerShdw blurRad="38100" dist="38100" dir="2700000" algn="tl">
                    <a:srgbClr val="000000"/>
                  </a:outerShdw>
                </a:effectLst>
                <a:latin typeface="Tahoma" pitchFamily="34" charset="0"/>
              </a:rPr>
              <a:t>  - </a:t>
            </a:r>
            <a:r>
              <a:rPr lang="cs-CZ" sz="2400" dirty="0" err="1" smtClean="0">
                <a:solidFill>
                  <a:schemeClr val="bg1"/>
                </a:solidFill>
                <a:effectLst>
                  <a:outerShdw blurRad="38100" dist="38100" dir="2700000" algn="tl">
                    <a:srgbClr val="000000"/>
                  </a:outerShdw>
                </a:effectLst>
                <a:latin typeface="Tahoma" pitchFamily="34" charset="0"/>
              </a:rPr>
              <a:t>stimulation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by </a:t>
            </a:r>
            <a:r>
              <a:rPr lang="cs-CZ" sz="2400" dirty="0" err="1">
                <a:solidFill>
                  <a:srgbClr val="FFFF00"/>
                </a:solidFill>
                <a:effectLst>
                  <a:outerShdw blurRad="38100" dist="38100" dir="2700000" algn="tl">
                    <a:srgbClr val="000000"/>
                  </a:outerShdw>
                </a:effectLst>
                <a:latin typeface="Tahoma" pitchFamily="34" charset="0"/>
              </a:rPr>
              <a:t>Ag</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binding</a:t>
            </a:r>
            <a:r>
              <a:rPr lang="cs-CZ" sz="2400" dirty="0">
                <a:solidFill>
                  <a:srgbClr val="FFFF00"/>
                </a:solidFill>
                <a:effectLst>
                  <a:outerShdw blurRad="38100" dist="38100" dir="2700000" algn="tl">
                    <a:srgbClr val="000000"/>
                  </a:outerShdw>
                </a:effectLst>
                <a:latin typeface="Tahoma" pitchFamily="34" charset="0"/>
              </a:rPr>
              <a:t> to BCR</a:t>
            </a:r>
            <a:r>
              <a:rPr lang="cs-CZ" sz="2400" dirty="0">
                <a:solidFill>
                  <a:schemeClr val="bg1"/>
                </a:solidFill>
                <a:effectLst>
                  <a:outerShdw blurRad="38100" dist="38100" dir="2700000" algn="tl">
                    <a:srgbClr val="000000"/>
                  </a:outerShdw>
                </a:effectLst>
                <a:latin typeface="Tahoma" pitchFamily="34" charset="0"/>
              </a:rPr>
              <a:t> </a:t>
            </a:r>
          </a:p>
          <a:p>
            <a:pPr>
              <a:lnSpc>
                <a:spcPct val="115000"/>
              </a:lnSpc>
              <a:buClr>
                <a:srgbClr val="00FF00"/>
              </a:buClr>
              <a:buNone/>
            </a:pPr>
            <a:r>
              <a:rPr lang="cs-CZ" sz="2400" dirty="0" smtClean="0">
                <a:solidFill>
                  <a:srgbClr val="FFFF00"/>
                </a:solidFill>
                <a:effectLst>
                  <a:outerShdw blurRad="38100" dist="38100" dir="2700000" algn="tl">
                    <a:srgbClr val="000000"/>
                  </a:outerShdw>
                </a:effectLst>
                <a:latin typeface="Tahoma" pitchFamily="34" charset="0"/>
              </a:rPr>
              <a:t>  - </a:t>
            </a:r>
            <a:r>
              <a:rPr lang="cs-CZ" sz="2400" dirty="0" err="1" smtClean="0">
                <a:solidFill>
                  <a:srgbClr val="FFFF00"/>
                </a:solidFill>
                <a:effectLst>
                  <a:outerShdw blurRad="38100" dist="38100" dir="2700000" algn="tl">
                    <a:srgbClr val="000000"/>
                  </a:outerShdw>
                </a:effectLst>
                <a:latin typeface="Tahoma" pitchFamily="34" charset="0"/>
              </a:rPr>
              <a:t>Ag</a:t>
            </a:r>
            <a:r>
              <a:rPr lang="cs-CZ" sz="2400" dirty="0" smtClean="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absorption</a:t>
            </a:r>
            <a:r>
              <a:rPr lang="cs-CZ" sz="2400" dirty="0">
                <a:solidFill>
                  <a:srgbClr val="FFFF00"/>
                </a:solidFill>
                <a:effectLst>
                  <a:outerShdw blurRad="38100" dist="38100" dir="2700000" algn="tl">
                    <a:srgbClr val="000000"/>
                  </a:outerShdw>
                </a:effectLst>
                <a:latin typeface="Tahoma" pitchFamily="34" charset="0"/>
              </a:rPr>
              <a:t> by APC</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its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presentation</a:t>
            </a:r>
            <a:r>
              <a:rPr lang="cs-CZ" sz="2400" dirty="0">
                <a:solidFill>
                  <a:schemeClr val="bg1"/>
                </a:solidFill>
                <a:effectLst>
                  <a:outerShdw blurRad="38100" dist="38100" dir="2700000" algn="tl">
                    <a:srgbClr val="000000"/>
                  </a:outerShdw>
                </a:effectLst>
                <a:latin typeface="Tahoma" pitchFamily="34" charset="0"/>
              </a:rPr>
              <a:t> via MHC </a:t>
            </a:r>
            <a:r>
              <a:rPr lang="cs-CZ" sz="2400" dirty="0" err="1">
                <a:solidFill>
                  <a:schemeClr val="bg1"/>
                </a:solidFill>
                <a:effectLst>
                  <a:outerShdw blurRad="38100" dist="38100" dir="2700000" algn="tl">
                    <a:srgbClr val="000000"/>
                  </a:outerShdw>
                </a:effectLst>
                <a:latin typeface="Tahoma" pitchFamily="34" charset="0"/>
              </a:rPr>
              <a:t>gp</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class</a:t>
            </a:r>
            <a:r>
              <a:rPr lang="cs-CZ" sz="2400" dirty="0">
                <a:solidFill>
                  <a:schemeClr val="bg1"/>
                </a:solidFill>
                <a:effectLst>
                  <a:outerShdw blurRad="38100" dist="38100" dir="2700000" algn="tl">
                    <a:srgbClr val="000000"/>
                  </a:outerShdw>
                </a:effectLst>
                <a:latin typeface="Tahoma" pitchFamily="34" charset="0"/>
              </a:rPr>
              <a:t> II to </a:t>
            </a:r>
            <a:r>
              <a:rPr lang="cs-CZ" sz="2400" dirty="0" err="1">
                <a:solidFill>
                  <a:schemeClr val="bg1"/>
                </a:solidFill>
                <a:effectLst>
                  <a:outerShdw blurRad="38100" dist="38100" dir="2700000" algn="tl">
                    <a:srgbClr val="000000"/>
                  </a:outerShdw>
                </a:effectLst>
                <a:latin typeface="Tahoma" pitchFamily="34" charset="0"/>
              </a:rPr>
              <a:t>precursors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T</a:t>
            </a:r>
            <a:r>
              <a:rPr lang="cs-CZ" sz="2400" baseline="-25000" dirty="0">
                <a:solidFill>
                  <a:schemeClr val="bg1"/>
                </a:solidFill>
                <a:effectLst>
                  <a:outerShdw blurRad="38100" dist="38100" dir="2700000" algn="tl">
                    <a:srgbClr val="000000"/>
                  </a:outerShdw>
                </a:effectLst>
                <a:latin typeface="Tahoma" pitchFamily="34" charset="0"/>
              </a:rPr>
              <a:t>H</a:t>
            </a:r>
            <a:r>
              <a:rPr lang="cs-CZ" sz="2400" dirty="0">
                <a:solidFill>
                  <a:schemeClr val="bg1"/>
                </a:solidFill>
                <a:effectLst>
                  <a:outerShdw blurRad="38100" dist="38100" dir="2700000" algn="tl">
                    <a:srgbClr val="000000"/>
                  </a:outerShdw>
                </a:effectLst>
                <a:latin typeface="Tahoma" pitchFamily="34" charset="0"/>
              </a:rPr>
              <a:t> cell → </a:t>
            </a:r>
            <a:r>
              <a:rPr lang="cs-CZ" sz="2400" dirty="0" err="1">
                <a:solidFill>
                  <a:schemeClr val="bg1"/>
                </a:solidFill>
                <a:effectLst>
                  <a:outerShdw blurRad="38100" dist="38100" dir="2700000" algn="tl">
                    <a:srgbClr val="000000"/>
                  </a:outerShdw>
                </a:effectLst>
                <a:latin typeface="Tahoma" pitchFamily="34" charset="0"/>
              </a:rPr>
              <a:t>formation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clone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antigen-</a:t>
            </a:r>
            <a:r>
              <a:rPr lang="cs-CZ" sz="2400" dirty="0" err="1">
                <a:solidFill>
                  <a:schemeClr val="bg1"/>
                </a:solidFill>
                <a:effectLst>
                  <a:outerShdw blurRad="38100" dist="38100" dir="2700000" algn="tl">
                    <a:srgbClr val="000000"/>
                  </a:outerShdw>
                </a:effectLst>
                <a:latin typeface="Tahoma" pitchFamily="34" charset="0"/>
              </a:rPr>
              <a:t>specific</a:t>
            </a:r>
            <a:r>
              <a:rPr lang="cs-CZ" sz="2400" dirty="0">
                <a:solidFill>
                  <a:schemeClr val="bg1"/>
                </a:solidFill>
                <a:effectLst>
                  <a:outerShdw blurRad="38100" dist="38100" dir="2700000" algn="tl">
                    <a:srgbClr val="000000"/>
                  </a:outerShdw>
                </a:effectLst>
                <a:latin typeface="Tahoma" pitchFamily="34" charset="0"/>
              </a:rPr>
              <a:t> T</a:t>
            </a:r>
            <a:r>
              <a:rPr lang="cs-CZ" sz="2400" baseline="-25000" dirty="0">
                <a:solidFill>
                  <a:schemeClr val="bg1"/>
                </a:solidFill>
                <a:effectLst>
                  <a:outerShdw blurRad="38100" dist="38100" dir="2700000" algn="tl">
                    <a:srgbClr val="000000"/>
                  </a:outerShdw>
                </a:effectLst>
                <a:latin typeface="Tahoma" pitchFamily="34" charset="0"/>
              </a:rPr>
              <a:t>H</a:t>
            </a:r>
            <a:r>
              <a:rPr lang="cs-CZ" sz="2400" dirty="0">
                <a:solidFill>
                  <a:schemeClr val="bg1"/>
                </a:solidFill>
                <a:effectLst>
                  <a:outerShdw blurRad="38100" dist="38100" dir="2700000" algn="tl">
                    <a:srgbClr val="000000"/>
                  </a:outerShdw>
                </a:effectLst>
                <a:latin typeface="Tahoma" pitchFamily="34" charset="0"/>
              </a:rPr>
              <a:t>2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which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provide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assistance</a:t>
            </a:r>
            <a:r>
              <a:rPr lang="cs-CZ" sz="2400" dirty="0">
                <a:solidFill>
                  <a:schemeClr val="bg1"/>
                </a:solidFill>
                <a:effectLst>
                  <a:outerShdw blurRad="38100" dist="38100" dir="2700000" algn="tl">
                    <a:srgbClr val="000000"/>
                  </a:outerShdw>
                </a:effectLst>
                <a:latin typeface="Tahoma" pitchFamily="34" charset="0"/>
              </a:rPr>
              <a:t> to </a:t>
            </a:r>
            <a:r>
              <a:rPr lang="cs-CZ" sz="2400" dirty="0" err="1">
                <a:solidFill>
                  <a:schemeClr val="bg1"/>
                </a:solidFill>
                <a:effectLst>
                  <a:outerShdw blurRad="38100" dist="38100" dir="2700000" algn="tl">
                    <a:srgbClr val="000000"/>
                  </a:outerShdw>
                </a:effectLst>
                <a:latin typeface="Tahoma" pitchFamily="34" charset="0"/>
              </a:rPr>
              <a:t>competent</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r>
            <a:br>
              <a:rPr lang="cs-CZ" sz="2400" dirty="0" smtClean="0">
                <a:solidFill>
                  <a:schemeClr val="bg1"/>
                </a:solidFill>
                <a:effectLst>
                  <a:outerShdw blurRad="38100" dist="38100" dir="2700000" algn="tl">
                    <a:srgbClr val="000000"/>
                  </a:outerShdw>
                </a:effectLst>
                <a:latin typeface="Tahoma" pitchFamily="34" charset="0"/>
              </a:rPr>
            </a:br>
            <a:r>
              <a:rPr lang="cs-CZ" sz="2400" dirty="0" smtClean="0">
                <a:solidFill>
                  <a:schemeClr val="bg1"/>
                </a:solidFill>
                <a:effectLst>
                  <a:outerShdw blurRad="38100" dist="38100" dir="2700000" algn="tl">
                    <a:srgbClr val="000000"/>
                  </a:outerShdw>
                </a:effectLst>
                <a:latin typeface="Tahoma" pitchFamily="34" charset="0"/>
              </a:rPr>
              <a:t>B </a:t>
            </a:r>
            <a:r>
              <a:rPr lang="cs-CZ" sz="2400" dirty="0" err="1" smtClean="0">
                <a:solidFill>
                  <a:schemeClr val="bg1"/>
                </a:solidFill>
                <a:effectLst>
                  <a:outerShdw blurRad="38100" dist="38100" dir="2700000" algn="tl">
                    <a:srgbClr val="000000"/>
                  </a:outerShdw>
                </a:effectLst>
                <a:latin typeface="Tahoma" pitchFamily="34" charset="0"/>
              </a:rPr>
              <a:t>cells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leading</a:t>
            </a:r>
            <a:r>
              <a:rPr lang="cs-CZ" sz="2400" dirty="0">
                <a:solidFill>
                  <a:schemeClr val="bg1"/>
                </a:solidFill>
                <a:effectLst>
                  <a:outerShdw blurRad="38100" dist="38100" dir="2700000" algn="tl">
                    <a:srgbClr val="000000"/>
                  </a:outerShdw>
                </a:effectLst>
                <a:latin typeface="Tahoma" pitchFamily="34" charset="0"/>
              </a:rPr>
              <a:t> to </a:t>
            </a:r>
            <a:r>
              <a:rPr lang="cs-CZ" sz="2400" dirty="0" err="1">
                <a:solidFill>
                  <a:schemeClr val="bg1"/>
                </a:solidFill>
                <a:effectLst>
                  <a:outerShdw blurRad="38100" dist="38100" dir="2700000" algn="tl">
                    <a:srgbClr val="000000"/>
                  </a:outerShdw>
                </a:effectLst>
                <a:latin typeface="Tahoma" pitchFamily="34" charset="0"/>
              </a:rPr>
              <a:t>their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proliferation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into</a:t>
            </a:r>
            <a:r>
              <a:rPr lang="cs-CZ" sz="2400" dirty="0">
                <a:solidFill>
                  <a:schemeClr val="bg1"/>
                </a:solidFill>
                <a:effectLst>
                  <a:outerShdw blurRad="38100" dist="38100" dir="2700000" algn="tl">
                    <a:srgbClr val="000000"/>
                  </a:outerShdw>
                </a:effectLst>
                <a:latin typeface="Tahoma" pitchFamily="34" charset="0"/>
              </a:rPr>
              <a:t> plasma </a:t>
            </a:r>
            <a:r>
              <a:rPr lang="cs-CZ" sz="2400" dirty="0" smtClean="0">
                <a:solidFill>
                  <a:schemeClr val="bg1"/>
                </a:solidFill>
                <a:effectLst>
                  <a:outerShdw blurRad="38100" dist="38100" dir="2700000" algn="tl">
                    <a:srgbClr val="000000"/>
                  </a:outerShdw>
                </a:effectLst>
                <a:latin typeface="Tahoma" pitchFamily="34" charset="0"/>
              </a:rPr>
              <a:t>(</a:t>
            </a:r>
            <a:r>
              <a:rPr lang="cs-CZ" sz="2400" dirty="0" err="1" smtClean="0">
                <a:solidFill>
                  <a:schemeClr val="bg1"/>
                </a:solidFill>
                <a:effectLst>
                  <a:outerShdw blurRad="38100" dist="38100" dir="2700000" algn="tl">
                    <a:srgbClr val="000000"/>
                  </a:outerShdw>
                </a:effectLst>
                <a:latin typeface="Tahoma" pitchFamily="34" charset="0"/>
              </a:rPr>
              <a:t>produce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Ab)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memory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cells</a:t>
            </a:r>
            <a:endParaRPr lang="cs-CZ" sz="2400" dirty="0">
              <a:solidFill>
                <a:schemeClr val="bg1"/>
              </a:solidFill>
              <a:effectLst>
                <a:outerShdw blurRad="38100" dist="38100" dir="2700000" algn="tl">
                  <a:srgbClr val="000000"/>
                </a:outerShdw>
              </a:effectLst>
              <a:latin typeface="Tahoma" pitchFamily="34" charset="0"/>
            </a:endParaRPr>
          </a:p>
          <a:p>
            <a:pPr>
              <a:lnSpc>
                <a:spcPct val="115000"/>
              </a:lnSpc>
              <a:buClr>
                <a:schemeClr val="folHlink"/>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classconnection.s3.amazonaws.com/38/flashcards/1293038/png/the_humoral_immune_response1336079029023.png"/>
          <p:cNvPicPr>
            <a:picLocks noGrp="1"/>
          </p:cNvPicPr>
          <p:nvPr>
            <p:ph idx="1"/>
          </p:nvPr>
        </p:nvPicPr>
        <p:blipFill>
          <a:blip r:embed="rId2" cstate="print"/>
          <a:srcRect/>
          <a:stretch>
            <a:fillRect/>
          </a:stretch>
        </p:blipFill>
        <p:spPr bwMode="auto">
          <a:xfrm>
            <a:off x="857250" y="1923891"/>
            <a:ext cx="7429500" cy="3878580"/>
          </a:xfrm>
          <a:prstGeom prst="rect">
            <a:avLst/>
          </a:prstGeom>
          <a:noFill/>
          <a:ln w="9525">
            <a:noFill/>
            <a:miter lim="800000"/>
            <a:headEnd/>
            <a:tailEnd/>
          </a:ln>
        </p:spPr>
      </p:pic>
      <p:sp>
        <p:nvSpPr>
          <p:cNvPr id="3" name="Nadpis 1"/>
          <p:cNvSpPr>
            <a:spLocks noGrp="1"/>
          </p:cNvSpPr>
          <p:nvPr>
            <p:ph type="title"/>
          </p:nvPr>
        </p:nvSpPr>
        <p:spPr>
          <a:xfrm>
            <a:off x="457200" y="485800"/>
            <a:ext cx="8229600" cy="1143000"/>
          </a:xfrm>
        </p:spPr>
        <p:txBody>
          <a:bodyPr>
            <a:normAutofit/>
          </a:bodyPr>
          <a:lstStyle/>
          <a:p>
            <a:r>
              <a:rPr lang="cs-CZ" dirty="0" smtClean="0">
                <a:solidFill>
                  <a:schemeClr val="bg1"/>
                </a:solidFill>
              </a:rPr>
              <a:t>T-</a:t>
            </a:r>
            <a:r>
              <a:rPr lang="cs-CZ" dirty="0" err="1" smtClean="0">
                <a:solidFill>
                  <a:schemeClr val="bg1"/>
                </a:solidFill>
              </a:rPr>
              <a:t>dependent</a:t>
            </a:r>
            <a:r>
              <a:rPr lang="cs-CZ" dirty="0" smtClean="0">
                <a:solidFill>
                  <a:schemeClr val="bg1"/>
                </a:solidFill>
              </a:rPr>
              <a:t> </a:t>
            </a:r>
            <a:r>
              <a:rPr lang="cs-CZ" dirty="0" err="1" smtClean="0">
                <a:solidFill>
                  <a:schemeClr val="bg1"/>
                </a:solidFill>
              </a:rPr>
              <a:t>immune</a:t>
            </a:r>
            <a:r>
              <a:rPr lang="cs-CZ" dirty="0" smtClean="0">
                <a:solidFill>
                  <a:schemeClr val="bg1"/>
                </a:solidFill>
              </a:rPr>
              <a:t> response</a:t>
            </a:r>
            <a:endParaRPr lang="cs-CZ"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cs-CZ" sz="2800" b="1" dirty="0">
                <a:solidFill>
                  <a:srgbClr val="00FF00"/>
                </a:solidFill>
                <a:effectLst>
                  <a:outerShdw blurRad="38100" dist="38100" dir="2700000" algn="tl">
                    <a:srgbClr val="000000"/>
                  </a:outerShdw>
                </a:effectLst>
                <a:latin typeface="Tahoma" pitchFamily="34" charset="0"/>
              </a:rPr>
              <a:t>Antigen </a:t>
            </a:r>
            <a:r>
              <a:rPr lang="cs-CZ" sz="2800" b="1" dirty="0" err="1">
                <a:solidFill>
                  <a:srgbClr val="00FF00"/>
                </a:solidFill>
                <a:effectLst>
                  <a:outerShdw blurRad="38100" dist="38100" dir="2700000" algn="tl">
                    <a:srgbClr val="000000"/>
                  </a:outerShdw>
                </a:effectLst>
                <a:latin typeface="Tahoma" pitchFamily="34" charset="0"/>
              </a:rPr>
              <a:t>recognition</a:t>
            </a:r>
            <a:r>
              <a:rPr lang="cs-CZ" sz="2800" b="1" dirty="0">
                <a:solidFill>
                  <a:srgbClr val="00FF00"/>
                </a:solidFill>
                <a:effectLst>
                  <a:outerShdw blurRad="38100" dist="38100" dir="2700000" algn="tl">
                    <a:srgbClr val="000000"/>
                  </a:outerShdw>
                </a:effectLst>
                <a:latin typeface="Tahoma" pitchFamily="34" charset="0"/>
              </a:rPr>
              <a:t> by B cell </a:t>
            </a:r>
            <a:br>
              <a:rPr lang="cs-CZ" sz="2800" b="1" dirty="0">
                <a:solidFill>
                  <a:srgbClr val="00FF00"/>
                </a:solidFill>
                <a:effectLst>
                  <a:outerShdw blurRad="38100" dist="38100" dir="2700000" algn="tl">
                    <a:srgbClr val="000000"/>
                  </a:outerShdw>
                </a:effectLst>
                <a:latin typeface="Tahoma" pitchFamily="34" charset="0"/>
              </a:rPr>
            </a:br>
            <a:r>
              <a:rPr lang="cs-CZ" sz="2800" b="1" dirty="0">
                <a:solidFill>
                  <a:srgbClr val="00FF00"/>
                </a:solidFill>
                <a:effectLst>
                  <a:outerShdw blurRad="38100" dist="38100" dir="2700000" algn="tl">
                    <a:srgbClr val="000000"/>
                  </a:outerShdw>
                </a:effectLst>
                <a:latin typeface="Tahoma" pitchFamily="34" charset="0"/>
              </a:rPr>
              <a:t>in </a:t>
            </a:r>
            <a:r>
              <a:rPr lang="cs-CZ" sz="2800" b="1" dirty="0" err="1">
                <a:solidFill>
                  <a:srgbClr val="00FF00"/>
                </a:solidFill>
                <a:effectLst>
                  <a:outerShdw blurRad="38100" dist="38100" dir="2700000" algn="tl">
                    <a:srgbClr val="000000"/>
                  </a:outerShdw>
                </a:effectLst>
                <a:latin typeface="Tahoma" pitchFamily="34" charset="0"/>
              </a:rPr>
              <a:t>secondary</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lymphoid</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organs</a:t>
            </a:r>
            <a:r>
              <a:rPr lang="cs-CZ" sz="4000" dirty="0">
                <a:solidFill>
                  <a:srgbClr val="00FF00"/>
                </a:solidFill>
              </a:rPr>
              <a:t> </a:t>
            </a:r>
          </a:p>
        </p:txBody>
      </p:sp>
      <p:pic>
        <p:nvPicPr>
          <p:cNvPr id="4" name="irc_mi" descr="http://classconnection.s3.amazonaws.com/38/flashcards/1293038/png/the_humoral_immune_response1336079029023.png"/>
          <p:cNvPicPr/>
          <p:nvPr/>
        </p:nvPicPr>
        <p:blipFill>
          <a:blip r:embed="rId2" cstate="print"/>
          <a:srcRect/>
          <a:stretch>
            <a:fillRect/>
          </a:stretch>
        </p:blipFill>
        <p:spPr bwMode="auto">
          <a:xfrm>
            <a:off x="785786" y="1447130"/>
            <a:ext cx="7452360" cy="4718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85800"/>
            <a:ext cx="8229600" cy="1143000"/>
          </a:xfrm>
        </p:spPr>
        <p:txBody>
          <a:bodyPr>
            <a:normAutofit fontScale="90000"/>
          </a:bodyPr>
          <a:lstStyle/>
          <a:p>
            <a:r>
              <a:rPr lang="cs-CZ" dirty="0" smtClean="0">
                <a:solidFill>
                  <a:schemeClr val="bg1"/>
                </a:solidFill>
              </a:rPr>
              <a:t>Antigen </a:t>
            </a:r>
            <a:r>
              <a:rPr lang="cs-CZ" dirty="0" err="1" smtClean="0">
                <a:solidFill>
                  <a:schemeClr val="bg1"/>
                </a:solidFill>
              </a:rPr>
              <a:t>presentation</a:t>
            </a:r>
            <a:r>
              <a:rPr lang="cs-CZ" dirty="0" smtClean="0">
                <a:solidFill>
                  <a:schemeClr val="bg1"/>
                </a:solidFill>
              </a:rPr>
              <a:t> by B </a:t>
            </a:r>
            <a:r>
              <a:rPr lang="cs-CZ" dirty="0" err="1" smtClean="0">
                <a:solidFill>
                  <a:schemeClr val="bg1"/>
                </a:solidFill>
              </a:rPr>
              <a:t>lymphocyte</a:t>
            </a:r>
            <a:r>
              <a:rPr lang="cs-CZ" dirty="0" smtClean="0">
                <a:solidFill>
                  <a:schemeClr val="bg1"/>
                </a:solidFill>
              </a:rPr>
              <a:t> </a:t>
            </a:r>
            <a:br>
              <a:rPr lang="cs-CZ" dirty="0" smtClean="0">
                <a:solidFill>
                  <a:schemeClr val="bg1"/>
                </a:solidFill>
              </a:rPr>
            </a:br>
            <a:r>
              <a:rPr lang="cs-CZ" dirty="0" smtClean="0">
                <a:solidFill>
                  <a:schemeClr val="bg1"/>
                </a:solidFill>
              </a:rPr>
              <a:t>to Th2 </a:t>
            </a:r>
            <a:r>
              <a:rPr lang="cs-CZ" dirty="0" err="1" smtClean="0">
                <a:solidFill>
                  <a:schemeClr val="bg1"/>
                </a:solidFill>
              </a:rPr>
              <a:t>lymphocyte</a:t>
            </a:r>
            <a:endParaRPr lang="cs-CZ" dirty="0">
              <a:solidFill>
                <a:schemeClr val="bg1"/>
              </a:solidFill>
            </a:endParaRPr>
          </a:p>
        </p:txBody>
      </p:sp>
      <p:pic>
        <p:nvPicPr>
          <p:cNvPr id="4" name="Picture 4" descr="interakce Th2 a B"/>
          <p:cNvPicPr>
            <a:picLocks noGrp="1" noChangeAspect="1" noChangeArrowheads="1"/>
          </p:cNvPicPr>
          <p:nvPr>
            <p:ph idx="1"/>
          </p:nvPr>
        </p:nvPicPr>
        <p:blipFill>
          <a:blip r:embed="rId2" cstate="print"/>
          <a:srcRect/>
          <a:stretch>
            <a:fillRect/>
          </a:stretch>
        </p:blipFill>
        <p:spPr bwMode="auto">
          <a:xfrm>
            <a:off x="2688307" y="2132856"/>
            <a:ext cx="3971925" cy="297894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68313" y="836613"/>
            <a:ext cx="8229600" cy="5649912"/>
          </a:xfrm>
        </p:spPr>
        <p:txBody>
          <a:bodyPr/>
          <a:lstStyle/>
          <a:p>
            <a:pPr>
              <a:lnSpc>
                <a:spcPct val="115000"/>
              </a:lnSpc>
              <a:buClr>
                <a:srgbClr val="00FF00"/>
              </a:buClr>
              <a:buFont typeface="Wingdings" pitchFamily="2" charset="2"/>
              <a:buChar char="§"/>
            </a:pPr>
            <a:r>
              <a:rPr lang="cs-CZ" sz="2400" dirty="0">
                <a:solidFill>
                  <a:srgbClr val="FFFF00"/>
                </a:solidFill>
                <a:effectLst>
                  <a:outerShdw blurRad="38100" dist="38100" dir="2700000" algn="tl">
                    <a:srgbClr val="000000"/>
                  </a:outerShdw>
                </a:effectLst>
                <a:latin typeface="Tahoma" pitchFamily="34" charset="0"/>
              </a:rPr>
              <a:t>Plasma </a:t>
            </a:r>
            <a:r>
              <a:rPr lang="cs-CZ" sz="2400" dirty="0" err="1">
                <a:solidFill>
                  <a:srgbClr val="FFFF00"/>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are </a:t>
            </a:r>
            <a:r>
              <a:rPr lang="cs-CZ" sz="2400" dirty="0" err="1">
                <a:solidFill>
                  <a:schemeClr val="bg1"/>
                </a:solidFill>
                <a:effectLst>
                  <a:outerShdw blurRad="38100" dist="38100" dir="2700000" algn="tl">
                    <a:srgbClr val="000000"/>
                  </a:outerShdw>
                </a:effectLst>
                <a:latin typeface="Tahoma" pitchFamily="34" charset="0"/>
              </a:rPr>
              <a:t>spread</a:t>
            </a:r>
            <a:r>
              <a:rPr lang="cs-CZ" sz="2400" dirty="0">
                <a:solidFill>
                  <a:schemeClr val="bg1"/>
                </a:solidFill>
                <a:effectLst>
                  <a:outerShdw blurRad="38100" dist="38100" dir="2700000" algn="tl">
                    <a:srgbClr val="000000"/>
                  </a:outerShdw>
                </a:effectLst>
                <a:latin typeface="Tahoma" pitchFamily="34" charset="0"/>
              </a:rPr>
              <a:t> by </a:t>
            </a:r>
            <a:r>
              <a:rPr lang="cs-CZ" sz="2400" dirty="0" err="1">
                <a:solidFill>
                  <a:schemeClr val="bg1"/>
                </a:solidFill>
                <a:effectLst>
                  <a:outerShdw blurRad="38100" dist="38100" dir="2700000" algn="tl">
                    <a:srgbClr val="000000"/>
                  </a:outerShdw>
                </a:effectLst>
                <a:latin typeface="Tahoma" pitchFamily="34" charset="0"/>
              </a:rPr>
              <a:t>bloodstream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into</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organism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particularly</a:t>
            </a:r>
            <a:r>
              <a:rPr lang="cs-CZ" sz="2400" dirty="0">
                <a:solidFill>
                  <a:schemeClr val="bg1"/>
                </a:solidFill>
                <a:effectLst>
                  <a:outerShdw blurRad="38100" dist="38100" dir="2700000" algn="tl">
                    <a:srgbClr val="000000"/>
                  </a:outerShdw>
                </a:effectLst>
                <a:latin typeface="Tahoma" pitchFamily="34" charset="0"/>
              </a:rPr>
              <a:t> bone </a:t>
            </a:r>
            <a:r>
              <a:rPr lang="cs-CZ" sz="2400" dirty="0" err="1">
                <a:solidFill>
                  <a:schemeClr val="bg1"/>
                </a:solidFill>
                <a:effectLst>
                  <a:outerShdw blurRad="38100" dist="38100" dir="2700000" algn="tl">
                    <a:srgbClr val="000000"/>
                  </a:outerShdw>
                </a:effectLst>
                <a:latin typeface="Tahoma" pitchFamily="34" charset="0"/>
              </a:rPr>
              <a:t>marrow</a:t>
            </a:r>
            <a:r>
              <a:rPr lang="cs-CZ" sz="2400" dirty="0">
                <a:solidFill>
                  <a:schemeClr val="bg1"/>
                </a:solidFill>
                <a:effectLst>
                  <a:outerShdw blurRad="38100" dist="38100" dir="2700000" algn="tl">
                    <a:srgbClr val="000000"/>
                  </a:outerShdw>
                </a:effectLst>
                <a:latin typeface="Tahoma" pitchFamily="34" charset="0"/>
              </a:rPr>
              <a:t>)</a:t>
            </a:r>
          </a:p>
          <a:p>
            <a:pPr>
              <a:lnSpc>
                <a:spcPct val="115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Antibodies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produced</a:t>
            </a:r>
            <a:r>
              <a:rPr lang="cs-CZ" sz="2400" dirty="0">
                <a:solidFill>
                  <a:schemeClr val="bg1"/>
                </a:solidFill>
                <a:effectLst>
                  <a:outerShdw blurRad="38100" dist="38100" dir="2700000" algn="tl">
                    <a:srgbClr val="000000"/>
                  </a:outerShdw>
                </a:effectLst>
                <a:latin typeface="Tahoma" pitchFamily="34" charset="0"/>
              </a:rPr>
              <a:t> in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primary</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phase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(3-4 </a:t>
            </a:r>
            <a:r>
              <a:rPr lang="cs-CZ" sz="2400" dirty="0" err="1">
                <a:solidFill>
                  <a:schemeClr val="bg1"/>
                </a:solidFill>
                <a:effectLst>
                  <a:outerShdw blurRad="38100" dist="38100" dir="2700000" algn="tl">
                    <a:srgbClr val="000000"/>
                  </a:outerShdw>
                </a:effectLst>
                <a:latin typeface="Tahoma" pitchFamily="34" charset="0"/>
              </a:rPr>
              <a:t>days</a:t>
            </a:r>
            <a:r>
              <a:rPr lang="cs-CZ" sz="2400" dirty="0">
                <a:solidFill>
                  <a:schemeClr val="bg1"/>
                </a:solidFill>
                <a:effectLst>
                  <a:outerShdw blurRad="38100" dist="38100" dir="2700000" algn="tl">
                    <a:srgbClr val="000000"/>
                  </a:outerShdw>
                </a:effectLst>
                <a:latin typeface="Tahoma" pitchFamily="34" charset="0"/>
              </a:rPr>
              <a:t>) are </a:t>
            </a:r>
            <a:r>
              <a:rPr lang="cs-CZ" sz="2400" dirty="0" err="1">
                <a:solidFill>
                  <a:srgbClr val="FFFF00"/>
                </a:solidFill>
                <a:effectLst>
                  <a:outerShdw blurRad="38100" dist="38100" dir="2700000" algn="tl">
                    <a:srgbClr val="000000"/>
                  </a:outerShdw>
                </a:effectLst>
                <a:latin typeface="Tahoma" pitchFamily="34" charset="0"/>
              </a:rPr>
              <a:t>IgM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have</a:t>
            </a:r>
            <a:r>
              <a:rPr lang="cs-CZ" sz="2400" dirty="0">
                <a:solidFill>
                  <a:schemeClr val="bg1"/>
                </a:solidFill>
                <a:effectLst>
                  <a:outerShdw blurRad="38100" dist="38100" dir="2700000" algn="tl">
                    <a:srgbClr val="000000"/>
                  </a:outerShdw>
                </a:effectLst>
                <a:latin typeface="Tahoma" pitchFamily="34" charset="0"/>
              </a:rPr>
              <a:t> a </a:t>
            </a:r>
            <a:r>
              <a:rPr lang="cs-CZ" sz="2400" dirty="0" err="1">
                <a:solidFill>
                  <a:schemeClr val="bg1"/>
                </a:solidFill>
                <a:effectLst>
                  <a:outerShdw blurRad="38100" dist="38100" dir="2700000" algn="tl">
                    <a:srgbClr val="000000"/>
                  </a:outerShdw>
                </a:effectLst>
                <a:latin typeface="Tahoma" pitchFamily="34" charset="0"/>
              </a:rPr>
              <a:t>low</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affinity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create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immune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complexes</a:t>
            </a:r>
            <a:endParaRPr lang="cs-CZ" sz="2400" dirty="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15000"/>
              </a:lnSpc>
              <a:buClr>
                <a:srgbClr val="00FF00"/>
              </a:buClr>
              <a:buFont typeface="Wingdings" pitchFamily="2" charset="2"/>
              <a:buChar char="§"/>
            </a:pPr>
            <a:r>
              <a:rPr lang="cs-CZ" sz="2400" dirty="0" err="1">
                <a:solidFill>
                  <a:srgbClr val="FFFF00"/>
                </a:solidFill>
                <a:effectLst>
                  <a:outerShdw blurRad="38100" dist="38100" dir="2700000" algn="tl">
                    <a:srgbClr val="000000"/>
                  </a:outerShdw>
                </a:effectLst>
                <a:latin typeface="Tahoma" pitchFamily="34" charset="0"/>
              </a:rPr>
              <a:t>Immune</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complexes</a:t>
            </a:r>
            <a:r>
              <a:rPr lang="cs-CZ" sz="2400" dirty="0">
                <a:solidFill>
                  <a:schemeClr val="bg1"/>
                </a:solidFill>
                <a:effectLst>
                  <a:outerShdw blurRad="38100" dist="38100" dir="2700000" algn="tl">
                    <a:srgbClr val="000000"/>
                  </a:outerShdw>
                </a:effectLst>
                <a:latin typeface="Tahoma" pitchFamily="34" charset="0"/>
              </a:rPr>
              <a:t> are </a:t>
            </a:r>
            <a:r>
              <a:rPr lang="cs-CZ" sz="2400" dirty="0" err="1">
                <a:solidFill>
                  <a:schemeClr val="bg1"/>
                </a:solidFill>
                <a:effectLst>
                  <a:outerShdw blurRad="38100" dist="38100" dir="2700000" algn="tl">
                    <a:srgbClr val="000000"/>
                  </a:outerShdw>
                </a:effectLst>
                <a:latin typeface="Tahoma" pitchFamily="34" charset="0"/>
              </a:rPr>
              <a:t>captured</a:t>
            </a:r>
            <a:r>
              <a:rPr lang="cs-CZ" sz="2400" dirty="0">
                <a:solidFill>
                  <a:schemeClr val="bg1"/>
                </a:solidFill>
                <a:effectLst>
                  <a:outerShdw blurRad="38100" dist="38100" dir="2700000" algn="tl">
                    <a:srgbClr val="000000"/>
                  </a:outerShdw>
                </a:effectLst>
                <a:latin typeface="Tahoma" pitchFamily="34" charset="0"/>
              </a:rPr>
              <a:t> in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secondary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lymphoid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organs</a:t>
            </a:r>
            <a:r>
              <a:rPr lang="cs-CZ" sz="2400" dirty="0">
                <a:solidFill>
                  <a:schemeClr val="bg1"/>
                </a:solidFill>
                <a:effectLst>
                  <a:outerShdw blurRad="38100" dist="38100" dir="2700000" algn="tl">
                    <a:srgbClr val="000000"/>
                  </a:outerShdw>
                </a:effectLst>
                <a:latin typeface="Tahoma" pitchFamily="34" charset="0"/>
              </a:rPr>
              <a:t> on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surface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FDC (</a:t>
            </a:r>
            <a:r>
              <a:rPr lang="cs-CZ" sz="2400" dirty="0" err="1">
                <a:solidFill>
                  <a:schemeClr val="bg1"/>
                </a:solidFill>
                <a:effectLst>
                  <a:outerShdw blurRad="38100" dist="38100" dir="2700000" algn="tl">
                    <a:srgbClr val="000000"/>
                  </a:outerShdw>
                </a:effectLst>
                <a:latin typeface="Tahoma" pitchFamily="34" charset="0"/>
              </a:rPr>
              <a:t>follicular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dendritic</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presenting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to B </a:t>
            </a:r>
            <a:r>
              <a:rPr lang="cs-CZ" sz="2400" dirty="0" err="1">
                <a:solidFill>
                  <a:schemeClr val="bg1"/>
                </a:solidFill>
                <a:effectLst>
                  <a:outerShdw blurRad="38100" dist="38100" dir="2700000" algn="tl">
                    <a:srgbClr val="000000"/>
                  </a:outerShdw>
                </a:effectLst>
                <a:latin typeface="Tahoma" pitchFamily="34" charset="0"/>
              </a:rPr>
              <a:t>lymphocytes</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1"/>
          </p:nvPr>
        </p:nvSpPr>
        <p:spPr>
          <a:xfrm>
            <a:off x="457200" y="260350"/>
            <a:ext cx="8229600" cy="6264275"/>
          </a:xfrm>
        </p:spPr>
        <p:txBody>
          <a:bodyPr>
            <a:normAutofit fontScale="85000" lnSpcReduction="10000"/>
          </a:bodyPr>
          <a:lstStyle/>
          <a:p>
            <a:pPr>
              <a:buFont typeface="Wingdings" pitchFamily="2" charset="2"/>
              <a:buNone/>
            </a:pPr>
            <a:r>
              <a:rPr lang="cs-CZ" sz="2800" b="1" dirty="0">
                <a:solidFill>
                  <a:schemeClr val="folHlink"/>
                </a:solidFill>
                <a:effectLst>
                  <a:outerShdw blurRad="38100" dist="38100" dir="2700000" algn="tl">
                    <a:srgbClr val="000000"/>
                  </a:outerShdw>
                </a:effectLst>
                <a:latin typeface="Tahoma" pitchFamily="34" charset="0"/>
              </a:rPr>
              <a:t>   </a:t>
            </a:r>
            <a:endParaRPr lang="cs-CZ" sz="2800" b="1" dirty="0" smtClean="0">
              <a:solidFill>
                <a:schemeClr val="folHlink"/>
              </a:solidFill>
              <a:effectLst>
                <a:outerShdw blurRad="38100" dist="38100" dir="2700000" algn="tl">
                  <a:srgbClr val="000000"/>
                </a:outerShdw>
              </a:effectLst>
              <a:latin typeface="Tahoma" pitchFamily="34" charset="0"/>
            </a:endParaRPr>
          </a:p>
          <a:p>
            <a:pPr>
              <a:buFont typeface="Wingdings" pitchFamily="2" charset="2"/>
              <a:buNone/>
            </a:pPr>
            <a:r>
              <a:rPr lang="cs-CZ" sz="2800" b="1" u="sng" dirty="0" err="1" smtClean="0">
                <a:solidFill>
                  <a:srgbClr val="00FF00"/>
                </a:solidFill>
                <a:effectLst>
                  <a:outerShdw blurRad="38100" dist="38100" dir="2700000" algn="tl">
                    <a:srgbClr val="000000"/>
                  </a:outerShdw>
                </a:effectLst>
                <a:latin typeface="Tahoma" pitchFamily="34" charset="0"/>
              </a:rPr>
              <a:t>Secondary</a:t>
            </a:r>
            <a:r>
              <a:rPr lang="cs-CZ" sz="2800" b="1" u="sng" dirty="0" smtClean="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phase</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of</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smtClean="0">
                <a:solidFill>
                  <a:srgbClr val="00FF00"/>
                </a:solidFill>
                <a:effectLst>
                  <a:outerShdw blurRad="38100" dist="38100" dir="2700000" algn="tl">
                    <a:srgbClr val="000000"/>
                  </a:outerShdw>
                </a:effectLst>
                <a:latin typeface="Tahoma" pitchFamily="34" charset="0"/>
              </a:rPr>
              <a:t>antibody</a:t>
            </a:r>
            <a:r>
              <a:rPr lang="cs-CZ" sz="2800" b="1" u="sng" dirty="0" smtClean="0">
                <a:solidFill>
                  <a:srgbClr val="00FF00"/>
                </a:solidFill>
                <a:effectLst>
                  <a:outerShdw blurRad="38100" dist="38100" dir="2700000" algn="tl">
                    <a:srgbClr val="000000"/>
                  </a:outerShdw>
                </a:effectLst>
                <a:latin typeface="Tahoma" pitchFamily="34" charset="0"/>
              </a:rPr>
              <a:t> </a:t>
            </a:r>
            <a:r>
              <a:rPr lang="cs-CZ" sz="2800" b="1" u="sng" dirty="0">
                <a:solidFill>
                  <a:srgbClr val="00FF00"/>
                </a:solidFill>
                <a:effectLst>
                  <a:outerShdw blurRad="38100" dist="38100" dir="2700000" algn="tl">
                    <a:srgbClr val="000000"/>
                  </a:outerShdw>
                </a:effectLst>
                <a:latin typeface="Tahoma" pitchFamily="34" charset="0"/>
              </a:rPr>
              <a:t>response</a:t>
            </a:r>
          </a:p>
          <a:p>
            <a:pP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smtClean="0">
                <a:solidFill>
                  <a:schemeClr val="bg1"/>
                </a:solidFill>
                <a:effectLst>
                  <a:outerShdw blurRad="38100" dist="38100" dir="2700000" algn="tl">
                    <a:srgbClr val="000000"/>
                  </a:outerShdw>
                </a:effectLst>
                <a:latin typeface="Tahoma" pitchFamily="34" charset="0"/>
              </a:rPr>
              <a:t>Begins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when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sufficient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amount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immune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complexes</a:t>
            </a:r>
            <a:r>
              <a:rPr lang="cs-CZ" sz="2400" dirty="0" smtClean="0">
                <a:solidFill>
                  <a:schemeClr val="bg1"/>
                </a:solidFill>
                <a:effectLst>
                  <a:outerShdw blurRad="38100" dist="38100" dir="2700000" algn="tl">
                    <a:srgbClr val="000000"/>
                  </a:outerShdw>
                </a:effectLst>
                <a:latin typeface="Tahoma" pitchFamily="34" charset="0"/>
              </a:rPr>
              <a:t> on </a:t>
            </a:r>
            <a:r>
              <a:rPr lang="cs-CZ" sz="2400" dirty="0" err="1" smtClean="0">
                <a:solidFill>
                  <a:schemeClr val="bg1"/>
                </a:solidFill>
                <a:effectLst>
                  <a:outerShdw blurRad="38100" dist="38100" dir="2700000" algn="tl">
                    <a:srgbClr val="000000"/>
                  </a:outerShdw>
                </a:effectLst>
                <a:latin typeface="Tahoma" pitchFamily="34" charset="0"/>
              </a:rPr>
              <a:t>FDCs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catched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and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when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Ag</a:t>
            </a:r>
            <a:r>
              <a:rPr lang="cs-CZ" sz="2400" dirty="0" smtClean="0">
                <a:solidFill>
                  <a:schemeClr val="bg1"/>
                </a:solidFill>
                <a:effectLst>
                  <a:outerShdw blurRad="38100" dist="38100" dir="2700000" algn="tl">
                    <a:srgbClr val="000000"/>
                  </a:outerShdw>
                </a:effectLst>
                <a:latin typeface="Tahoma" pitchFamily="34" charset="0"/>
              </a:rPr>
              <a:t> in </a:t>
            </a:r>
            <a:r>
              <a:rPr lang="cs-CZ" sz="2400" dirty="0" err="1" smtClean="0">
                <a:solidFill>
                  <a:schemeClr val="bg1"/>
                </a:solidFill>
                <a:effectLst>
                  <a:outerShdw blurRad="38100" dist="38100" dir="2700000" algn="tl">
                    <a:srgbClr val="000000"/>
                  </a:outerShdw>
                </a:effectLst>
                <a:latin typeface="Tahoma" pitchFamily="34" charset="0"/>
              </a:rPr>
              <a:t>immune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complexes</a:t>
            </a:r>
            <a:r>
              <a:rPr lang="cs-CZ" sz="2400" dirty="0" smtClean="0">
                <a:solidFill>
                  <a:schemeClr val="bg1"/>
                </a:solidFill>
                <a:effectLst>
                  <a:outerShdw blurRad="38100" dist="38100" dir="2700000" algn="tl">
                    <a:srgbClr val="000000"/>
                  </a:outerShdw>
                </a:effectLst>
                <a:latin typeface="Tahoma" pitchFamily="34" charset="0"/>
              </a:rPr>
              <a:t> are </a:t>
            </a:r>
            <a:r>
              <a:rPr lang="cs-CZ" sz="2400" dirty="0" err="1" smtClean="0">
                <a:solidFill>
                  <a:schemeClr val="bg1"/>
                </a:solidFill>
                <a:effectLst>
                  <a:outerShdw blurRad="38100" dist="38100" dir="2700000" algn="tl">
                    <a:srgbClr val="000000"/>
                  </a:outerShdw>
                </a:effectLst>
                <a:latin typeface="Tahoma" pitchFamily="34" charset="0"/>
              </a:rPr>
              <a:t>recognized</a:t>
            </a:r>
            <a:r>
              <a:rPr lang="cs-CZ" sz="2400" dirty="0" smtClean="0">
                <a:solidFill>
                  <a:schemeClr val="bg1"/>
                </a:solidFill>
                <a:effectLst>
                  <a:outerShdw blurRad="38100" dist="38100" dir="2700000" algn="tl">
                    <a:srgbClr val="000000"/>
                  </a:outerShdw>
                </a:effectLst>
                <a:latin typeface="Tahoma" pitchFamily="34" charset="0"/>
              </a:rPr>
              <a:t> by B </a:t>
            </a:r>
            <a:r>
              <a:rPr lang="cs-CZ" sz="2400" dirty="0" err="1" smtClean="0">
                <a:solidFill>
                  <a:schemeClr val="bg1"/>
                </a:solidFill>
                <a:effectLst>
                  <a:outerShdw blurRad="38100" dist="38100" dir="2700000" algn="tl">
                    <a:srgbClr val="000000"/>
                  </a:outerShdw>
                </a:effectLst>
                <a:latin typeface="Tahoma" pitchFamily="34" charset="0"/>
              </a:rPr>
              <a:t>cells</a:t>
            </a:r>
            <a:r>
              <a:rPr lang="cs-CZ" sz="2400" dirty="0" smtClean="0">
                <a:solidFill>
                  <a:schemeClr val="bg1"/>
                </a:solidFill>
                <a:effectLst>
                  <a:outerShdw blurRad="38100" dist="38100" dir="2700000" algn="tl">
                    <a:srgbClr val="000000"/>
                  </a:outerShdw>
                </a:effectLst>
                <a:latin typeface="Tahoma" pitchFamily="34" charset="0"/>
              </a:rPr>
              <a:t> </a:t>
            </a: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None/>
            </a:pPr>
            <a:r>
              <a:rPr lang="cs-CZ" sz="2400" dirty="0" smtClean="0">
                <a:solidFill>
                  <a:schemeClr val="bg1"/>
                </a:solidFill>
                <a:effectLst>
                  <a:outerShdw blurRad="38100" dist="38100" dir="2700000" algn="tl">
                    <a:srgbClr val="000000"/>
                  </a:outerShdw>
                </a:effectLst>
                <a:latin typeface="Tahoma" pitchFamily="34" charset="0"/>
              </a:rPr>
              <a:t>    </a:t>
            </a: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smtClean="0">
                <a:solidFill>
                  <a:srgbClr val="00FF00"/>
                </a:solidFill>
                <a:effectLst>
                  <a:outerShdw blurRad="38100" dist="38100" dir="2700000" algn="tl">
                    <a:srgbClr val="000000"/>
                  </a:outerShdw>
                </a:effectLst>
                <a:latin typeface="Tahoma" pitchFamily="34" charset="0"/>
              </a:rPr>
              <a:t>Germinal</a:t>
            </a:r>
            <a:r>
              <a:rPr lang="cs-CZ" sz="2400" dirty="0" smtClean="0">
                <a:solidFill>
                  <a:srgbClr val="00FF00"/>
                </a:solidFill>
                <a:effectLst>
                  <a:outerShdw blurRad="38100" dist="38100" dir="2700000" algn="tl">
                    <a:srgbClr val="000000"/>
                  </a:outerShdw>
                </a:effectLst>
                <a:latin typeface="Tahoma" pitchFamily="34" charset="0"/>
              </a:rPr>
              <a:t> center </a:t>
            </a:r>
            <a:r>
              <a:rPr lang="cs-CZ" sz="2400" dirty="0" err="1" smtClean="0">
                <a:solidFill>
                  <a:srgbClr val="00FF00"/>
                </a:solidFill>
                <a:effectLst>
                  <a:outerShdw blurRad="38100" dist="38100" dir="2700000" algn="tl">
                    <a:srgbClr val="000000"/>
                  </a:outerShdw>
                </a:effectLst>
                <a:latin typeface="Tahoma" pitchFamily="34" charset="0"/>
              </a:rPr>
              <a:t>reaction</a:t>
            </a:r>
            <a:r>
              <a:rPr lang="cs-CZ" sz="2400" dirty="0" smtClean="0">
                <a:solidFill>
                  <a:srgbClr val="00FF00"/>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under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influence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signals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from</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FDC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T</a:t>
            </a:r>
            <a:r>
              <a:rPr lang="cs-CZ" sz="2400" baseline="-25000" dirty="0">
                <a:solidFill>
                  <a:schemeClr val="bg1"/>
                </a:solidFill>
                <a:effectLst>
                  <a:outerShdw blurRad="38100" dist="38100" dir="2700000" algn="tl">
                    <a:srgbClr val="000000"/>
                  </a:outerShdw>
                </a:effectLst>
                <a:latin typeface="Tahoma" pitchFamily="34" charset="0"/>
              </a:rPr>
              <a:t>H</a:t>
            </a:r>
            <a:r>
              <a:rPr lang="cs-CZ" sz="2400" dirty="0">
                <a:solidFill>
                  <a:schemeClr val="bg1"/>
                </a:solidFill>
                <a:effectLst>
                  <a:outerShdw blurRad="38100" dist="38100" dir="2700000" algn="tl">
                    <a:srgbClr val="000000"/>
                  </a:outerShdw>
                </a:effectLst>
                <a:latin typeface="Tahoma" pitchFamily="34" charset="0"/>
              </a:rPr>
              <a:t>2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(CD40L, </a:t>
            </a:r>
            <a:r>
              <a:rPr lang="cs-CZ" sz="2400" dirty="0" err="1">
                <a:solidFill>
                  <a:schemeClr val="bg1"/>
                </a:solidFill>
                <a:effectLst>
                  <a:outerShdw blurRad="38100" dist="38100" dir="2700000" algn="tl">
                    <a:srgbClr val="000000"/>
                  </a:outerShdw>
                </a:effectLst>
                <a:latin typeface="Tahoma" pitchFamily="34" charset="0"/>
              </a:rPr>
              <a:t>cytokines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started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proliferation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B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accompanied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somatic</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mutations</a:t>
            </a:r>
            <a:r>
              <a:rPr lang="cs-CZ" sz="2400" dirty="0">
                <a:solidFill>
                  <a:srgbClr val="FFFF00"/>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formation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clones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new</a:t>
            </a:r>
            <a:r>
              <a:rPr lang="cs-CZ" sz="2400" dirty="0">
                <a:solidFill>
                  <a:schemeClr val="bg1"/>
                </a:solidFill>
                <a:effectLst>
                  <a:outerShdw blurRad="38100" dist="38100" dir="2700000" algn="tl">
                    <a:srgbClr val="000000"/>
                  </a:outerShdw>
                </a:effectLst>
                <a:latin typeface="Tahoma" pitchFamily="34" charset="0"/>
              </a:rPr>
              <a:t> BCR → </a:t>
            </a:r>
            <a:r>
              <a:rPr lang="cs-CZ" sz="2400" dirty="0" err="1">
                <a:solidFill>
                  <a:schemeClr val="bg1"/>
                </a:solidFill>
                <a:effectLst>
                  <a:outerShdw blurRad="38100" dist="38100" dir="2700000" algn="tl">
                    <a:srgbClr val="000000"/>
                  </a:outerShdw>
                </a:effectLst>
                <a:latin typeface="Tahoma" pitchFamily="34" charset="0"/>
              </a:rPr>
              <a:t>survive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only</a:t>
            </a:r>
            <a:r>
              <a:rPr lang="cs-CZ" sz="2400" dirty="0">
                <a:solidFill>
                  <a:schemeClr val="bg1"/>
                </a:solidFill>
                <a:effectLst>
                  <a:outerShdw blurRad="38100" dist="38100" dir="2700000" algn="tl">
                    <a:srgbClr val="000000"/>
                  </a:outerShdw>
                </a:effectLst>
                <a:latin typeface="Tahoma" pitchFamily="34" charset="0"/>
              </a:rPr>
              <a:t> B </a:t>
            </a:r>
            <a:r>
              <a:rPr lang="cs-CZ" sz="2400" dirty="0" err="1">
                <a:solidFill>
                  <a:schemeClr val="bg1"/>
                </a:solidFill>
                <a:effectLst>
                  <a:outerShdw blurRad="38100" dist="38100" dir="2700000" algn="tl">
                    <a:srgbClr val="000000"/>
                  </a:outerShdw>
                </a:effectLst>
                <a:latin typeface="Tahoma" pitchFamily="34" charset="0"/>
              </a:rPr>
              <a:t>cells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 BCR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highest</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affinity</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to </a:t>
            </a:r>
            <a:r>
              <a:rPr lang="cs-CZ" sz="2400" dirty="0" err="1" smtClean="0">
                <a:solidFill>
                  <a:schemeClr val="bg1"/>
                </a:solidFill>
                <a:effectLst>
                  <a:outerShdw blurRad="38100" dist="38100" dir="2700000" algn="tl">
                    <a:srgbClr val="000000"/>
                  </a:outerShdw>
                </a:effectLst>
                <a:latin typeface="Tahoma" pitchFamily="34" charset="0"/>
              </a:rPr>
              <a:t>Ag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affinity</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maturation</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of</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antibodies</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(4-6 x </a:t>
            </a:r>
            <a:r>
              <a:rPr lang="cs-CZ" sz="2400" dirty="0" err="1" smtClean="0">
                <a:solidFill>
                  <a:schemeClr val="bg1"/>
                </a:solidFill>
                <a:effectLst>
                  <a:outerShdw blurRad="38100" dist="38100" dir="2700000" algn="tl">
                    <a:srgbClr val="000000"/>
                  </a:outerShdw>
                </a:effectLst>
                <a:latin typeface="Tahoma" pitchFamily="34" charset="0"/>
              </a:rPr>
              <a:t>higher</a:t>
            </a:r>
            <a:r>
              <a:rPr lang="cs-CZ" sz="2400" dirty="0" smtClean="0">
                <a:solidFill>
                  <a:schemeClr val="bg1"/>
                </a:solidFill>
                <a:effectLst>
                  <a:outerShdw blurRad="38100" dist="38100" dir="2700000" algn="tl">
                    <a:srgbClr val="000000"/>
                  </a:outerShdw>
                </a:effectLst>
                <a:latin typeface="Tahoma" pitchFamily="34" charset="0"/>
              </a:rPr>
              <a:t> afinity to </a:t>
            </a:r>
            <a:r>
              <a:rPr lang="cs-CZ" sz="2400" dirty="0" err="1" smtClean="0">
                <a:solidFill>
                  <a:schemeClr val="bg1"/>
                </a:solidFill>
                <a:effectLst>
                  <a:outerShdw blurRad="38100" dist="38100" dir="2700000" algn="tl">
                    <a:srgbClr val="000000"/>
                  </a:outerShdw>
                </a:effectLst>
                <a:latin typeface="Tahoma" pitchFamily="34" charset="0"/>
              </a:rPr>
              <a:t>Ag</a:t>
            </a:r>
            <a:r>
              <a:rPr lang="cs-CZ" sz="2400" dirty="0" smtClean="0">
                <a:solidFill>
                  <a:schemeClr val="bg1"/>
                </a:solidFill>
                <a:effectLst>
                  <a:outerShdw blurRad="38100" dist="38100" dir="2700000" algn="tl">
                    <a:srgbClr val="000000"/>
                  </a:outerShdw>
                </a:effectLst>
                <a:latin typeface="Tahoma" pitchFamily="34" charset="0"/>
              </a:rPr>
              <a:t>)</a:t>
            </a: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idx="1"/>
          </p:nvPr>
        </p:nvSpPr>
        <p:spPr>
          <a:xfrm>
            <a:off x="457200" y="260350"/>
            <a:ext cx="8229600" cy="6264275"/>
          </a:xfrm>
        </p:spPr>
        <p:txBody>
          <a:bodyPr>
            <a:normAutofit/>
          </a:bodyPr>
          <a:lstStyle/>
          <a:p>
            <a:pPr>
              <a:buFont typeface="Wingdings" pitchFamily="2" charset="2"/>
              <a:buNone/>
            </a:pPr>
            <a:r>
              <a:rPr lang="cs-CZ" sz="2800" b="1" dirty="0">
                <a:solidFill>
                  <a:schemeClr val="folHlink"/>
                </a:solidFill>
                <a:effectLst>
                  <a:outerShdw blurRad="38100" dist="38100" dir="2700000" algn="tl">
                    <a:srgbClr val="000000"/>
                  </a:outerShdw>
                </a:effectLst>
                <a:latin typeface="Tahoma" pitchFamily="34" charset="0"/>
              </a:rPr>
              <a:t>   </a:t>
            </a:r>
            <a:endParaRPr lang="cs-CZ" sz="2800" b="1" dirty="0" smtClean="0">
              <a:solidFill>
                <a:schemeClr val="folHlink"/>
              </a:solidFill>
              <a:effectLst>
                <a:outerShdw blurRad="38100" dist="38100" dir="2700000" algn="tl">
                  <a:srgbClr val="000000"/>
                </a:outerShdw>
              </a:effectLst>
              <a:latin typeface="Tahoma" pitchFamily="34" charset="0"/>
            </a:endParaRPr>
          </a:p>
          <a:p>
            <a:pPr>
              <a:buFont typeface="Wingdings" pitchFamily="2" charset="2"/>
              <a:buNone/>
            </a:pPr>
            <a:r>
              <a:rPr lang="cs-CZ" sz="2800" b="1" u="sng" dirty="0" err="1" smtClean="0">
                <a:solidFill>
                  <a:srgbClr val="00FF00"/>
                </a:solidFill>
                <a:effectLst>
                  <a:outerShdw blurRad="38100" dist="38100" dir="2700000" algn="tl">
                    <a:srgbClr val="000000"/>
                  </a:outerShdw>
                </a:effectLst>
                <a:latin typeface="Tahoma" pitchFamily="34" charset="0"/>
              </a:rPr>
              <a:t>Secondary</a:t>
            </a:r>
            <a:r>
              <a:rPr lang="cs-CZ" sz="2800" b="1" u="sng" dirty="0" smtClean="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phase</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a:solidFill>
                  <a:srgbClr val="00FF00"/>
                </a:solidFill>
                <a:effectLst>
                  <a:outerShdw blurRad="38100" dist="38100" dir="2700000" algn="tl">
                    <a:srgbClr val="000000"/>
                  </a:outerShdw>
                </a:effectLst>
                <a:latin typeface="Tahoma" pitchFamily="34" charset="0"/>
              </a:rPr>
              <a:t>of</a:t>
            </a:r>
            <a:r>
              <a:rPr lang="cs-CZ" sz="2800" b="1" u="sng" dirty="0">
                <a:solidFill>
                  <a:srgbClr val="00FF00"/>
                </a:solidFill>
                <a:effectLst>
                  <a:outerShdw blurRad="38100" dist="38100" dir="2700000" algn="tl">
                    <a:srgbClr val="000000"/>
                  </a:outerShdw>
                </a:effectLst>
                <a:latin typeface="Tahoma" pitchFamily="34" charset="0"/>
              </a:rPr>
              <a:t> </a:t>
            </a:r>
            <a:r>
              <a:rPr lang="cs-CZ" sz="2800" b="1" u="sng" dirty="0" err="1" smtClean="0">
                <a:solidFill>
                  <a:srgbClr val="00FF00"/>
                </a:solidFill>
                <a:effectLst>
                  <a:outerShdw blurRad="38100" dist="38100" dir="2700000" algn="tl">
                    <a:srgbClr val="000000"/>
                  </a:outerShdw>
                </a:effectLst>
                <a:latin typeface="Tahoma" pitchFamily="34" charset="0"/>
              </a:rPr>
              <a:t>antibody</a:t>
            </a:r>
            <a:r>
              <a:rPr lang="cs-CZ" sz="2800" b="1" u="sng" dirty="0" smtClean="0">
                <a:solidFill>
                  <a:srgbClr val="00FF00"/>
                </a:solidFill>
                <a:effectLst>
                  <a:outerShdw blurRad="38100" dist="38100" dir="2700000" algn="tl">
                    <a:srgbClr val="000000"/>
                  </a:outerShdw>
                </a:effectLst>
                <a:latin typeface="Tahoma" pitchFamily="34" charset="0"/>
              </a:rPr>
              <a:t> </a:t>
            </a:r>
            <a:r>
              <a:rPr lang="cs-CZ" sz="2800" b="1" u="sng" dirty="0">
                <a:solidFill>
                  <a:srgbClr val="00FF00"/>
                </a:solidFill>
                <a:effectLst>
                  <a:outerShdw blurRad="38100" dist="38100" dir="2700000" algn="tl">
                    <a:srgbClr val="000000"/>
                  </a:outerShdw>
                </a:effectLst>
                <a:latin typeface="Tahoma" pitchFamily="34" charset="0"/>
              </a:rPr>
              <a:t>response</a:t>
            </a:r>
          </a:p>
          <a:p>
            <a:pP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000" dirty="0" err="1" smtClean="0">
                <a:solidFill>
                  <a:schemeClr val="bg1"/>
                </a:solidFill>
                <a:effectLst>
                  <a:outerShdw blurRad="38100" dist="38100" dir="2700000" algn="tl">
                    <a:srgbClr val="000000"/>
                  </a:outerShdw>
                </a:effectLst>
                <a:latin typeface="Tahoma" pitchFamily="34" charset="0"/>
              </a:rPr>
              <a:t>Besides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somatic</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mutations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also</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rgbClr val="FFFF00"/>
                </a:solidFill>
                <a:effectLst>
                  <a:outerShdw blurRad="38100" dist="38100" dir="2700000" algn="tl">
                    <a:srgbClr val="000000"/>
                  </a:outerShdw>
                </a:effectLst>
                <a:latin typeface="Tahoma" pitchFamily="34" charset="0"/>
              </a:rPr>
              <a:t>isotype</a:t>
            </a:r>
            <a:r>
              <a:rPr lang="cs-CZ" sz="2000" dirty="0">
                <a:solidFill>
                  <a:srgbClr val="FFFF00"/>
                </a:solidFill>
                <a:effectLst>
                  <a:outerShdw blurRad="38100" dist="38100" dir="2700000" algn="tl">
                    <a:srgbClr val="000000"/>
                  </a:outerShdw>
                </a:effectLst>
                <a:latin typeface="Tahoma" pitchFamily="34" charset="0"/>
              </a:rPr>
              <a:t> </a:t>
            </a:r>
            <a:r>
              <a:rPr lang="cs-CZ" sz="2000" dirty="0" err="1" smtClean="0">
                <a:solidFill>
                  <a:srgbClr val="FFFF00"/>
                </a:solidFill>
                <a:effectLst>
                  <a:outerShdw blurRad="38100" dist="38100" dir="2700000" algn="tl">
                    <a:srgbClr val="000000"/>
                  </a:outerShdw>
                </a:effectLst>
                <a:latin typeface="Tahoma" pitchFamily="34" charset="0"/>
              </a:rPr>
              <a:t>switching</a:t>
            </a:r>
            <a:r>
              <a:rPr lang="cs-CZ" sz="2000" dirty="0" smtClean="0">
                <a:solidFill>
                  <a:srgbClr val="FFFF00"/>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starts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instead</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IgM</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other</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isotypes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immunoglobulins</a:t>
            </a:r>
            <a:r>
              <a:rPr lang="cs-CZ" sz="2000" dirty="0" smtClean="0">
                <a:solidFill>
                  <a:schemeClr val="bg1"/>
                </a:solidFill>
                <a:effectLst>
                  <a:outerShdw blurRad="38100" dist="38100" dir="2700000" algn="tl">
                    <a:srgbClr val="000000"/>
                  </a:outerShdw>
                </a:effectLst>
                <a:latin typeface="Tahoma" pitchFamily="34" charset="0"/>
              </a:rPr>
              <a:t> are </a:t>
            </a:r>
            <a:r>
              <a:rPr lang="cs-CZ" sz="2000" dirty="0" err="1" smtClean="0">
                <a:solidFill>
                  <a:schemeClr val="bg1"/>
                </a:solidFill>
                <a:effectLst>
                  <a:outerShdw blurRad="38100" dist="38100" dir="2700000" algn="tl">
                    <a:srgbClr val="000000"/>
                  </a:outerShdw>
                </a:effectLst>
                <a:latin typeface="Tahoma" pitchFamily="34" charset="0"/>
              </a:rPr>
              <a:t>produced</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which</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isotypes</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a:t>
            </a:r>
            <a:r>
              <a:rPr lang="cs-CZ" sz="2000" dirty="0" err="1" smtClean="0">
                <a:solidFill>
                  <a:schemeClr val="bg1"/>
                </a:solidFill>
                <a:effectLst>
                  <a:outerShdw blurRad="38100" dist="38100" dir="2700000" algn="tl">
                    <a:srgbClr val="000000"/>
                  </a:outerShdw>
                </a:effectLst>
                <a:latin typeface="Tahoma" pitchFamily="34" charset="0"/>
              </a:rPr>
              <a:t>IgG</a:t>
            </a:r>
            <a:r>
              <a:rPr lang="cs-CZ" sz="2000" dirty="0" smtClean="0">
                <a:solidFill>
                  <a:schemeClr val="bg1"/>
                </a:solidFill>
                <a:effectLst>
                  <a:outerShdw blurRad="38100" dist="38100" dir="2700000" algn="tl">
                    <a:srgbClr val="000000"/>
                  </a:outerShdw>
                </a:effectLst>
                <a:latin typeface="Tahoma" pitchFamily="34" charset="0"/>
              </a:rPr>
              <a:t>, A, E) </a:t>
            </a:r>
            <a:r>
              <a:rPr lang="cs-CZ" sz="2000" dirty="0" err="1" smtClean="0">
                <a:solidFill>
                  <a:schemeClr val="bg1"/>
                </a:solidFill>
                <a:effectLst>
                  <a:outerShdw blurRad="38100" dist="38100" dir="2700000" algn="tl">
                    <a:srgbClr val="000000"/>
                  </a:outerShdw>
                </a:effectLst>
                <a:latin typeface="Tahoma" pitchFamily="34" charset="0"/>
              </a:rPr>
              <a:t>arise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determines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cytokine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environment</a:t>
            </a:r>
            <a:r>
              <a:rPr lang="cs-CZ" sz="2000" dirty="0">
                <a:solidFill>
                  <a:schemeClr val="bg1"/>
                </a:solidFill>
                <a:effectLst>
                  <a:outerShdw blurRad="38100" dist="38100" dir="2700000" algn="tl">
                    <a:srgbClr val="000000"/>
                  </a:outerShdw>
                </a:effectLst>
                <a:latin typeface="Tahoma" pitchFamily="34" charset="0"/>
              </a:rPr>
              <a:t> </a:t>
            </a:r>
            <a:endParaRPr lang="en-US" sz="20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endParaRPr lang="en-US" sz="20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000" dirty="0" err="1" smtClean="0">
                <a:solidFill>
                  <a:schemeClr val="bg1"/>
                </a:solidFill>
                <a:effectLst>
                  <a:outerShdw blurRad="38100" dist="38100" dir="2700000" algn="tl">
                    <a:srgbClr val="000000"/>
                  </a:outerShdw>
                </a:effectLst>
                <a:latin typeface="Tahoma" pitchFamily="34" charset="0"/>
              </a:rPr>
              <a:t>Contact</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between</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smtClean="0">
                <a:solidFill>
                  <a:srgbClr val="FFFF00"/>
                </a:solidFill>
                <a:effectLst>
                  <a:outerShdw blurRad="38100" dist="38100" dir="2700000" algn="tl">
                    <a:srgbClr val="000000"/>
                  </a:outerShdw>
                </a:effectLst>
                <a:latin typeface="Tahoma" pitchFamily="34" charset="0"/>
              </a:rPr>
              <a:t>CD40</a:t>
            </a:r>
            <a:r>
              <a:rPr lang="cs-CZ" sz="2000" dirty="0" smtClean="0">
                <a:solidFill>
                  <a:schemeClr val="bg1"/>
                </a:solidFill>
                <a:effectLst>
                  <a:outerShdw blurRad="38100" dist="38100" dir="2700000" algn="tl">
                    <a:srgbClr val="000000"/>
                  </a:outerShdw>
                </a:effectLst>
                <a:latin typeface="Tahoma" pitchFamily="34" charset="0"/>
              </a:rPr>
              <a:t> (B </a:t>
            </a:r>
            <a:r>
              <a:rPr lang="cs-CZ" sz="2000" dirty="0" err="1" smtClean="0">
                <a:solidFill>
                  <a:schemeClr val="bg1"/>
                </a:solidFill>
                <a:effectLst>
                  <a:outerShdw blurRad="38100" dist="38100" dir="2700000" algn="tl">
                    <a:srgbClr val="000000"/>
                  </a:outerShdw>
                </a:effectLst>
                <a:latin typeface="Tahoma" pitchFamily="34" charset="0"/>
              </a:rPr>
              <a:t>lymphocytes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and</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smtClean="0">
                <a:solidFill>
                  <a:srgbClr val="FFFF00"/>
                </a:solidFill>
                <a:effectLst>
                  <a:outerShdw blurRad="38100" dist="38100" dir="2700000" algn="tl">
                    <a:srgbClr val="000000"/>
                  </a:outerShdw>
                </a:effectLst>
                <a:latin typeface="Tahoma" pitchFamily="34" charset="0"/>
              </a:rPr>
              <a:t>CD40L</a:t>
            </a:r>
            <a:r>
              <a:rPr lang="cs-CZ" sz="2000" dirty="0" smtClean="0">
                <a:solidFill>
                  <a:schemeClr val="bg1"/>
                </a:solidFill>
                <a:effectLst>
                  <a:outerShdw blurRad="38100" dist="38100" dir="2700000" algn="tl">
                    <a:srgbClr val="000000"/>
                  </a:outerShdw>
                </a:effectLst>
                <a:latin typeface="Tahoma" pitchFamily="34" charset="0"/>
              </a:rPr>
              <a:t> (T</a:t>
            </a:r>
            <a:r>
              <a:rPr lang="cs-CZ" sz="2000" baseline="-25000" dirty="0" smtClean="0">
                <a:solidFill>
                  <a:schemeClr val="bg1"/>
                </a:solidFill>
                <a:effectLst>
                  <a:outerShdw blurRad="38100" dist="38100" dir="2700000" algn="tl">
                    <a:srgbClr val="000000"/>
                  </a:outerShdw>
                </a:effectLst>
                <a:latin typeface="Tahoma" pitchFamily="34" charset="0"/>
              </a:rPr>
              <a:t>H</a:t>
            </a:r>
            <a:r>
              <a:rPr lang="cs-CZ" sz="2000" dirty="0" smtClean="0">
                <a:solidFill>
                  <a:schemeClr val="bg1"/>
                </a:solidFill>
                <a:effectLst>
                  <a:outerShdw blurRad="38100" dist="38100" dir="2700000" algn="tl">
                    <a:srgbClr val="000000"/>
                  </a:outerShdw>
                </a:effectLst>
                <a:latin typeface="Tahoma" pitchFamily="34" charset="0"/>
              </a:rPr>
              <a:t>2 </a:t>
            </a:r>
            <a:r>
              <a:rPr lang="cs-CZ" sz="2000" dirty="0" err="1" smtClean="0">
                <a:solidFill>
                  <a:schemeClr val="bg1"/>
                </a:solidFill>
                <a:effectLst>
                  <a:outerShdw blurRad="38100" dist="38100" dir="2700000" algn="tl">
                    <a:srgbClr val="000000"/>
                  </a:outerShdw>
                </a:effectLst>
                <a:latin typeface="Tahoma" pitchFamily="34" charset="0"/>
              </a:rPr>
              <a:t>lymphocytes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essential</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for</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the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initiation</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somatic</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mutations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isotype</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switching</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and</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formation</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of</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memory</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cells</a:t>
            </a:r>
            <a:endParaRPr lang="cs-CZ" sz="2000" dirty="0" smtClean="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68313" y="836613"/>
            <a:ext cx="8229600" cy="5832475"/>
          </a:xfrm>
        </p:spPr>
        <p:txBody>
          <a:bodyPr>
            <a:normAutofit fontScale="92500" lnSpcReduction="20000"/>
          </a:bodyPr>
          <a:lstStyle/>
          <a:p>
            <a:pPr>
              <a:lnSpc>
                <a:spcPct val="150000"/>
              </a:lnSpc>
              <a:buClr>
                <a:srgbClr val="00FF00"/>
              </a:buClr>
              <a:buFont typeface="Wingdings" pitchFamily="2" charset="2"/>
              <a:buChar char="§"/>
            </a:pPr>
            <a:r>
              <a:rPr lang="cs-CZ" sz="2400" dirty="0">
                <a:solidFill>
                  <a:schemeClr val="bg1"/>
                </a:solidFill>
                <a:effectLst>
                  <a:outerShdw blurRad="38100" dist="38100" dir="2700000" algn="tl">
                    <a:srgbClr val="000000"/>
                  </a:outerShdw>
                </a:effectLst>
                <a:latin typeface="Tahoma" pitchFamily="34" charset="0"/>
              </a:rPr>
              <a:t>In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secondary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phase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immune</a:t>
            </a:r>
            <a:r>
              <a:rPr lang="cs-CZ" sz="2400" dirty="0">
                <a:solidFill>
                  <a:schemeClr val="bg1"/>
                </a:solidFill>
                <a:effectLst>
                  <a:outerShdw blurRad="38100" dist="38100" dir="2700000" algn="tl">
                    <a:srgbClr val="000000"/>
                  </a:outerShdw>
                </a:effectLst>
                <a:latin typeface="Tahoma" pitchFamily="34" charset="0"/>
              </a:rPr>
              <a:t> response </a:t>
            </a:r>
            <a:r>
              <a:rPr lang="cs-CZ" sz="2400" dirty="0" err="1" smtClean="0">
                <a:solidFill>
                  <a:schemeClr val="bg1"/>
                </a:solidFill>
                <a:effectLst>
                  <a:outerShdw blurRad="38100" dist="38100" dir="2700000" algn="tl">
                    <a:srgbClr val="000000"/>
                  </a:outerShdw>
                </a:effectLst>
                <a:latin typeface="Tahoma" pitchFamily="34" charset="0"/>
              </a:rPr>
              <a:t>there</a:t>
            </a:r>
            <a:r>
              <a:rPr lang="cs-CZ" sz="2400" dirty="0" smtClean="0">
                <a:solidFill>
                  <a:schemeClr val="bg1"/>
                </a:solidFill>
                <a:effectLst>
                  <a:outerShdw blurRad="38100" dist="38100" dir="2700000" algn="tl">
                    <a:srgbClr val="000000"/>
                  </a:outerShdw>
                </a:effectLst>
                <a:latin typeface="Tahoma" pitchFamily="34" charset="0"/>
              </a:rPr>
              <a:t> are </a:t>
            </a:r>
            <a:r>
              <a:rPr lang="cs-CZ" sz="2400" dirty="0" err="1" smtClean="0">
                <a:solidFill>
                  <a:schemeClr val="bg1"/>
                </a:solidFill>
                <a:effectLst>
                  <a:outerShdw blurRad="38100" dist="38100" dir="2700000" algn="tl">
                    <a:srgbClr val="000000"/>
                  </a:outerShdw>
                </a:effectLst>
                <a:latin typeface="Tahoma" pitchFamily="34" charset="0"/>
              </a:rPr>
              <a:t>generated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antibodies</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with</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higher</a:t>
            </a:r>
            <a:r>
              <a:rPr lang="cs-CZ" sz="2400" dirty="0">
                <a:solidFill>
                  <a:srgbClr val="FFFF00"/>
                </a:solidFill>
                <a:effectLst>
                  <a:outerShdw blurRad="38100" dist="38100" dir="2700000" algn="tl">
                    <a:srgbClr val="000000"/>
                  </a:outerShdw>
                </a:effectLst>
                <a:latin typeface="Tahoma" pitchFamily="34" charset="0"/>
              </a:rPr>
              <a:t> </a:t>
            </a:r>
            <a:r>
              <a:rPr lang="cs-CZ" sz="2400" dirty="0" err="1">
                <a:solidFill>
                  <a:srgbClr val="FFFF00"/>
                </a:solidFill>
                <a:effectLst>
                  <a:outerShdw blurRad="38100" dist="38100" dir="2700000" algn="tl">
                    <a:srgbClr val="000000"/>
                  </a:outerShdw>
                </a:effectLst>
                <a:latin typeface="Tahoma" pitchFamily="34" charset="0"/>
              </a:rPr>
              <a:t>affinity</a:t>
            </a:r>
            <a:r>
              <a:rPr lang="cs-CZ" sz="2400" dirty="0">
                <a:solidFill>
                  <a:srgbClr val="FFFF00"/>
                </a:solidFill>
                <a:effectLst>
                  <a:outerShdw blurRad="38100" dist="38100" dir="2700000" algn="tl">
                    <a:srgbClr val="000000"/>
                  </a:outerShdw>
                </a:effectLst>
                <a:latin typeface="Tahoma" pitchFamily="34" charset="0"/>
              </a:rPr>
              <a:t> </a:t>
            </a:r>
            <a:r>
              <a:rPr lang="cs-CZ" sz="2400" dirty="0" smtClean="0">
                <a:solidFill>
                  <a:srgbClr val="FFFF00"/>
                </a:solidFill>
                <a:effectLst>
                  <a:outerShdw blurRad="38100" dist="38100" dir="2700000" algn="tl">
                    <a:srgbClr val="000000"/>
                  </a:outerShdw>
                </a:effectLst>
                <a:latin typeface="Tahoma" pitchFamily="34" charset="0"/>
              </a:rPr>
              <a:t>to </a:t>
            </a:r>
            <a:r>
              <a:rPr lang="cs-CZ" sz="2400" dirty="0" err="1">
                <a:solidFill>
                  <a:srgbClr val="FFFF00"/>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with</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other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effector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characteristics</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which</a:t>
            </a:r>
            <a:r>
              <a:rPr lang="cs-CZ" sz="2400" dirty="0" smtClean="0">
                <a:solidFill>
                  <a:schemeClr val="bg1"/>
                </a:solidFill>
                <a:effectLst>
                  <a:outerShdw blurRad="38100" dist="38100" dir="2700000" algn="tl">
                    <a:srgbClr val="000000"/>
                  </a:outerShdw>
                </a:effectLst>
                <a:latin typeface="Tahoma" pitchFamily="34" charset="0"/>
              </a:rPr>
              <a:t> are </a:t>
            </a:r>
            <a:r>
              <a:rPr lang="cs-CZ" sz="2400" dirty="0" err="1" smtClean="0">
                <a:solidFill>
                  <a:schemeClr val="bg1"/>
                </a:solidFill>
                <a:effectLst>
                  <a:outerShdw blurRad="38100" dist="38100" dir="2700000" algn="tl">
                    <a:srgbClr val="000000"/>
                  </a:outerShdw>
                </a:effectLst>
                <a:latin typeface="Tahoma" pitchFamily="34" charset="0"/>
              </a:rPr>
              <a:t>dependent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on </a:t>
            </a:r>
            <a:r>
              <a:rPr lang="cs-CZ" sz="2400" dirty="0" err="1" smtClean="0">
                <a:solidFill>
                  <a:srgbClr val="FFFF00"/>
                </a:solidFill>
                <a:effectLst>
                  <a:outerShdw blurRad="38100" dist="38100" dir="2700000" algn="tl">
                    <a:srgbClr val="000000"/>
                  </a:outerShdw>
                </a:effectLst>
                <a:latin typeface="Tahoma" pitchFamily="34" charset="0"/>
              </a:rPr>
              <a:t>isotype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During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this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phase</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also</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rgbClr val="FFFF00"/>
                </a:solidFill>
                <a:effectLst>
                  <a:outerShdw blurRad="38100" dist="38100" dir="2700000" algn="tl">
                    <a:srgbClr val="000000"/>
                  </a:outerShdw>
                </a:effectLst>
                <a:latin typeface="Tahoma" pitchFamily="34" charset="0"/>
              </a:rPr>
              <a:t>memory</a:t>
            </a:r>
            <a:r>
              <a:rPr lang="cs-CZ" sz="2400" dirty="0" smtClean="0">
                <a:solidFill>
                  <a:srgbClr val="FFFF00"/>
                </a:solidFill>
                <a:effectLst>
                  <a:outerShdw blurRad="38100" dist="38100" dir="2700000" algn="tl">
                    <a:srgbClr val="000000"/>
                  </a:outerShdw>
                </a:effectLst>
                <a:latin typeface="Tahoma" pitchFamily="34" charset="0"/>
              </a:rPr>
              <a:t> </a:t>
            </a:r>
            <a:r>
              <a:rPr lang="cs-CZ" sz="2400" dirty="0" err="1" smtClean="0">
                <a:solidFill>
                  <a:srgbClr val="FFFF00"/>
                </a:solidFill>
                <a:effectLst>
                  <a:outerShdw blurRad="38100" dist="38100" dir="2700000" algn="tl">
                    <a:srgbClr val="000000"/>
                  </a:outerShdw>
                </a:effectLst>
                <a:latin typeface="Tahoma" pitchFamily="34" charset="0"/>
              </a:rPr>
              <a:t>cells</a:t>
            </a:r>
            <a:r>
              <a:rPr lang="cs-CZ" sz="2400" dirty="0" smtClean="0">
                <a:solidFill>
                  <a:srgbClr val="FFFF00"/>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are </a:t>
            </a:r>
            <a:r>
              <a:rPr lang="cs-CZ" sz="2400" dirty="0" err="1" smtClean="0">
                <a:solidFill>
                  <a:schemeClr val="bg1"/>
                </a:solidFill>
                <a:effectLst>
                  <a:outerShdw blurRad="38100" dist="38100" dir="2700000" algn="tl">
                    <a:srgbClr val="000000"/>
                  </a:outerShdw>
                </a:effectLst>
                <a:latin typeface="Tahoma" pitchFamily="34" charset="0"/>
              </a:rPr>
              <a:t>formed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prepared</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next</a:t>
            </a:r>
            <a:r>
              <a:rPr lang="cs-CZ" sz="2400" dirty="0">
                <a:solidFill>
                  <a:schemeClr val="bg1"/>
                </a:solidFill>
                <a:effectLst>
                  <a:outerShdw blurRad="38100" dist="38100" dir="2700000" algn="tl">
                    <a:srgbClr val="000000"/>
                  </a:outerShdw>
                </a:effectLst>
                <a:latin typeface="Tahoma" pitchFamily="34" charset="0"/>
              </a:rPr>
              <a:t> meeting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p>
          <a:p>
            <a:pPr>
              <a:lnSpc>
                <a:spcPct val="15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Antibodies</a:t>
            </a:r>
            <a:r>
              <a:rPr lang="cs-CZ" sz="2400" dirty="0">
                <a:solidFill>
                  <a:schemeClr val="bg1"/>
                </a:solidFill>
                <a:effectLst>
                  <a:outerShdw blurRad="38100" dist="38100" dir="2700000" algn="tl">
                    <a:srgbClr val="000000"/>
                  </a:outerShdw>
                </a:effectLst>
                <a:latin typeface="Tahoma" pitchFamily="34" charset="0"/>
              </a:rPr>
              <a:t> in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body </a:t>
            </a:r>
            <a:r>
              <a:rPr lang="cs-CZ" sz="2400" dirty="0" err="1" smtClean="0">
                <a:solidFill>
                  <a:schemeClr val="bg1"/>
                </a:solidFill>
                <a:effectLst>
                  <a:outerShdw blurRad="38100" dist="38100" dir="2700000" algn="tl">
                    <a:srgbClr val="000000"/>
                  </a:outerShdw>
                </a:effectLst>
                <a:latin typeface="Tahoma" pitchFamily="34" charset="0"/>
              </a:rPr>
              <a:t>persist</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for</a:t>
            </a:r>
            <a:r>
              <a:rPr lang="cs-CZ" sz="2400" dirty="0">
                <a:solidFill>
                  <a:schemeClr val="bg1"/>
                </a:solidFill>
                <a:effectLst>
                  <a:outerShdw blurRad="38100" dist="38100" dir="2700000" algn="tl">
                    <a:srgbClr val="000000"/>
                  </a:outerShdw>
                </a:effectLst>
                <a:latin typeface="Tahoma" pitchFamily="34" charset="0"/>
              </a:rPr>
              <a:t> a </a:t>
            </a:r>
            <a:r>
              <a:rPr lang="cs-CZ" sz="2400" dirty="0" err="1">
                <a:solidFill>
                  <a:schemeClr val="bg1"/>
                </a:solidFill>
                <a:effectLst>
                  <a:outerShdw blurRad="38100" dist="38100" dir="2700000" algn="tl">
                    <a:srgbClr val="000000"/>
                  </a:outerShdw>
                </a:effectLst>
                <a:latin typeface="Tahoma" pitchFamily="34" charset="0"/>
              </a:rPr>
              <a:t>long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time</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after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primary</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infection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a:p>
            <a:pPr>
              <a:lnSpc>
                <a:spcPct val="150000"/>
              </a:lnSpc>
              <a:buClr>
                <a:srgbClr val="00FF00"/>
              </a:buClr>
              <a:buNone/>
            </a:pP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solidFill>
                  <a:schemeClr val="bg1"/>
                </a:solidFill>
              </a:rPr>
              <a:t>https://www.youtube.com/watch?v=jPqb1_pE41g&amp;list=PLNMRM8YNM-urW9d6KrbkeW2nakXFm0zI9&amp;index=1</a:t>
            </a:r>
            <a:endParaRPr lang="cs-CZ"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rPr>
              <a:t>Primary</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and</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secondary</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immune</a:t>
            </a:r>
            <a:r>
              <a:rPr lang="cs-CZ" sz="2800" b="1" dirty="0">
                <a:solidFill>
                  <a:srgbClr val="00FF00"/>
                </a:solidFill>
                <a:effectLst>
                  <a:outerShdw blurRad="38100" dist="38100" dir="2700000" algn="tl">
                    <a:srgbClr val="000000"/>
                  </a:outerShdw>
                </a:effectLst>
              </a:rPr>
              <a:t> </a:t>
            </a:r>
            <a:r>
              <a:rPr lang="cs-CZ" sz="2800" b="1" dirty="0" smtClean="0">
                <a:solidFill>
                  <a:srgbClr val="00FF00"/>
                </a:solidFill>
                <a:effectLst>
                  <a:outerShdw blurRad="38100" dist="38100" dir="2700000" algn="tl">
                    <a:srgbClr val="000000"/>
                  </a:outerShdw>
                </a:effectLst>
              </a:rPr>
              <a:t>response</a:t>
            </a:r>
            <a:endParaRPr lang="cs-CZ" sz="2800" b="1" dirty="0">
              <a:solidFill>
                <a:srgbClr val="00FF00"/>
              </a:solidFill>
              <a:effectLst>
                <a:outerShdw blurRad="38100" dist="38100" dir="2700000" algn="tl">
                  <a:srgbClr val="000000"/>
                </a:outerShdw>
              </a:effectLst>
            </a:endParaRPr>
          </a:p>
        </p:txBody>
      </p:sp>
      <p:sp>
        <p:nvSpPr>
          <p:cNvPr id="164867" name="Rectangle 3"/>
          <p:cNvSpPr>
            <a:spLocks noGrp="1" noChangeArrowheads="1"/>
          </p:cNvSpPr>
          <p:nvPr>
            <p:ph type="body" idx="1"/>
          </p:nvPr>
        </p:nvSpPr>
        <p:spPr/>
        <p:txBody>
          <a:bodyPr/>
          <a:lstStyle/>
          <a:p>
            <a:r>
              <a:rPr lang="cs-CZ" sz="2400" b="1" dirty="0" err="1">
                <a:solidFill>
                  <a:srgbClr val="00FF00"/>
                </a:solidFill>
                <a:effectLst>
                  <a:outerShdw blurRad="38100" dist="38100" dir="2700000" algn="tl">
                    <a:srgbClr val="000000"/>
                  </a:outerShdw>
                </a:effectLst>
              </a:rPr>
              <a:t>Primary</a:t>
            </a:r>
            <a:r>
              <a:rPr lang="cs-CZ" sz="2400" b="1" dirty="0">
                <a:solidFill>
                  <a:srgbClr val="00FF00"/>
                </a:solidFill>
                <a:effectLst>
                  <a:outerShdw blurRad="38100" dist="38100" dir="2700000" algn="tl">
                    <a:srgbClr val="000000"/>
                  </a:outerShdw>
                </a:effectLst>
              </a:rPr>
              <a:t> </a:t>
            </a:r>
            <a:r>
              <a:rPr lang="cs-CZ" sz="2400" b="1" dirty="0" err="1">
                <a:solidFill>
                  <a:srgbClr val="00FF00"/>
                </a:solidFill>
                <a:effectLst>
                  <a:outerShdw blurRad="38100" dist="38100" dir="2700000" algn="tl">
                    <a:srgbClr val="000000"/>
                  </a:outerShdw>
                </a:effectLst>
              </a:rPr>
              <a:t>immune</a:t>
            </a:r>
            <a:r>
              <a:rPr lang="cs-CZ" sz="2400" b="1" dirty="0">
                <a:solidFill>
                  <a:srgbClr val="00FF00"/>
                </a:solidFill>
                <a:effectLst>
                  <a:outerShdw blurRad="38100" dist="38100" dir="2700000" algn="tl">
                    <a:srgbClr val="000000"/>
                  </a:outerShdw>
                </a:effectLst>
              </a:rPr>
              <a:t> </a:t>
            </a:r>
            <a:r>
              <a:rPr lang="cs-CZ" sz="2400" b="1" dirty="0" smtClean="0">
                <a:solidFill>
                  <a:srgbClr val="00FF00"/>
                </a:solidFill>
                <a:effectLst>
                  <a:outerShdw blurRad="38100" dist="38100" dir="2700000" algn="tl">
                    <a:srgbClr val="000000"/>
                  </a:outerShdw>
                </a:effectLst>
              </a:rPr>
              <a:t>response </a:t>
            </a:r>
            <a:r>
              <a:rPr lang="cs-CZ" sz="2400" b="1" dirty="0" smtClean="0">
                <a:solidFill>
                  <a:schemeClr val="bg1"/>
                </a:solidFill>
                <a:effectLst>
                  <a:outerShdw blurRad="38100" dist="38100" dir="2700000" algn="tl">
                    <a:srgbClr val="000000"/>
                  </a:outerShdw>
                </a:effectLst>
              </a:rPr>
              <a:t>– </a:t>
            </a:r>
            <a:r>
              <a:rPr lang="cs-CZ" sz="2400" b="1" dirty="0" err="1">
                <a:solidFill>
                  <a:schemeClr val="bg1"/>
                </a:solidFill>
                <a:effectLst>
                  <a:outerShdw blurRad="38100" dist="38100" dir="2700000" algn="tl">
                    <a:srgbClr val="000000"/>
                  </a:outerShdw>
                </a:effectLst>
              </a:rPr>
              <a:t>occurs</a:t>
            </a:r>
            <a:r>
              <a:rPr lang="cs-CZ" sz="2400" b="1" dirty="0">
                <a:solidFill>
                  <a:schemeClr val="bg1"/>
                </a:solidFill>
                <a:effectLst>
                  <a:outerShdw blurRad="38100" dist="38100" dir="2700000" algn="tl">
                    <a:srgbClr val="000000"/>
                  </a:outerShdw>
                </a:effectLst>
              </a:rPr>
              <a:t> </a:t>
            </a:r>
            <a:r>
              <a:rPr lang="cs-CZ" sz="2400" b="1" dirty="0" err="1" smtClean="0">
                <a:solidFill>
                  <a:schemeClr val="bg1"/>
                </a:solidFill>
                <a:effectLst>
                  <a:outerShdw blurRad="38100" dist="38100" dir="2700000" algn="tl">
                    <a:srgbClr val="000000"/>
                  </a:outerShdw>
                </a:effectLst>
              </a:rPr>
              <a:t>after</a:t>
            </a:r>
            <a:r>
              <a:rPr lang="cs-CZ" sz="2400" b="1" dirty="0" smtClean="0">
                <a:solidFill>
                  <a:schemeClr val="bg1"/>
                </a:solidFill>
                <a:effectLst>
                  <a:outerShdw blurRad="38100" dist="38100" dir="2700000" algn="tl">
                    <a:srgbClr val="000000"/>
                  </a:outerShdw>
                </a:effectLst>
              </a:rPr>
              <a:t> </a:t>
            </a:r>
            <a:r>
              <a:rPr lang="cs-CZ" sz="2400" b="1" dirty="0" err="1">
                <a:solidFill>
                  <a:schemeClr val="bg1"/>
                </a:solidFill>
                <a:effectLst>
                  <a:outerShdw blurRad="38100" dist="38100" dir="2700000" algn="tl">
                    <a:srgbClr val="000000"/>
                  </a:outerShdw>
                </a:effectLst>
              </a:rPr>
              <a:t>the</a:t>
            </a:r>
            <a:r>
              <a:rPr lang="cs-CZ" sz="2400" b="1" dirty="0">
                <a:solidFill>
                  <a:schemeClr val="bg1"/>
                </a:solidFill>
                <a:effectLst>
                  <a:outerShdw blurRad="38100" dist="38100" dir="2700000" algn="tl">
                    <a:srgbClr val="000000"/>
                  </a:outerShdw>
                </a:effectLst>
              </a:rPr>
              <a:t> </a:t>
            </a:r>
            <a:r>
              <a:rPr lang="cs-CZ" sz="2400" b="1" dirty="0" err="1" smtClean="0">
                <a:solidFill>
                  <a:schemeClr val="bg1"/>
                </a:solidFill>
                <a:effectLst>
                  <a:outerShdw blurRad="38100" dist="38100" dir="2700000" algn="tl">
                    <a:srgbClr val="000000"/>
                  </a:outerShdw>
                </a:effectLst>
              </a:rPr>
              <a:t>first</a:t>
            </a:r>
            <a:r>
              <a:rPr lang="cs-CZ" sz="2400" b="1" dirty="0" smtClean="0">
                <a:solidFill>
                  <a:schemeClr val="bg1"/>
                </a:solidFill>
                <a:effectLst>
                  <a:outerShdw blurRad="38100" dist="38100" dir="2700000" algn="tl">
                    <a:srgbClr val="000000"/>
                  </a:outerShdw>
                </a:effectLst>
              </a:rPr>
              <a:t> </a:t>
            </a:r>
            <a:r>
              <a:rPr lang="cs-CZ" sz="2400" b="1" dirty="0" err="1">
                <a:solidFill>
                  <a:schemeClr val="bg1"/>
                </a:solidFill>
                <a:effectLst>
                  <a:outerShdw blurRad="38100" dist="38100" dir="2700000" algn="tl">
                    <a:srgbClr val="000000"/>
                  </a:outerShdw>
                </a:effectLst>
              </a:rPr>
              <a:t>exposure</a:t>
            </a:r>
            <a:r>
              <a:rPr lang="cs-CZ" sz="2400" b="1" dirty="0">
                <a:solidFill>
                  <a:schemeClr val="bg1"/>
                </a:solidFill>
                <a:effectLst>
                  <a:outerShdw blurRad="38100" dist="38100" dir="2700000" algn="tl">
                    <a:srgbClr val="000000"/>
                  </a:outerShdw>
                </a:effectLst>
              </a:rPr>
              <a:t> to </a:t>
            </a:r>
            <a:r>
              <a:rPr lang="cs-CZ" sz="2400" b="1" dirty="0" smtClean="0">
                <a:solidFill>
                  <a:schemeClr val="bg1"/>
                </a:solidFill>
                <a:effectLst>
                  <a:outerShdw blurRad="38100" dist="38100" dir="2700000" algn="tl">
                    <a:srgbClr val="000000"/>
                  </a:outerShdw>
                </a:effectLst>
              </a:rPr>
              <a:t>antigen</a:t>
            </a:r>
            <a:endParaRPr lang="cs-CZ" sz="2400" b="1" dirty="0">
              <a:solidFill>
                <a:schemeClr val="bg1"/>
              </a:solidFill>
              <a:effectLst>
                <a:outerShdw blurRad="38100" dist="38100" dir="2700000" algn="tl">
                  <a:srgbClr val="000000"/>
                </a:outerShdw>
              </a:effectLst>
            </a:endParaRPr>
          </a:p>
          <a:p>
            <a:endParaRPr lang="cs-CZ" sz="2400" b="1" dirty="0">
              <a:solidFill>
                <a:schemeClr val="bg1"/>
              </a:solidFill>
              <a:effectLst>
                <a:outerShdw blurRad="38100" dist="38100" dir="2700000" algn="tl">
                  <a:srgbClr val="000000"/>
                </a:outerShdw>
              </a:effectLst>
            </a:endParaRPr>
          </a:p>
          <a:p>
            <a:endParaRPr lang="cs-CZ" sz="2400" b="1" dirty="0">
              <a:solidFill>
                <a:schemeClr val="bg1"/>
              </a:solidFill>
              <a:effectLst>
                <a:outerShdw blurRad="38100" dist="38100" dir="2700000" algn="tl">
                  <a:srgbClr val="000000"/>
                </a:outerShdw>
              </a:effectLst>
            </a:endParaRPr>
          </a:p>
          <a:p>
            <a:r>
              <a:rPr lang="cs-CZ" sz="2400" b="1" dirty="0" err="1">
                <a:solidFill>
                  <a:srgbClr val="00FF00"/>
                </a:solidFill>
                <a:effectLst>
                  <a:outerShdw blurRad="38100" dist="38100" dir="2700000" algn="tl">
                    <a:srgbClr val="000000"/>
                  </a:outerShdw>
                </a:effectLst>
              </a:rPr>
              <a:t>Secondary</a:t>
            </a:r>
            <a:r>
              <a:rPr lang="cs-CZ" sz="2400" b="1" dirty="0">
                <a:solidFill>
                  <a:srgbClr val="00FF00"/>
                </a:solidFill>
                <a:effectLst>
                  <a:outerShdw blurRad="38100" dist="38100" dir="2700000" algn="tl">
                    <a:srgbClr val="000000"/>
                  </a:outerShdw>
                </a:effectLst>
              </a:rPr>
              <a:t> </a:t>
            </a:r>
            <a:r>
              <a:rPr lang="cs-CZ" sz="2400" b="1" dirty="0" err="1">
                <a:solidFill>
                  <a:srgbClr val="00FF00"/>
                </a:solidFill>
                <a:effectLst>
                  <a:outerShdw blurRad="38100" dist="38100" dir="2700000" algn="tl">
                    <a:srgbClr val="000000"/>
                  </a:outerShdw>
                </a:effectLst>
              </a:rPr>
              <a:t>immune</a:t>
            </a:r>
            <a:r>
              <a:rPr lang="cs-CZ" sz="2400" b="1" dirty="0">
                <a:solidFill>
                  <a:srgbClr val="00FF00"/>
                </a:solidFill>
                <a:effectLst>
                  <a:outerShdw blurRad="38100" dist="38100" dir="2700000" algn="tl">
                    <a:srgbClr val="000000"/>
                  </a:outerShdw>
                </a:effectLst>
              </a:rPr>
              <a:t> </a:t>
            </a:r>
            <a:r>
              <a:rPr lang="cs-CZ" sz="2400" b="1" dirty="0" smtClean="0">
                <a:solidFill>
                  <a:srgbClr val="00FF00"/>
                </a:solidFill>
                <a:effectLst>
                  <a:outerShdw blurRad="38100" dist="38100" dir="2700000" algn="tl">
                    <a:srgbClr val="000000"/>
                  </a:outerShdw>
                </a:effectLst>
              </a:rPr>
              <a:t>response </a:t>
            </a:r>
            <a:r>
              <a:rPr lang="cs-CZ" sz="2400" b="1" dirty="0" smtClean="0">
                <a:solidFill>
                  <a:schemeClr val="bg1"/>
                </a:solidFill>
                <a:effectLst>
                  <a:outerShdw blurRad="38100" dist="38100" dir="2700000" algn="tl">
                    <a:srgbClr val="000000"/>
                  </a:outerShdw>
                </a:effectLst>
              </a:rPr>
              <a:t>–</a:t>
            </a:r>
            <a:r>
              <a:rPr lang="cs-CZ" sz="2400" b="1" dirty="0" err="1" smtClean="0">
                <a:solidFill>
                  <a:schemeClr val="bg1"/>
                </a:solidFill>
                <a:effectLst>
                  <a:outerShdw blurRad="38100" dist="38100" dir="2700000" algn="tl">
                    <a:srgbClr val="000000"/>
                  </a:outerShdw>
                </a:effectLst>
              </a:rPr>
              <a:t>occurs</a:t>
            </a:r>
            <a:r>
              <a:rPr lang="cs-CZ" sz="2400" b="1" dirty="0" smtClean="0">
                <a:solidFill>
                  <a:schemeClr val="bg1"/>
                </a:solidFill>
                <a:effectLst>
                  <a:outerShdw blurRad="38100" dist="38100" dir="2700000" algn="tl">
                    <a:srgbClr val="000000"/>
                  </a:outerShdw>
                </a:effectLst>
              </a:rPr>
              <a:t> </a:t>
            </a:r>
            <a:r>
              <a:rPr lang="cs-CZ" sz="2400" b="1" dirty="0" err="1">
                <a:solidFill>
                  <a:schemeClr val="bg1"/>
                </a:solidFill>
                <a:effectLst>
                  <a:outerShdw blurRad="38100" dist="38100" dir="2700000" algn="tl">
                    <a:srgbClr val="000000"/>
                  </a:outerShdw>
                </a:effectLst>
              </a:rPr>
              <a:t>after</a:t>
            </a:r>
            <a:r>
              <a:rPr lang="cs-CZ" sz="2400" b="1" dirty="0">
                <a:solidFill>
                  <a:schemeClr val="bg1"/>
                </a:solidFill>
                <a:effectLst>
                  <a:outerShdw blurRad="38100" dist="38100" dir="2700000" algn="tl">
                    <a:srgbClr val="000000"/>
                  </a:outerShdw>
                </a:effectLst>
              </a:rPr>
              <a:t> </a:t>
            </a:r>
            <a:r>
              <a:rPr lang="en-US" sz="2400" b="1" dirty="0">
                <a:solidFill>
                  <a:schemeClr val="bg1"/>
                </a:solidFill>
                <a:effectLst>
                  <a:outerShdw blurRad="38100" dist="38100" dir="2700000" algn="tl">
                    <a:srgbClr val="000000"/>
                  </a:outerShdw>
                </a:effectLst>
              </a:rPr>
              <a:t>subsequent encounter with the same antigen and is more rapid leading to the activation of previously generated </a:t>
            </a:r>
            <a:r>
              <a:rPr lang="en-US" sz="2400" b="1" dirty="0">
                <a:solidFill>
                  <a:srgbClr val="FFFF00"/>
                </a:solidFill>
                <a:effectLst>
                  <a:outerShdw blurRad="38100" dist="38100" dir="2700000" algn="tl">
                    <a:srgbClr val="000000"/>
                  </a:outerShdw>
                </a:effectLst>
              </a:rPr>
              <a:t>memory cells</a:t>
            </a:r>
            <a:endParaRPr lang="cs-CZ" sz="24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5148064" y="274638"/>
            <a:ext cx="3538736" cy="1143000"/>
          </a:xfrm>
        </p:spPr>
        <p:txBody>
          <a:bodyPr>
            <a:normAutofit fontScale="90000"/>
          </a:bodyPr>
          <a:lstStyle/>
          <a:p>
            <a:r>
              <a:rPr lang="cs-CZ" sz="2800" b="1" dirty="0" err="1">
                <a:solidFill>
                  <a:srgbClr val="00FF00"/>
                </a:solidFill>
                <a:effectLst>
                  <a:outerShdw blurRad="38100" dist="38100" dir="2700000" algn="tl">
                    <a:srgbClr val="000000"/>
                  </a:outerShdw>
                </a:effectLst>
              </a:rPr>
              <a:t>Primary</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and</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secondary</a:t>
            </a:r>
            <a:r>
              <a:rPr lang="cs-CZ" sz="2800" b="1" dirty="0">
                <a:solidFill>
                  <a:srgbClr val="00FF00"/>
                </a:solidFill>
                <a:effectLst>
                  <a:outerShdw blurRad="38100" dist="38100" dir="2700000" algn="tl">
                    <a:srgbClr val="000000"/>
                  </a:outerShdw>
                </a:effectLst>
              </a:rPr>
              <a:t> </a:t>
            </a:r>
            <a:r>
              <a:rPr lang="cs-CZ" sz="2800" b="1" dirty="0" err="1">
                <a:solidFill>
                  <a:srgbClr val="00FF00"/>
                </a:solidFill>
                <a:effectLst>
                  <a:outerShdw blurRad="38100" dist="38100" dir="2700000" algn="tl">
                    <a:srgbClr val="000000"/>
                  </a:outerShdw>
                </a:effectLst>
              </a:rPr>
              <a:t>immune</a:t>
            </a:r>
            <a:r>
              <a:rPr lang="cs-CZ" sz="2800" b="1" dirty="0">
                <a:solidFill>
                  <a:srgbClr val="00FF00"/>
                </a:solidFill>
                <a:effectLst>
                  <a:outerShdw blurRad="38100" dist="38100" dir="2700000" algn="tl">
                    <a:srgbClr val="000000"/>
                  </a:outerShdw>
                </a:effectLst>
              </a:rPr>
              <a:t> </a:t>
            </a:r>
            <a:r>
              <a:rPr lang="cs-CZ" sz="2800" b="1" dirty="0" smtClean="0">
                <a:solidFill>
                  <a:srgbClr val="00FF00"/>
                </a:solidFill>
                <a:effectLst>
                  <a:outerShdw blurRad="38100" dist="38100" dir="2700000" algn="tl">
                    <a:srgbClr val="000000"/>
                  </a:outerShdw>
                </a:effectLst>
              </a:rPr>
              <a:t>response</a:t>
            </a:r>
            <a:endParaRPr lang="cs-CZ" sz="2800" b="1" dirty="0">
              <a:solidFill>
                <a:srgbClr val="00FF00"/>
              </a:solidFill>
              <a:effectLst>
                <a:outerShdw blurRad="38100" dist="38100" dir="2700000" algn="tl">
                  <a:srgbClr val="000000"/>
                </a:outerShdw>
              </a:effectLst>
            </a:endParaRPr>
          </a:p>
        </p:txBody>
      </p:sp>
      <p:pic>
        <p:nvPicPr>
          <p:cNvPr id="3074" name="Picture 2" descr="C:\Users\vachovam\Desktop\immune-response-7-638.jpg"/>
          <p:cNvPicPr>
            <a:picLocks noChangeAspect="1" noChangeArrowheads="1"/>
          </p:cNvPicPr>
          <p:nvPr/>
        </p:nvPicPr>
        <p:blipFill>
          <a:blip r:embed="rId2" cstate="print"/>
          <a:srcRect/>
          <a:stretch>
            <a:fillRect/>
          </a:stretch>
        </p:blipFill>
        <p:spPr bwMode="auto">
          <a:xfrm>
            <a:off x="0" y="0"/>
            <a:ext cx="4861560" cy="3756660"/>
          </a:xfrm>
          <a:prstGeom prst="rect">
            <a:avLst/>
          </a:prstGeom>
          <a:noFill/>
        </p:spPr>
      </p:pic>
      <p:pic>
        <p:nvPicPr>
          <p:cNvPr id="163845" name="Picture 5" descr="17-10_ImmuneResponse_1"/>
          <p:cNvPicPr>
            <a:picLocks noChangeAspect="1" noChangeArrowheads="1"/>
          </p:cNvPicPr>
          <p:nvPr/>
        </p:nvPicPr>
        <p:blipFill>
          <a:blip r:embed="rId3" cstate="print"/>
          <a:srcRect/>
          <a:stretch>
            <a:fillRect/>
          </a:stretch>
        </p:blipFill>
        <p:spPr bwMode="auto">
          <a:xfrm>
            <a:off x="3888499" y="2708920"/>
            <a:ext cx="5255501" cy="414908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solidFill>
                  <a:schemeClr val="bg1"/>
                </a:solidFill>
              </a:rPr>
              <a:t>https://www.youtube.com/watch?v=548wQ5C6ufQ</a:t>
            </a:r>
          </a:p>
          <a:p>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chovam\Desktop\FOTKY + OSOBNI\Fotky na přednášky\20151029_125644.jpg"/>
          <p:cNvPicPr>
            <a:picLocks noChangeAspect="1" noChangeArrowheads="1"/>
          </p:cNvPicPr>
          <p:nvPr/>
        </p:nvPicPr>
        <p:blipFill>
          <a:blip r:embed="rId2" cstate="print"/>
          <a:srcRect/>
          <a:stretch>
            <a:fillRect/>
          </a:stretch>
        </p:blipFill>
        <p:spPr bwMode="auto">
          <a:xfrm>
            <a:off x="-1908720" y="-99392"/>
            <a:ext cx="12143232" cy="6830568"/>
          </a:xfrm>
          <a:prstGeom prst="rect">
            <a:avLst/>
          </a:prstGeom>
          <a:noFill/>
        </p:spPr>
      </p:pic>
      <p:sp>
        <p:nvSpPr>
          <p:cNvPr id="54274" name="Nadpis 1"/>
          <p:cNvSpPr>
            <a:spLocks noGrp="1"/>
          </p:cNvSpPr>
          <p:nvPr>
            <p:ph type="title"/>
          </p:nvPr>
        </p:nvSpPr>
        <p:spPr>
          <a:xfrm>
            <a:off x="2751112" y="-27384"/>
            <a:ext cx="8229600" cy="1143000"/>
          </a:xfrm>
        </p:spPr>
        <p:txBody>
          <a:bodyPr/>
          <a:lstStyle/>
          <a:p>
            <a:r>
              <a:rPr lang="en-US" sz="3600" b="1" dirty="0" smtClean="0">
                <a:solidFill>
                  <a:srgbClr val="002060"/>
                </a:solidFill>
              </a:rPr>
              <a:t>Thank you for your attention</a:t>
            </a:r>
            <a:endParaRPr lang="cs-CZ" sz="3600" b="1" dirty="0" smtClean="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Surface</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smtClean="0">
                <a:solidFill>
                  <a:srgbClr val="00FF00"/>
                </a:solidFill>
                <a:effectLst>
                  <a:outerShdw blurRad="38100" dist="38100" dir="2700000" algn="tl">
                    <a:srgbClr val="000000"/>
                  </a:outerShdw>
                </a:effectLst>
                <a:latin typeface="Tahoma" pitchFamily="34" charset="0"/>
              </a:rPr>
              <a:t>markers</a:t>
            </a:r>
            <a:r>
              <a:rPr lang="cs-CZ" sz="2800" b="1" dirty="0" smtClean="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of</a:t>
            </a:r>
            <a:r>
              <a:rPr lang="cs-CZ" sz="2800" b="1" dirty="0">
                <a:solidFill>
                  <a:srgbClr val="00FF00"/>
                </a:solidFill>
                <a:effectLst>
                  <a:outerShdw blurRad="38100" dist="38100" dir="2700000" algn="tl">
                    <a:srgbClr val="000000"/>
                  </a:outerShdw>
                </a:effectLst>
                <a:latin typeface="Tahoma" pitchFamily="34" charset="0"/>
              </a:rPr>
              <a:t> B </a:t>
            </a:r>
            <a:r>
              <a:rPr lang="cs-CZ" sz="2800" b="1" dirty="0" err="1">
                <a:solidFill>
                  <a:srgbClr val="00FF00"/>
                </a:solidFill>
                <a:effectLst>
                  <a:outerShdw blurRad="38100" dist="38100" dir="2700000" algn="tl">
                    <a:srgbClr val="000000"/>
                  </a:outerShdw>
                </a:effectLst>
                <a:latin typeface="Tahoma" pitchFamily="34" charset="0"/>
              </a:rPr>
              <a:t>lymphocytes</a:t>
            </a:r>
            <a:r>
              <a:rPr lang="cs-CZ" sz="4000" dirty="0">
                <a:solidFill>
                  <a:srgbClr val="00FF00"/>
                </a:solidFill>
              </a:rPr>
              <a:t> </a:t>
            </a:r>
          </a:p>
        </p:txBody>
      </p:sp>
      <p:sp>
        <p:nvSpPr>
          <p:cNvPr id="154627" name="Rectangle 3"/>
          <p:cNvSpPr>
            <a:spLocks noGrp="1" noChangeArrowheads="1"/>
          </p:cNvSpPr>
          <p:nvPr>
            <p:ph type="body" idx="1"/>
          </p:nvPr>
        </p:nvSpPr>
        <p:spPr/>
        <p:txBody>
          <a:bodyPr>
            <a:normAutofit/>
          </a:bodyPr>
          <a:lstStyle/>
          <a:p>
            <a:pPr>
              <a:lnSpc>
                <a:spcPct val="80000"/>
              </a:lnSpc>
              <a:buClr>
                <a:srgbClr val="00FF00"/>
              </a:buClr>
              <a:buFont typeface="Wingdings" pitchFamily="2" charset="2"/>
              <a:buChar char="§"/>
            </a:pPr>
            <a:r>
              <a:rPr lang="cs-CZ" sz="2400" b="1" dirty="0">
                <a:solidFill>
                  <a:schemeClr val="bg1"/>
                </a:solidFill>
                <a:effectLst>
                  <a:outerShdw blurRad="38100" dist="38100" dir="2700000" algn="tl">
                    <a:srgbClr val="000000"/>
                  </a:outerShdw>
                </a:effectLst>
                <a:latin typeface="Tahoma" pitchFamily="34" charset="0"/>
              </a:rPr>
              <a:t>CD 10</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immature</a:t>
            </a:r>
            <a:r>
              <a:rPr lang="cs-CZ" sz="2400" dirty="0">
                <a:solidFill>
                  <a:schemeClr val="bg1"/>
                </a:solidFill>
                <a:effectLst>
                  <a:outerShdw blurRad="38100" dist="38100" dir="2700000" algn="tl">
                    <a:srgbClr val="000000"/>
                  </a:outerShdw>
                </a:effectLst>
                <a:latin typeface="Tahoma" pitchFamily="34" charset="0"/>
              </a:rPr>
              <a:t> B </a:t>
            </a:r>
            <a:r>
              <a:rPr lang="cs-CZ" sz="2400" dirty="0" err="1" smtClean="0">
                <a:solidFill>
                  <a:schemeClr val="bg1"/>
                </a:solidFill>
                <a:effectLst>
                  <a:outerShdw blurRad="38100" dist="38100" dir="2700000" algn="tl">
                    <a:srgbClr val="000000"/>
                  </a:outerShdw>
                </a:effectLst>
                <a:latin typeface="Tahoma" pitchFamily="34" charset="0"/>
              </a:rPr>
              <a:t>cells</a:t>
            </a: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b="1" dirty="0">
                <a:solidFill>
                  <a:schemeClr val="bg1"/>
                </a:solidFill>
                <a:effectLst>
                  <a:outerShdw blurRad="38100" dist="38100" dir="2700000" algn="tl">
                    <a:srgbClr val="000000"/>
                  </a:outerShdw>
                </a:effectLst>
                <a:latin typeface="Tahoma" pitchFamily="34" charset="0"/>
              </a:rPr>
              <a:t>CD 19</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characteristic</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surface</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marker</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B </a:t>
            </a:r>
            <a:r>
              <a:rPr lang="cs-CZ" sz="2400" dirty="0" err="1" smtClean="0">
                <a:solidFill>
                  <a:schemeClr val="bg1"/>
                </a:solidFill>
                <a:effectLst>
                  <a:outerShdw blurRad="38100" dist="38100" dir="2700000" algn="tl">
                    <a:srgbClr val="000000"/>
                  </a:outerShdw>
                </a:effectLst>
                <a:latin typeface="Tahoma" pitchFamily="34" charset="0"/>
              </a:rPr>
              <a:t>cells</a:t>
            </a:r>
            <a:endParaRPr lang="cs-CZ" sz="2000" dirty="0" smtClean="0">
              <a:solidFill>
                <a:schemeClr val="bg1"/>
              </a:solidFill>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b="1" dirty="0">
                <a:solidFill>
                  <a:schemeClr val="bg1"/>
                </a:solidFill>
                <a:effectLst>
                  <a:outerShdw blurRad="38100" dist="38100" dir="2700000" algn="tl">
                    <a:srgbClr val="000000"/>
                  </a:outerShdw>
                </a:effectLst>
                <a:latin typeface="Tahoma" pitchFamily="34" charset="0"/>
              </a:rPr>
              <a:t>CD 20</a:t>
            </a:r>
            <a:r>
              <a:rPr lang="cs-CZ" sz="2400" dirty="0">
                <a:solidFill>
                  <a:schemeClr val="bg1"/>
                </a:solidFill>
                <a:effectLst>
                  <a:outerShdw blurRad="38100" dist="38100" dir="2700000" algn="tl">
                    <a:srgbClr val="000000"/>
                  </a:outerShdw>
                </a:effectLst>
                <a:latin typeface="Tahoma" pitchFamily="34" charset="0"/>
              </a:rPr>
              <a:t> - on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surface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Ig</a:t>
            </a:r>
            <a:r>
              <a:rPr lang="cs-CZ" sz="2400" dirty="0">
                <a:solidFill>
                  <a:schemeClr val="bg1"/>
                </a:solidFill>
                <a:effectLst>
                  <a:outerShdw blurRad="38100" dist="38100" dir="2700000" algn="tl">
                    <a:srgbClr val="000000"/>
                  </a:outerShdw>
                </a:effectLst>
                <a:latin typeface="Tahoma" pitchFamily="34" charset="0"/>
              </a:rPr>
              <a:t>-positive B </a:t>
            </a:r>
            <a:r>
              <a:rPr lang="cs-CZ" sz="2400" dirty="0" err="1" smtClean="0">
                <a:solidFill>
                  <a:schemeClr val="bg1"/>
                </a:solidFill>
                <a:effectLst>
                  <a:outerShdw blurRad="38100" dist="38100" dir="2700000" algn="tl">
                    <a:srgbClr val="000000"/>
                  </a:outerShdw>
                </a:effectLst>
                <a:latin typeface="Tahoma" pitchFamily="34" charset="0"/>
              </a:rPr>
              <a:t>cells</a:t>
            </a:r>
            <a:endParaRPr lang="cs-CZ" sz="2400" dirty="0" smtClean="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b="1" dirty="0" err="1">
                <a:solidFill>
                  <a:schemeClr val="bg1"/>
                </a:solidFill>
                <a:effectLst>
                  <a:outerShdw blurRad="38100" dist="38100" dir="2700000" algn="tl">
                    <a:srgbClr val="000000"/>
                  </a:outerShdw>
                </a:effectLst>
                <a:latin typeface="Tahoma" pitchFamily="34" charset="0"/>
              </a:rPr>
              <a:t>IgM</a:t>
            </a:r>
            <a:r>
              <a:rPr lang="cs-CZ" sz="2400" b="1" dirty="0">
                <a:solidFill>
                  <a:schemeClr val="bg1"/>
                </a:solidFill>
                <a:effectLst>
                  <a:outerShdw blurRad="38100" dist="38100" dir="2700000" algn="tl">
                    <a:srgbClr val="000000"/>
                  </a:outerShdw>
                </a:effectLst>
                <a:latin typeface="Tahoma" pitchFamily="34" charset="0"/>
              </a:rPr>
              <a:t>, </a:t>
            </a:r>
            <a:r>
              <a:rPr lang="cs-CZ" sz="2400" b="1" dirty="0" err="1">
                <a:solidFill>
                  <a:schemeClr val="bg1"/>
                </a:solidFill>
                <a:effectLst>
                  <a:outerShdw blurRad="38100" dist="38100" dir="2700000" algn="tl">
                    <a:srgbClr val="000000"/>
                  </a:outerShdw>
                </a:effectLst>
                <a:latin typeface="Tahoma" pitchFamily="34" charset="0"/>
              </a:rPr>
              <a:t>IgD</a:t>
            </a:r>
            <a:r>
              <a:rPr lang="cs-CZ" sz="2400" dirty="0">
                <a:solidFill>
                  <a:schemeClr val="bg1"/>
                </a:solidFill>
                <a:effectLst>
                  <a:outerShdw blurRad="38100" dist="38100" dir="2700000" algn="tl">
                    <a:srgbClr val="000000"/>
                  </a:outerShdw>
                </a:effectLst>
                <a:latin typeface="Tahoma" pitchFamily="34" charset="0"/>
              </a:rPr>
              <a:t> - BCR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b="1" dirty="0">
                <a:solidFill>
                  <a:schemeClr val="bg1"/>
                </a:solidFill>
                <a:effectLst>
                  <a:outerShdw blurRad="38100" dist="38100" dir="2700000" algn="tl">
                    <a:srgbClr val="000000"/>
                  </a:outerShdw>
                </a:effectLst>
                <a:latin typeface="Tahoma" pitchFamily="34" charset="0"/>
              </a:rPr>
              <a:t>MHC </a:t>
            </a:r>
            <a:r>
              <a:rPr lang="cs-CZ" sz="2400" b="1" dirty="0" err="1">
                <a:solidFill>
                  <a:schemeClr val="bg1"/>
                </a:solidFill>
                <a:effectLst>
                  <a:outerShdw blurRad="38100" dist="38100" dir="2700000" algn="tl">
                    <a:srgbClr val="000000"/>
                  </a:outerShdw>
                </a:effectLst>
                <a:latin typeface="Tahoma" pitchFamily="34" charset="0"/>
              </a:rPr>
              <a:t>gp</a:t>
            </a:r>
            <a:r>
              <a:rPr lang="cs-CZ" sz="2400" b="1" dirty="0">
                <a:solidFill>
                  <a:schemeClr val="bg1"/>
                </a:solidFill>
                <a:effectLst>
                  <a:outerShdw blurRad="38100" dist="38100" dir="2700000" algn="tl">
                    <a:srgbClr val="000000"/>
                  </a:outerShdw>
                </a:effectLst>
                <a:latin typeface="Tahoma" pitchFamily="34" charset="0"/>
              </a:rPr>
              <a:t> II</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presenting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molecules</a:t>
            </a: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b="1" dirty="0">
                <a:solidFill>
                  <a:schemeClr val="bg1"/>
                </a:solidFill>
                <a:effectLst>
                  <a:outerShdw blurRad="38100" dist="38100" dir="2700000" algn="tl">
                    <a:srgbClr val="000000"/>
                  </a:outerShdw>
                </a:effectLst>
                <a:latin typeface="Tahoma" pitchFamily="34" charset="0"/>
              </a:rPr>
              <a:t>CD 40</a:t>
            </a:r>
            <a:r>
              <a:rPr lang="cs-CZ" sz="2400" dirty="0">
                <a:solidFill>
                  <a:schemeClr val="bg1"/>
                </a:solidFill>
                <a:effectLst>
                  <a:outerShdw blurRad="38100" dist="38100" dir="2700000" algn="tl">
                    <a:srgbClr val="000000"/>
                  </a:outerShdw>
                </a:effectLst>
                <a:latin typeface="Tahoma" pitchFamily="34" charset="0"/>
              </a:rPr>
              <a:t> – </a:t>
            </a:r>
            <a:r>
              <a:rPr lang="cs-CZ" sz="2400" dirty="0" err="1">
                <a:solidFill>
                  <a:schemeClr val="bg1"/>
                </a:solidFill>
                <a:effectLst>
                  <a:outerShdw blurRad="38100" dist="38100" dir="2700000" algn="tl">
                    <a:srgbClr val="000000"/>
                  </a:outerShdw>
                </a:effectLst>
                <a:latin typeface="Tahoma" pitchFamily="34" charset="0"/>
              </a:rPr>
              <a:t>costimulating</a:t>
            </a:r>
            <a:r>
              <a:rPr lang="cs-CZ" sz="2400" dirty="0">
                <a:solidFill>
                  <a:schemeClr val="bg1"/>
                </a:solidFill>
                <a:effectLst>
                  <a:outerShdw blurRad="38100" dist="38100" dir="2700000" algn="tl">
                    <a:srgbClr val="000000"/>
                  </a:outerShdw>
                </a:effectLst>
                <a:latin typeface="Tahoma" pitchFamily="34" charset="0"/>
              </a:rPr>
              <a:t> receptor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cs-CZ" sz="2800" b="1" dirty="0">
                <a:solidFill>
                  <a:srgbClr val="00FF00"/>
                </a:solidFill>
                <a:effectLst>
                  <a:outerShdw blurRad="38100" dist="38100" dir="2700000" algn="tl">
                    <a:srgbClr val="000000"/>
                  </a:outerShdw>
                </a:effectLst>
                <a:latin typeface="Tahoma" pitchFamily="34" charset="0"/>
              </a:rPr>
              <a:t>BCR</a:t>
            </a:r>
          </a:p>
        </p:txBody>
      </p:sp>
      <p:sp>
        <p:nvSpPr>
          <p:cNvPr id="157699" name="Rectangle 3"/>
          <p:cNvSpPr>
            <a:spLocks noGrp="1" noChangeArrowheads="1"/>
          </p:cNvSpPr>
          <p:nvPr>
            <p:ph type="body" idx="1"/>
          </p:nvPr>
        </p:nvSpPr>
        <p:spPr>
          <a:xfrm>
            <a:off x="457200" y="1196975"/>
            <a:ext cx="5627688" cy="5327650"/>
          </a:xfrm>
        </p:spPr>
        <p:txBody>
          <a:bodyPr>
            <a:normAutofit/>
          </a:bodyPr>
          <a:lstStyle/>
          <a:p>
            <a:pPr>
              <a:lnSpc>
                <a:spcPct val="80000"/>
              </a:lnSpc>
              <a:buClr>
                <a:srgbClr val="00FF00"/>
              </a:buClr>
              <a:buFont typeface="Wingdings" pitchFamily="2" charset="2"/>
              <a:buChar char="§"/>
            </a:pPr>
            <a:r>
              <a:rPr lang="cs-CZ" sz="2400" dirty="0">
                <a:solidFill>
                  <a:schemeClr val="bg1"/>
                </a:solidFill>
                <a:effectLst>
                  <a:outerShdw blurRad="38100" dist="38100" dir="2700000" algn="tl">
                    <a:srgbClr val="000000"/>
                  </a:outerShdw>
                </a:effectLst>
                <a:latin typeface="Tahoma" pitchFamily="34" charset="0"/>
              </a:rPr>
              <a:t>BCR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composed</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of</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rgbClr val="00FF00"/>
                </a:solidFill>
                <a:effectLst>
                  <a:outerShdw blurRad="38100" dist="38100" dir="2700000" algn="tl">
                    <a:srgbClr val="000000"/>
                  </a:outerShdw>
                </a:effectLst>
                <a:latin typeface="Tahoma" pitchFamily="34" charset="0"/>
              </a:rPr>
              <a:t>surface</a:t>
            </a:r>
            <a:r>
              <a:rPr lang="cs-CZ" sz="2400" dirty="0" smtClean="0">
                <a:solidFill>
                  <a:srgbClr val="00FF00"/>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immunoglobulin</a:t>
            </a:r>
            <a:r>
              <a:rPr lang="cs-CZ" sz="2400" dirty="0">
                <a:solidFill>
                  <a:srgbClr val="00FF00"/>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IgM</a:t>
            </a:r>
            <a:r>
              <a:rPr lang="cs-CZ" sz="2400" dirty="0">
                <a:solidFill>
                  <a:srgbClr val="00FF00"/>
                </a:solidFill>
                <a:effectLst>
                  <a:outerShdw blurRad="38100" dist="38100" dir="2700000" algn="tl">
                    <a:srgbClr val="000000"/>
                  </a:outerShdw>
                </a:effectLst>
                <a:latin typeface="Tahoma" pitchFamily="34" charset="0"/>
              </a:rPr>
              <a:t>, </a:t>
            </a:r>
            <a:r>
              <a:rPr lang="cs-CZ" sz="2400" dirty="0" err="1" smtClean="0">
                <a:solidFill>
                  <a:srgbClr val="00FF00"/>
                </a:solidFill>
                <a:effectLst>
                  <a:outerShdw blurRad="38100" dist="38100" dir="2700000" algn="tl">
                    <a:srgbClr val="000000"/>
                  </a:outerShdw>
                </a:effectLst>
                <a:latin typeface="Tahoma" pitchFamily="34" charset="0"/>
              </a:rPr>
              <a:t>IgD</a:t>
            </a:r>
            <a:r>
              <a:rPr lang="cs-CZ" sz="2400" dirty="0" smtClean="0">
                <a:solidFill>
                  <a:srgbClr val="00FF00"/>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which</a:t>
            </a:r>
            <a:r>
              <a:rPr lang="cs-CZ" sz="2400" dirty="0" smtClean="0">
                <a:solidFill>
                  <a:srgbClr val="00FF00"/>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recognizes</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Ag</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associated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signaling</a:t>
            </a:r>
            <a:r>
              <a:rPr lang="cs-CZ" sz="2400" dirty="0">
                <a:solidFill>
                  <a:srgbClr val="00FF00"/>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molecules</a:t>
            </a:r>
            <a:r>
              <a:rPr lang="cs-CZ" sz="2400" dirty="0">
                <a:solidFill>
                  <a:srgbClr val="00FF00"/>
                </a:solidFill>
                <a:effectLst>
                  <a:outerShdw blurRad="38100" dist="38100" dir="2700000" algn="tl">
                    <a:srgbClr val="000000"/>
                  </a:outerShdw>
                </a:effectLst>
                <a:latin typeface="Tahoma" pitchFamily="34" charset="0"/>
              </a:rPr>
              <a:t> </a:t>
            </a:r>
            <a:r>
              <a:rPr lang="cs-CZ" sz="2400" dirty="0" err="1" smtClean="0">
                <a:solidFill>
                  <a:srgbClr val="00FF00"/>
                </a:solidFill>
                <a:effectLst>
                  <a:outerShdw blurRad="38100" dist="38100" dir="2700000" algn="tl">
                    <a:srgbClr val="000000"/>
                  </a:outerShdw>
                </a:effectLst>
                <a:latin typeface="Tahoma" pitchFamily="34" charset="0"/>
              </a:rPr>
              <a:t>Ig</a:t>
            </a:r>
            <a:r>
              <a:rPr lang="cs-CZ" sz="2400" dirty="0" err="1" smtClean="0">
                <a:solidFill>
                  <a:srgbClr val="00FF00"/>
                </a:solidFill>
                <a:effectLst>
                  <a:outerShdw blurRad="38100" dist="38100" dir="2700000" algn="tl">
                    <a:srgbClr val="000000"/>
                  </a:outerShdw>
                </a:effectLst>
                <a:latin typeface="Symbol" pitchFamily="18" charset="2"/>
              </a:rPr>
              <a:t>a</a:t>
            </a:r>
            <a:r>
              <a:rPr lang="cs-CZ" sz="2400" dirty="0" smtClean="0">
                <a:solidFill>
                  <a:srgbClr val="00FF00"/>
                </a:solidFill>
                <a:effectLst>
                  <a:outerShdw blurRad="38100" dist="38100" dir="2700000" algn="tl">
                    <a:srgbClr val="000000"/>
                  </a:outerShdw>
                </a:effectLst>
                <a:latin typeface="Tahoma" pitchFamily="34" charset="0"/>
              </a:rPr>
              <a:t> </a:t>
            </a:r>
            <a:r>
              <a:rPr lang="cs-CZ" sz="2400" dirty="0" err="1">
                <a:solidFill>
                  <a:srgbClr val="00FF00"/>
                </a:solidFill>
                <a:effectLst>
                  <a:outerShdw blurRad="38100" dist="38100" dir="2700000" algn="tl">
                    <a:srgbClr val="000000"/>
                  </a:outerShdw>
                </a:effectLst>
                <a:latin typeface="Tahoma" pitchFamily="34" charset="0"/>
              </a:rPr>
              <a:t>and</a:t>
            </a:r>
            <a:r>
              <a:rPr lang="cs-CZ" sz="2400" dirty="0">
                <a:solidFill>
                  <a:srgbClr val="00FF00"/>
                </a:solidFill>
                <a:effectLst>
                  <a:outerShdw blurRad="38100" dist="38100" dir="2700000" algn="tl">
                    <a:srgbClr val="000000"/>
                  </a:outerShdw>
                </a:effectLst>
                <a:latin typeface="Tahoma" pitchFamily="34" charset="0"/>
              </a:rPr>
              <a:t> </a:t>
            </a:r>
            <a:r>
              <a:rPr lang="cs-CZ" sz="2400" dirty="0" err="1" smtClean="0">
                <a:solidFill>
                  <a:srgbClr val="00FF00"/>
                </a:solidFill>
                <a:effectLst>
                  <a:outerShdw blurRad="38100" dist="38100" dir="2700000" algn="tl">
                    <a:srgbClr val="000000"/>
                  </a:outerShdw>
                </a:effectLst>
                <a:latin typeface="Tahoma" pitchFamily="34" charset="0"/>
              </a:rPr>
              <a:t>IG</a:t>
            </a:r>
            <a:r>
              <a:rPr lang="cs-CZ" sz="2400" dirty="0" err="1" smtClean="0">
                <a:solidFill>
                  <a:srgbClr val="00FF00"/>
                </a:solidFill>
                <a:effectLst>
                  <a:outerShdw blurRad="38100" dist="38100" dir="2700000" algn="tl">
                    <a:srgbClr val="000000"/>
                  </a:outerShdw>
                </a:effectLst>
                <a:latin typeface="Symbol" pitchFamily="18" charset="2"/>
              </a:rPr>
              <a:t>b</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which</a:t>
            </a:r>
            <a:r>
              <a:rPr lang="cs-CZ" sz="2400" dirty="0">
                <a:solidFill>
                  <a:schemeClr val="bg1"/>
                </a:solidFill>
                <a:effectLst>
                  <a:outerShdw blurRad="38100" dist="38100" dir="2700000" algn="tl">
                    <a:srgbClr val="000000"/>
                  </a:outerShdw>
                </a:effectLst>
                <a:latin typeface="Tahoma" pitchFamily="34" charset="0"/>
              </a:rPr>
              <a:t> are </a:t>
            </a:r>
            <a:r>
              <a:rPr lang="cs-CZ" sz="2400" dirty="0" err="1">
                <a:solidFill>
                  <a:schemeClr val="bg1"/>
                </a:solidFill>
                <a:effectLst>
                  <a:outerShdw blurRad="38100" dist="38100" dir="2700000" algn="tl">
                    <a:srgbClr val="000000"/>
                  </a:outerShdw>
                </a:effectLst>
                <a:latin typeface="Tahoma" pitchFamily="34" charset="0"/>
              </a:rPr>
              <a:t>associated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with</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the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cytoplasmic</a:t>
            </a:r>
            <a:r>
              <a:rPr lang="cs-CZ" sz="2400" dirty="0">
                <a:solidFill>
                  <a:schemeClr val="bg1"/>
                </a:solidFill>
                <a:effectLst>
                  <a:outerShdw blurRad="38100" dist="38100" dir="2700000" algn="tl">
                    <a:srgbClr val="000000"/>
                  </a:outerShdw>
                </a:effectLst>
                <a:latin typeface="Tahoma" pitchFamily="34" charset="0"/>
              </a:rPr>
              <a:t> protein-</a:t>
            </a:r>
            <a:r>
              <a:rPr lang="cs-CZ" sz="2400" dirty="0" err="1">
                <a:solidFill>
                  <a:schemeClr val="bg1"/>
                </a:solidFill>
                <a:effectLst>
                  <a:outerShdw blurRad="38100" dist="38100" dir="2700000" algn="tl">
                    <a:srgbClr val="000000"/>
                  </a:outerShdw>
                </a:effectLst>
                <a:latin typeface="Tahoma" pitchFamily="34" charset="0"/>
              </a:rPr>
              <a:t>tyrosine</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kinases</a:t>
            </a:r>
            <a:r>
              <a:rPr lang="cs-CZ" sz="2400" dirty="0">
                <a:solidFill>
                  <a:schemeClr val="bg1"/>
                </a:solidFill>
                <a:effectLst>
                  <a:outerShdw blurRad="38100" dist="38100" dir="2700000" algn="tl">
                    <a:srgbClr val="000000"/>
                  </a:outerShdw>
                </a:effectLst>
                <a:latin typeface="Tahoma" pitchFamily="34" charset="0"/>
              </a:rPr>
              <a:t> (PTK) </a:t>
            </a:r>
            <a:r>
              <a:rPr lang="cs-CZ" sz="2400" dirty="0" err="1">
                <a:solidFill>
                  <a:schemeClr val="bg1"/>
                </a:solidFill>
                <a:effectLst>
                  <a:outerShdw blurRad="38100" dist="38100" dir="2700000" algn="tl">
                    <a:srgbClr val="000000"/>
                  </a:outerShdw>
                </a:effectLst>
                <a:latin typeface="Tahoma" pitchFamily="34" charset="0"/>
              </a:rPr>
              <a:t>Src</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Group</a:t>
            </a:r>
            <a:r>
              <a:rPr lang="cs-CZ" sz="2400" dirty="0">
                <a:solidFill>
                  <a:schemeClr val="bg1"/>
                </a:solidFill>
                <a:effectLst>
                  <a:outerShdw blurRad="38100" dist="38100" dir="2700000" algn="tl">
                    <a:srgbClr val="000000"/>
                  </a:outerShdw>
                </a:effectLst>
                <a:latin typeface="Tahoma" pitchFamily="34" charset="0"/>
              </a:rPr>
              <a:t> </a:t>
            </a: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After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binding</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Ag</a:t>
            </a:r>
            <a:r>
              <a:rPr lang="cs-CZ" sz="2400" dirty="0">
                <a:solidFill>
                  <a:schemeClr val="bg1"/>
                </a:solidFill>
                <a:effectLst>
                  <a:outerShdw blurRad="38100" dist="38100" dir="2700000" algn="tl">
                    <a:srgbClr val="000000"/>
                  </a:outerShdw>
                </a:effectLst>
                <a:latin typeface="Tahoma" pitchFamily="34" charset="0"/>
              </a:rPr>
              <a:t> to 2 </a:t>
            </a:r>
            <a:r>
              <a:rPr lang="cs-CZ" sz="2400" dirty="0" err="1">
                <a:solidFill>
                  <a:schemeClr val="bg1"/>
                </a:solidFill>
                <a:effectLst>
                  <a:outerShdw blurRad="38100" dist="38100" dir="2700000" algn="tl">
                    <a:srgbClr val="000000"/>
                  </a:outerShdw>
                </a:effectLst>
                <a:latin typeface="Tahoma" pitchFamily="34" charset="0"/>
              </a:rPr>
              <a:t>or</a:t>
            </a:r>
            <a:r>
              <a:rPr lang="cs-CZ" sz="2400" dirty="0">
                <a:solidFill>
                  <a:schemeClr val="bg1"/>
                </a:solidFill>
                <a:effectLst>
                  <a:outerShdw blurRad="38100" dist="38100" dir="2700000" algn="tl">
                    <a:srgbClr val="000000"/>
                  </a:outerShdw>
                </a:effectLst>
                <a:latin typeface="Tahoma" pitchFamily="34" charset="0"/>
              </a:rPr>
              <a:t> more </a:t>
            </a:r>
            <a:r>
              <a:rPr lang="cs-CZ" sz="2400" dirty="0" smtClean="0">
                <a:solidFill>
                  <a:schemeClr val="bg1"/>
                </a:solidFill>
                <a:effectLst>
                  <a:outerShdw blurRad="38100" dist="38100" dir="2700000" algn="tl">
                    <a:srgbClr val="000000"/>
                  </a:outerShdw>
                </a:effectLst>
                <a:latin typeface="Tahoma" pitchFamily="34" charset="0"/>
              </a:rPr>
              <a:t>BCR,  PTK </a:t>
            </a:r>
            <a:r>
              <a:rPr lang="cs-CZ" sz="2400" dirty="0" err="1" smtClean="0">
                <a:solidFill>
                  <a:schemeClr val="bg1"/>
                </a:solidFill>
                <a:effectLst>
                  <a:outerShdw blurRad="38100" dist="38100" dir="2700000" algn="tl">
                    <a:srgbClr val="000000"/>
                  </a:outerShdw>
                </a:effectLst>
                <a:latin typeface="Tahoma" pitchFamily="34" charset="0"/>
              </a:rPr>
              <a:t>will</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approximate</a:t>
            </a:r>
            <a:r>
              <a:rPr lang="cs-CZ" sz="2400" dirty="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mutual</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phosphorylation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phosphorylation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other</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cytoplasmic</a:t>
            </a:r>
            <a:r>
              <a:rPr lang="cs-CZ" sz="2400" dirty="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proteins</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smtClean="0">
                <a:solidFill>
                  <a:schemeClr val="bg1"/>
                </a:solidFill>
                <a:effectLst>
                  <a:outerShdw blurRad="38100" dist="38100" dir="2700000" algn="tl">
                    <a:srgbClr val="000000"/>
                  </a:outerShdw>
                </a:effectLst>
                <a:latin typeface="Tahoma" pitchFamily="34" charset="0"/>
              </a:rPr>
              <a:t>begin</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leading</a:t>
            </a:r>
            <a:r>
              <a:rPr lang="cs-CZ" sz="2400" dirty="0">
                <a:solidFill>
                  <a:schemeClr val="bg1"/>
                </a:solidFill>
                <a:effectLst>
                  <a:outerShdw blurRad="38100" dist="38100" dir="2700000" algn="tl">
                    <a:srgbClr val="000000"/>
                  </a:outerShdw>
                </a:effectLst>
                <a:latin typeface="Tahoma" pitchFamily="34" charset="0"/>
              </a:rPr>
              <a:t> to </a:t>
            </a:r>
            <a:r>
              <a:rPr lang="cs-CZ" sz="2400" dirty="0" err="1">
                <a:solidFill>
                  <a:schemeClr val="bg1"/>
                </a:solidFill>
                <a:effectLst>
                  <a:outerShdw blurRad="38100" dist="38100" dir="2700000" algn="tl">
                    <a:srgbClr val="000000"/>
                  </a:outerShdw>
                </a:effectLst>
                <a:latin typeface="Tahoma" pitchFamily="34" charset="0"/>
              </a:rPr>
              <a:t>changes</a:t>
            </a:r>
            <a:r>
              <a:rPr lang="cs-CZ" sz="2400" dirty="0">
                <a:solidFill>
                  <a:schemeClr val="bg1"/>
                </a:solidFill>
                <a:effectLst>
                  <a:outerShdw blurRad="38100" dist="38100" dir="2700000" algn="tl">
                    <a:srgbClr val="000000"/>
                  </a:outerShdw>
                </a:effectLst>
                <a:latin typeface="Tahoma" pitchFamily="34" charset="0"/>
              </a:rPr>
              <a:t> in gene </a:t>
            </a:r>
            <a:r>
              <a:rPr lang="cs-CZ" sz="2400" dirty="0" err="1">
                <a:solidFill>
                  <a:schemeClr val="bg1"/>
                </a:solidFill>
                <a:effectLst>
                  <a:outerShdw blurRad="38100" dist="38100" dir="2700000" algn="tl">
                    <a:srgbClr val="000000"/>
                  </a:outerShdw>
                </a:effectLst>
                <a:latin typeface="Tahoma" pitchFamily="34" charset="0"/>
              </a:rPr>
              <a:t>transcription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proliferation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differentiation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and</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secretion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antibodies</a:t>
            </a: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p:txBody>
      </p:sp>
      <p:pic>
        <p:nvPicPr>
          <p:cNvPr id="157700" name="Picture 4"/>
          <p:cNvPicPr>
            <a:picLocks noChangeAspect="1" noChangeArrowheads="1"/>
          </p:cNvPicPr>
          <p:nvPr/>
        </p:nvPicPr>
        <p:blipFill>
          <a:blip r:embed="rId2" cstate="print"/>
          <a:srcRect/>
          <a:stretch>
            <a:fillRect/>
          </a:stretch>
        </p:blipFill>
        <p:spPr bwMode="auto">
          <a:xfrm>
            <a:off x="6012160" y="1557338"/>
            <a:ext cx="3071802" cy="3743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229600" cy="922337"/>
          </a:xfrm>
        </p:spPr>
        <p:txBody>
          <a:bodyPr/>
          <a:lstStyle/>
          <a:p>
            <a:r>
              <a:rPr lang="cs-CZ" sz="2800" b="1" dirty="0">
                <a:solidFill>
                  <a:srgbClr val="00FF00"/>
                </a:solidFill>
                <a:effectLst>
                  <a:outerShdw blurRad="38100" dist="38100" dir="2700000" algn="tl">
                    <a:srgbClr val="000000"/>
                  </a:outerShdw>
                </a:effectLst>
                <a:latin typeface="Tahoma" pitchFamily="34" charset="0"/>
              </a:rPr>
              <a:t>B cell </a:t>
            </a:r>
            <a:r>
              <a:rPr lang="cs-CZ" sz="2800" b="1" dirty="0" err="1">
                <a:solidFill>
                  <a:srgbClr val="00FF00"/>
                </a:solidFill>
                <a:effectLst>
                  <a:outerShdw blurRad="38100" dist="38100" dir="2700000" algn="tl">
                    <a:srgbClr val="000000"/>
                  </a:outerShdw>
                </a:effectLst>
                <a:latin typeface="Tahoma" pitchFamily="34" charset="0"/>
              </a:rPr>
              <a:t>development</a:t>
            </a:r>
            <a:endParaRPr lang="cs-CZ" dirty="0">
              <a:solidFill>
                <a:srgbClr val="00FF00"/>
              </a:solidFill>
            </a:endParaRPr>
          </a:p>
        </p:txBody>
      </p:sp>
      <p:sp>
        <p:nvSpPr>
          <p:cNvPr id="155651" name="Rectangle 3"/>
          <p:cNvSpPr>
            <a:spLocks noGrp="1" noChangeArrowheads="1"/>
          </p:cNvSpPr>
          <p:nvPr>
            <p:ph type="body" idx="1"/>
          </p:nvPr>
        </p:nvSpPr>
        <p:spPr>
          <a:xfrm>
            <a:off x="457200" y="1125538"/>
            <a:ext cx="8229600" cy="5232420"/>
          </a:xfrm>
        </p:spPr>
        <p:txBody>
          <a:bodyPr>
            <a:normAutofit lnSpcReduction="10000"/>
          </a:bodyPr>
          <a:lstStyle/>
          <a:p>
            <a:pPr>
              <a:buClr>
                <a:srgbClr val="00FF00"/>
              </a:buClr>
              <a:buFont typeface="Wingdings" pitchFamily="2" charset="2"/>
              <a:buChar char="§"/>
            </a:pPr>
            <a:r>
              <a:rPr lang="cs-CZ" sz="2000" dirty="0" err="1">
                <a:solidFill>
                  <a:schemeClr val="bg1"/>
                </a:solidFill>
                <a:effectLst>
                  <a:outerShdw blurRad="38100" dist="38100" dir="2700000" algn="tl">
                    <a:srgbClr val="000000"/>
                  </a:outerShdw>
                </a:effectLst>
                <a:latin typeface="Tahoma" pitchFamily="34" charset="0"/>
              </a:rPr>
              <a:t>Development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B </a:t>
            </a:r>
            <a:r>
              <a:rPr lang="cs-CZ" sz="2000" dirty="0" err="1" smtClean="0">
                <a:solidFill>
                  <a:schemeClr val="bg1"/>
                </a:solidFill>
                <a:effectLst>
                  <a:outerShdw blurRad="38100" dist="38100" dir="2700000" algn="tl">
                    <a:srgbClr val="000000"/>
                  </a:outerShdw>
                </a:effectLst>
                <a:latin typeface="Tahoma" pitchFamily="34" charset="0"/>
              </a:rPr>
              <a:t>cells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takes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place</a:t>
            </a:r>
            <a:r>
              <a:rPr lang="cs-CZ" sz="2000" dirty="0">
                <a:solidFill>
                  <a:schemeClr val="bg1"/>
                </a:solidFill>
                <a:effectLst>
                  <a:outerShdw blurRad="38100" dist="38100" dir="2700000" algn="tl">
                    <a:srgbClr val="000000"/>
                  </a:outerShdw>
                </a:effectLst>
                <a:latin typeface="Tahoma" pitchFamily="34" charset="0"/>
              </a:rPr>
              <a:t> in </a:t>
            </a:r>
            <a:r>
              <a:rPr lang="cs-CZ" sz="2000" dirty="0" err="1">
                <a:solidFill>
                  <a:schemeClr val="bg1"/>
                </a:solidFill>
                <a:effectLst>
                  <a:outerShdw blurRad="38100" dist="38100" dir="2700000" algn="tl">
                    <a:srgbClr val="000000"/>
                  </a:outerShdw>
                </a:effectLst>
                <a:latin typeface="Tahoma" pitchFamily="34" charset="0"/>
              </a:rPr>
              <a:t>the</a:t>
            </a:r>
            <a:r>
              <a:rPr lang="cs-CZ" sz="2000" dirty="0">
                <a:solidFill>
                  <a:schemeClr val="bg1"/>
                </a:solidFill>
                <a:effectLst>
                  <a:outerShdw blurRad="38100" dist="38100" dir="2700000" algn="tl">
                    <a:srgbClr val="000000"/>
                  </a:outerShdw>
                </a:effectLst>
                <a:latin typeface="Tahoma" pitchFamily="34" charset="0"/>
              </a:rPr>
              <a:t> bone </a:t>
            </a:r>
            <a:r>
              <a:rPr lang="cs-CZ" sz="2000" dirty="0" err="1">
                <a:solidFill>
                  <a:schemeClr val="bg1"/>
                </a:solidFill>
                <a:effectLst>
                  <a:outerShdw blurRad="38100" dist="38100" dir="2700000" algn="tl">
                    <a:srgbClr val="000000"/>
                  </a:outerShdw>
                </a:effectLst>
                <a:latin typeface="Tahoma" pitchFamily="34" charset="0"/>
              </a:rPr>
              <a:t>marrow</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and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completes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after</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activation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with</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Ag</a:t>
            </a:r>
            <a:r>
              <a:rPr lang="cs-CZ" sz="2000" dirty="0">
                <a:solidFill>
                  <a:schemeClr val="bg1"/>
                </a:solidFill>
                <a:effectLst>
                  <a:outerShdw blurRad="38100" dist="38100" dir="2700000" algn="tl">
                    <a:srgbClr val="000000"/>
                  </a:outerShdw>
                </a:effectLst>
                <a:latin typeface="Tahoma" pitchFamily="34" charset="0"/>
              </a:rPr>
              <a:t> in </a:t>
            </a:r>
            <a:r>
              <a:rPr lang="cs-CZ" sz="2000" dirty="0" err="1">
                <a:solidFill>
                  <a:schemeClr val="bg1"/>
                </a:solidFill>
                <a:effectLst>
                  <a:outerShdw blurRad="38100" dist="38100" dir="2700000" algn="tl">
                    <a:srgbClr val="000000"/>
                  </a:outerShdw>
                </a:effectLst>
                <a:latin typeface="Tahoma" pitchFamily="34" charset="0"/>
              </a:rPr>
              <a:t>secondary</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lymphoid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organs</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err="1">
                <a:solidFill>
                  <a:schemeClr val="bg1"/>
                </a:solidFill>
                <a:effectLst>
                  <a:outerShdw blurRad="38100" dist="38100" dir="2700000" algn="tl">
                    <a:srgbClr val="000000"/>
                  </a:outerShdw>
                </a:effectLst>
                <a:latin typeface="Tahoma" pitchFamily="34" charset="0"/>
              </a:rPr>
              <a:t>Pluripotent</a:t>
            </a:r>
            <a:r>
              <a:rPr lang="cs-CZ" sz="2000" b="1" dirty="0">
                <a:solidFill>
                  <a:schemeClr val="bg1"/>
                </a:solidFill>
                <a:effectLst>
                  <a:outerShdw blurRad="38100" dist="38100" dir="2700000" algn="tl">
                    <a:srgbClr val="000000"/>
                  </a:outerShdw>
                </a:effectLst>
                <a:latin typeface="Tahoma" pitchFamily="34" charset="0"/>
              </a:rPr>
              <a:t> </a:t>
            </a:r>
            <a:r>
              <a:rPr lang="cs-CZ" sz="2000" b="1" dirty="0" err="1">
                <a:solidFill>
                  <a:schemeClr val="bg1"/>
                </a:solidFill>
                <a:effectLst>
                  <a:outerShdw blurRad="38100" dist="38100" dir="2700000" algn="tl">
                    <a:srgbClr val="000000"/>
                  </a:outerShdw>
                </a:effectLst>
                <a:latin typeface="Tahoma" pitchFamily="34" charset="0"/>
              </a:rPr>
              <a:t>hematopoietic</a:t>
            </a:r>
            <a:r>
              <a:rPr lang="cs-CZ" sz="2000" b="1" dirty="0">
                <a:solidFill>
                  <a:schemeClr val="bg1"/>
                </a:solidFill>
                <a:effectLst>
                  <a:outerShdw blurRad="38100" dist="38100" dir="2700000" algn="tl">
                    <a:srgbClr val="000000"/>
                  </a:outerShdw>
                </a:effectLst>
                <a:latin typeface="Tahoma" pitchFamily="34" charset="0"/>
              </a:rPr>
              <a:t> stem cell </a:t>
            </a:r>
            <a:r>
              <a:rPr lang="cs-CZ" sz="2000" b="1" dirty="0" smtClean="0">
                <a:solidFill>
                  <a:schemeClr val="bg1"/>
                </a:solidFill>
                <a:effectLst>
                  <a:outerShdw blurRad="38100" dist="38100" dir="2700000" algn="tl">
                    <a:srgbClr val="000000"/>
                  </a:outerShdw>
                </a:effectLst>
                <a:latin typeface="Tahoma" pitchFamily="34" charset="0"/>
              </a:rPr>
              <a:t>(CD 34)</a:t>
            </a:r>
            <a:r>
              <a:rPr lang="cs-CZ" sz="2000" b="1" dirty="0">
                <a:solidFill>
                  <a:schemeClr val="bg1"/>
                </a:solidFill>
                <a:effectLst>
                  <a:outerShdw blurRad="38100" dist="38100" dir="2700000" algn="tl">
                    <a:srgbClr val="000000"/>
                  </a:outerShdw>
                </a:effectLst>
                <a:latin typeface="Tahoma" pitchFamily="34" charset="0"/>
              </a:rPr>
              <a:t/>
            </a:r>
            <a:br>
              <a:rPr lang="cs-CZ" sz="2000" b="1" dirty="0">
                <a:solidFill>
                  <a:schemeClr val="bg1"/>
                </a:solidFill>
                <a:effectLst>
                  <a:outerShdw blurRad="38100" dist="38100" dir="2700000" algn="tl">
                    <a:srgbClr val="000000"/>
                  </a:outerShdw>
                </a:effectLst>
                <a:latin typeface="Tahoma" pitchFamily="34" charset="0"/>
              </a:rPr>
            </a:br>
            <a:r>
              <a:rPr lang="cs-CZ" sz="2000" b="1" dirty="0">
                <a:solidFill>
                  <a:schemeClr val="bg1"/>
                </a:solidFill>
                <a:effectLst>
                  <a:outerShdw blurRad="38100" dist="38100" dir="2700000" algn="tl">
                    <a:srgbClr val="000000"/>
                  </a:outerShdw>
                </a:effectLst>
                <a:latin typeface="Tahoma" pitchFamily="34" charset="0"/>
              </a:rPr>
              <a:t/>
            </a:r>
            <a:br>
              <a:rPr lang="cs-CZ" sz="2000" b="1" dirty="0">
                <a:solidFill>
                  <a:schemeClr val="bg1"/>
                </a:solidFill>
                <a:effectLst>
                  <a:outerShdw blurRad="38100" dist="38100" dir="2700000" algn="tl">
                    <a:srgbClr val="000000"/>
                  </a:outerShdw>
                </a:effectLst>
                <a:latin typeface="Tahoma" pitchFamily="34" charset="0"/>
              </a:rPr>
            </a:br>
            <a:r>
              <a:rPr lang="cs-CZ" sz="2000" b="1" dirty="0" err="1">
                <a:solidFill>
                  <a:schemeClr val="bg1"/>
                </a:solidFill>
                <a:effectLst>
                  <a:outerShdw blurRad="38100" dist="38100" dir="2700000" algn="tl">
                    <a:srgbClr val="000000"/>
                  </a:outerShdw>
                </a:effectLst>
                <a:latin typeface="Tahoma" pitchFamily="34" charset="0"/>
              </a:rPr>
              <a:t>Progenitor</a:t>
            </a:r>
            <a:r>
              <a:rPr lang="cs-CZ" sz="2000" b="1" dirty="0">
                <a:solidFill>
                  <a:schemeClr val="bg1"/>
                </a:solidFill>
                <a:effectLst>
                  <a:outerShdw blurRad="38100" dist="38100" dir="2700000" algn="tl">
                    <a:srgbClr val="000000"/>
                  </a:outerShdw>
                </a:effectLst>
                <a:latin typeface="Tahoma" pitchFamily="34" charset="0"/>
              </a:rPr>
              <a:t> B cell</a:t>
            </a:r>
            <a:r>
              <a:rPr lang="cs-CZ" sz="2000" dirty="0">
                <a:solidFill>
                  <a:schemeClr val="bg1"/>
                </a:solidFill>
                <a:effectLst>
                  <a:outerShdw blurRad="38100" dist="38100" dir="2700000" algn="tl">
                    <a:srgbClr val="000000"/>
                  </a:outerShdw>
                </a:effectLst>
                <a:latin typeface="Tahoma" pitchFamily="34" charset="0"/>
              </a:rPr>
              <a:t> - </a:t>
            </a:r>
            <a:r>
              <a:rPr lang="cs-CZ" sz="2000" dirty="0" err="1">
                <a:solidFill>
                  <a:schemeClr val="bg1"/>
                </a:solidFill>
                <a:effectLst>
                  <a:outerShdw blurRad="38100" dist="38100" dir="2700000" algn="tl">
                    <a:srgbClr val="000000"/>
                  </a:outerShdw>
                </a:effectLst>
                <a:latin typeface="Tahoma" pitchFamily="34" charset="0"/>
              </a:rPr>
              <a:t>begin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recombination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processes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which</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lead</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to a </a:t>
            </a:r>
            <a:r>
              <a:rPr lang="cs-CZ" sz="2000" dirty="0" err="1">
                <a:solidFill>
                  <a:schemeClr val="bg1"/>
                </a:solidFill>
                <a:effectLst>
                  <a:outerShdw blurRad="38100" dist="38100" dir="2700000" algn="tl">
                    <a:srgbClr val="000000"/>
                  </a:outerShdw>
                </a:effectLst>
                <a:latin typeface="Tahoma" pitchFamily="34" charset="0"/>
              </a:rPr>
              <a:t>large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number</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a:t>
            </a:r>
            <a:r>
              <a:rPr lang="cs-CZ" sz="2000" dirty="0" smtClean="0">
                <a:solidFill>
                  <a:schemeClr val="bg1"/>
                </a:solidFill>
                <a:effectLst>
                  <a:outerShdw blurRad="38100" dist="38100" dir="2700000" algn="tl">
                    <a:srgbClr val="000000"/>
                  </a:outerShdw>
                </a:effectLst>
                <a:latin typeface="Tahoma" pitchFamily="34" charset="0"/>
              </a:rPr>
              <a:t>B </a:t>
            </a:r>
            <a:r>
              <a:rPr lang="cs-CZ" sz="2000" dirty="0" err="1" smtClean="0">
                <a:solidFill>
                  <a:schemeClr val="bg1"/>
                </a:solidFill>
                <a:effectLst>
                  <a:outerShdw blurRad="38100" dist="38100" dir="2700000" algn="tl">
                    <a:srgbClr val="000000"/>
                  </a:outerShdw>
                </a:effectLst>
                <a:latin typeface="Tahoma" pitchFamily="34" charset="0"/>
              </a:rPr>
              <a:t>lymphocytes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err="1" smtClean="0">
                <a:solidFill>
                  <a:schemeClr val="bg1"/>
                </a:solidFill>
                <a:effectLst>
                  <a:outerShdw blurRad="38100" dist="38100" dir="2700000" algn="tl">
                    <a:srgbClr val="000000"/>
                  </a:outerShdw>
                </a:effectLst>
                <a:latin typeface="Tahoma" pitchFamily="34" charset="0"/>
              </a:rPr>
              <a:t>clones</a:t>
            </a:r>
            <a:r>
              <a:rPr lang="cs-CZ" sz="2000" dirty="0" smtClean="0">
                <a:solidFill>
                  <a:schemeClr val="bg1"/>
                </a:solidFill>
                <a:effectLst>
                  <a:outerShdw blurRad="38100" dist="38100" dir="2700000" algn="tl">
                    <a:srgbClr val="000000"/>
                  </a:outerShdw>
                </a:effectLst>
                <a:latin typeface="Tahoma" pitchFamily="34" charset="0"/>
              </a:rPr>
              <a:t> </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with</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individual</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specific</a:t>
            </a:r>
            <a:r>
              <a:rPr lang="cs-CZ" sz="2000" dirty="0">
                <a:solidFill>
                  <a:schemeClr val="bg1"/>
                </a:solidFill>
                <a:effectLst>
                  <a:outerShdw blurRad="38100" dist="38100" dir="2700000" algn="tl">
                    <a:srgbClr val="000000"/>
                  </a:outerShdw>
                </a:effectLst>
                <a:latin typeface="Tahoma" pitchFamily="34" charset="0"/>
              </a:rPr>
              <a:t> BCR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err="1">
                <a:solidFill>
                  <a:schemeClr val="bg1"/>
                </a:solidFill>
                <a:effectLst>
                  <a:outerShdw blurRad="38100" dist="38100" dir="2700000" algn="tl">
                    <a:srgbClr val="000000"/>
                  </a:outerShdw>
                </a:effectLst>
                <a:latin typeface="Tahoma" pitchFamily="34" charset="0"/>
              </a:rPr>
              <a:t>Pre</a:t>
            </a:r>
            <a:r>
              <a:rPr lang="cs-CZ" sz="2000" b="1" dirty="0">
                <a:solidFill>
                  <a:schemeClr val="bg1"/>
                </a:solidFill>
                <a:effectLst>
                  <a:outerShdw blurRad="38100" dist="38100" dir="2700000" algn="tl">
                    <a:srgbClr val="000000"/>
                  </a:outerShdw>
                </a:effectLst>
                <a:latin typeface="Tahoma" pitchFamily="34" charset="0"/>
              </a:rPr>
              <a:t> - B cell</a:t>
            </a:r>
            <a:r>
              <a:rPr lang="cs-CZ" sz="2000" dirty="0">
                <a:solidFill>
                  <a:schemeClr val="bg1"/>
                </a:solidFill>
                <a:effectLst>
                  <a:outerShdw blurRad="38100" dist="38100" dir="2700000" algn="tl">
                    <a:srgbClr val="000000"/>
                  </a:outerShdw>
                </a:effectLst>
                <a:latin typeface="Tahoma" pitchFamily="34" charset="0"/>
              </a:rPr>
              <a:t> - </a:t>
            </a:r>
            <a:r>
              <a:rPr lang="cs-CZ" sz="2000" dirty="0" err="1">
                <a:solidFill>
                  <a:schemeClr val="bg1"/>
                </a:solidFill>
                <a:effectLst>
                  <a:outerShdw blurRad="38100" dist="38100" dir="2700000" algn="tl">
                    <a:srgbClr val="000000"/>
                  </a:outerShdw>
                </a:effectLst>
                <a:latin typeface="Tahoma" pitchFamily="34" charset="0"/>
              </a:rPr>
              <a:t>expression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pre</a:t>
            </a:r>
            <a:r>
              <a:rPr lang="cs-CZ" sz="2000" dirty="0">
                <a:solidFill>
                  <a:srgbClr val="00FF00"/>
                </a:solidFill>
                <a:effectLst>
                  <a:outerShdw blurRad="38100" dist="38100" dir="2700000" algn="tl">
                    <a:srgbClr val="000000"/>
                  </a:outerShdw>
                </a:effectLst>
                <a:latin typeface="Tahoma" pitchFamily="34" charset="0"/>
              </a:rPr>
              <a:t>-B receptor </a:t>
            </a:r>
            <a:r>
              <a:rPr lang="cs-CZ" sz="2000" dirty="0">
                <a:solidFill>
                  <a:schemeClr val="bg1"/>
                </a:solidFill>
                <a:effectLst>
                  <a:outerShdw blurRad="38100" dist="38100" dir="2700000" algn="tl">
                    <a:srgbClr val="000000"/>
                  </a:outerShdw>
                </a:effectLst>
                <a:latin typeface="Tahoma" pitchFamily="34" charset="0"/>
              </a:rPr>
              <a:t>(</a:t>
            </a:r>
            <a:r>
              <a:rPr lang="cs-CZ" sz="2000" dirty="0" err="1">
                <a:solidFill>
                  <a:schemeClr val="bg1"/>
                </a:solidFill>
                <a:effectLst>
                  <a:outerShdw blurRad="38100" dist="38100" dir="2700000" algn="tl">
                    <a:srgbClr val="000000"/>
                  </a:outerShdw>
                </a:effectLst>
                <a:latin typeface="Tahoma" pitchFamily="34" charset="0"/>
              </a:rPr>
              <a:t>composed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H (</a:t>
            </a:r>
            <a:r>
              <a:rPr lang="cs-CZ" sz="2000" dirty="0">
                <a:solidFill>
                  <a:schemeClr val="bg1"/>
                </a:solidFill>
                <a:effectLst>
                  <a:outerShdw blurRad="38100" dist="38100" dir="2700000" algn="tl">
                    <a:srgbClr val="000000"/>
                  </a:outerShdw>
                </a:effectLst>
                <a:latin typeface="Symbol" pitchFamily="18" charset="2"/>
              </a:rPr>
              <a:t>m</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chain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and</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alternate</a:t>
            </a:r>
            <a:r>
              <a:rPr lang="cs-CZ" sz="2000" dirty="0">
                <a:solidFill>
                  <a:schemeClr val="bg1"/>
                </a:solidFill>
                <a:effectLst>
                  <a:outerShdw blurRad="38100" dist="38100" dir="2700000" algn="tl">
                    <a:srgbClr val="000000"/>
                  </a:outerShdw>
                </a:effectLst>
                <a:latin typeface="Tahoma" pitchFamily="34" charset="0"/>
              </a:rPr>
              <a:t> L </a:t>
            </a:r>
            <a:r>
              <a:rPr lang="cs-CZ" sz="2000" dirty="0" err="1">
                <a:solidFill>
                  <a:schemeClr val="bg1"/>
                </a:solidFill>
                <a:effectLst>
                  <a:outerShdw blurRad="38100" dist="38100" dir="2700000" algn="tl">
                    <a:srgbClr val="000000"/>
                  </a:outerShdw>
                </a:effectLst>
                <a:latin typeface="Tahoma" pitchFamily="34" charset="0"/>
              </a:rPr>
              <a:t>chain</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err="1">
                <a:solidFill>
                  <a:schemeClr val="bg1"/>
                </a:solidFill>
                <a:effectLst>
                  <a:outerShdw blurRad="38100" dist="38100" dir="2700000" algn="tl">
                    <a:srgbClr val="000000"/>
                  </a:outerShdw>
                </a:effectLst>
                <a:latin typeface="Tahoma" pitchFamily="34" charset="0"/>
              </a:rPr>
              <a:t>Immature</a:t>
            </a:r>
            <a:r>
              <a:rPr lang="cs-CZ" sz="2000" b="1" dirty="0">
                <a:solidFill>
                  <a:schemeClr val="bg1"/>
                </a:solidFill>
                <a:effectLst>
                  <a:outerShdw blurRad="38100" dist="38100" dir="2700000" algn="tl">
                    <a:srgbClr val="000000"/>
                  </a:outerShdw>
                </a:effectLst>
                <a:latin typeface="Tahoma" pitchFamily="34" charset="0"/>
              </a:rPr>
              <a:t> - B </a:t>
            </a:r>
            <a:r>
              <a:rPr lang="cs-CZ" sz="2000" b="1" dirty="0" err="1">
                <a:solidFill>
                  <a:schemeClr val="bg1"/>
                </a:solidFill>
                <a:effectLst>
                  <a:outerShdw blurRad="38100" dist="38100" dir="2700000" algn="tl">
                    <a:srgbClr val="000000"/>
                  </a:outerShdw>
                </a:effectLst>
                <a:latin typeface="Tahoma" pitchFamily="34" charset="0"/>
              </a:rPr>
              <a:t>lymphocyte</a:t>
            </a:r>
            <a:r>
              <a:rPr lang="cs-CZ" sz="2000" dirty="0">
                <a:solidFill>
                  <a:schemeClr val="bg1"/>
                </a:solidFill>
                <a:effectLst>
                  <a:outerShdw blurRad="38100" dist="38100" dir="2700000" algn="tl">
                    <a:srgbClr val="000000"/>
                  </a:outerShdw>
                </a:effectLst>
                <a:latin typeface="Tahoma" pitchFamily="34" charset="0"/>
              </a:rPr>
              <a:t> - </a:t>
            </a:r>
            <a:r>
              <a:rPr lang="cs-CZ" sz="2000" dirty="0" err="1">
                <a:solidFill>
                  <a:schemeClr val="bg1"/>
                </a:solidFill>
                <a:effectLst>
                  <a:outerShdw blurRad="38100" dist="38100" dir="2700000" algn="tl">
                    <a:srgbClr val="000000"/>
                  </a:outerShdw>
                </a:effectLst>
                <a:latin typeface="Tahoma" pitchFamily="34" charset="0"/>
              </a:rPr>
              <a:t>expression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surface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IgM</a:t>
            </a:r>
            <a:r>
              <a:rPr lang="cs-CZ" sz="2000" dirty="0">
                <a:solidFill>
                  <a:srgbClr val="00FF00"/>
                </a:solidFill>
                <a:effectLst>
                  <a:outerShdw blurRad="38100" dist="38100" dir="2700000" algn="tl">
                    <a:srgbClr val="000000"/>
                  </a:outerShdw>
                </a:effectLst>
                <a:latin typeface="Tahoma" pitchFamily="34" charset="0"/>
              </a:rPr>
              <a:t> (BCR) </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at</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this</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stage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elimination</a:t>
            </a:r>
            <a:r>
              <a:rPr lang="cs-CZ" sz="2000" dirty="0">
                <a:solidFill>
                  <a:schemeClr val="bg1"/>
                </a:solidFill>
                <a:effectLst>
                  <a:outerShdw blurRad="38100" dist="38100" dir="2700000" algn="tl">
                    <a:srgbClr val="000000"/>
                  </a:outerShdw>
                </a:effectLst>
                <a:latin typeface="Tahoma" pitchFamily="34" charset="0"/>
              </a:rPr>
              <a:t>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autoreactive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clones</a:t>
            </a: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dirty="0">
                <a:solidFill>
                  <a:schemeClr val="bg1"/>
                </a:solidFill>
                <a:effectLst>
                  <a:outerShdw blurRad="38100" dist="38100" dir="2700000" algn="tl">
                    <a:srgbClr val="000000"/>
                  </a:outerShdw>
                </a:effectLst>
                <a:latin typeface="Tahoma" pitchFamily="34" charset="0"/>
              </a:rPr>
              <a:t/>
            </a:r>
            <a:br>
              <a:rPr lang="cs-CZ" sz="2000" dirty="0">
                <a:solidFill>
                  <a:schemeClr val="bg1"/>
                </a:solidFill>
                <a:effectLst>
                  <a:outerShdw blurRad="38100" dist="38100" dir="2700000" algn="tl">
                    <a:srgbClr val="000000"/>
                  </a:outerShdw>
                </a:effectLst>
                <a:latin typeface="Tahoma" pitchFamily="34" charset="0"/>
              </a:rPr>
            </a:br>
            <a:r>
              <a:rPr lang="cs-CZ" sz="2000" b="1" dirty="0" err="1">
                <a:solidFill>
                  <a:schemeClr val="bg1"/>
                </a:solidFill>
                <a:effectLst>
                  <a:outerShdw blurRad="38100" dist="38100" dir="2700000" algn="tl">
                    <a:srgbClr val="000000"/>
                  </a:outerShdw>
                </a:effectLst>
                <a:latin typeface="Tahoma" pitchFamily="34" charset="0"/>
              </a:rPr>
              <a:t>Mature</a:t>
            </a:r>
            <a:r>
              <a:rPr lang="cs-CZ" sz="2000" b="1" dirty="0">
                <a:solidFill>
                  <a:schemeClr val="bg1"/>
                </a:solidFill>
                <a:effectLst>
                  <a:outerShdw blurRad="38100" dist="38100" dir="2700000" algn="tl">
                    <a:srgbClr val="000000"/>
                  </a:outerShdw>
                </a:effectLst>
                <a:latin typeface="Tahoma" pitchFamily="34" charset="0"/>
              </a:rPr>
              <a:t> B </a:t>
            </a:r>
            <a:r>
              <a:rPr lang="cs-CZ" sz="2000" b="1" dirty="0" err="1">
                <a:solidFill>
                  <a:schemeClr val="bg1"/>
                </a:solidFill>
                <a:effectLst>
                  <a:outerShdw blurRad="38100" dist="38100" dir="2700000" algn="tl">
                    <a:srgbClr val="000000"/>
                  </a:outerShdw>
                </a:effectLst>
                <a:latin typeface="Tahoma" pitchFamily="34" charset="0"/>
              </a:rPr>
              <a:t>lymphocyte</a:t>
            </a:r>
            <a:r>
              <a:rPr lang="cs-CZ" sz="2000" b="1" dirty="0">
                <a:solidFill>
                  <a:schemeClr val="bg1"/>
                </a:solidFill>
                <a:effectLst>
                  <a:outerShdw blurRad="38100" dist="38100" dir="2700000" algn="tl">
                    <a:srgbClr val="000000"/>
                  </a:outerShdw>
                </a:effectLst>
                <a:latin typeface="Tahoma" pitchFamily="34" charset="0"/>
              </a:rPr>
              <a:t> -</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expression</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of</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chemeClr val="bg1"/>
                </a:solidFill>
                <a:effectLst>
                  <a:outerShdw blurRad="38100" dist="38100" dir="2700000" algn="tl">
                    <a:srgbClr val="000000"/>
                  </a:outerShdw>
                </a:effectLst>
                <a:latin typeface="Tahoma" pitchFamily="34" charset="0"/>
              </a:rPr>
              <a:t>surface</a:t>
            </a:r>
            <a:r>
              <a:rPr lang="cs-CZ" sz="2000" dirty="0">
                <a:solidFill>
                  <a:schemeClr val="bg1"/>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IgM</a:t>
            </a:r>
            <a:r>
              <a:rPr lang="cs-CZ" sz="2000" dirty="0">
                <a:solidFill>
                  <a:srgbClr val="00FF00"/>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and</a:t>
            </a:r>
            <a:r>
              <a:rPr lang="cs-CZ" sz="2000" dirty="0">
                <a:solidFill>
                  <a:srgbClr val="00FF00"/>
                </a:solidFill>
                <a:effectLst>
                  <a:outerShdw blurRad="38100" dist="38100" dir="2700000" algn="tl">
                    <a:srgbClr val="000000"/>
                  </a:outerShdw>
                </a:effectLst>
                <a:latin typeface="Tahoma" pitchFamily="34" charset="0"/>
              </a:rPr>
              <a:t> </a:t>
            </a:r>
            <a:r>
              <a:rPr lang="cs-CZ" sz="2000" dirty="0" err="1">
                <a:solidFill>
                  <a:srgbClr val="00FF00"/>
                </a:solidFill>
                <a:effectLst>
                  <a:outerShdw blurRad="38100" dist="38100" dir="2700000" algn="tl">
                    <a:srgbClr val="000000"/>
                  </a:outerShdw>
                </a:effectLst>
                <a:latin typeface="Tahoma" pitchFamily="34" charset="0"/>
              </a:rPr>
              <a:t>IgD</a:t>
            </a:r>
            <a:r>
              <a:rPr lang="cs-CZ" sz="2000" dirty="0">
                <a:solidFill>
                  <a:srgbClr val="00FF00"/>
                </a:solidFill>
                <a:effectLst>
                  <a:outerShdw blurRad="38100" dist="38100" dir="2700000" algn="tl">
                    <a:srgbClr val="000000"/>
                  </a:outerShdw>
                </a:effectLst>
                <a:latin typeface="Tahoma" pitchFamily="34" charset="0"/>
              </a:rPr>
              <a:t> (BCR)</a:t>
            </a:r>
            <a:r>
              <a:rPr lang="cs-CZ" sz="2000" dirty="0">
                <a:solidFill>
                  <a:schemeClr val="bg1"/>
                </a:solidFill>
                <a:effectLst>
                  <a:outerShdw blurRad="38100" dist="38100" dir="2700000" algn="tl">
                    <a:srgbClr val="000000"/>
                  </a:outerShdw>
                </a:effectLst>
                <a:latin typeface="Tahoma" pitchFamily="34" charset="0"/>
              </a:rPr>
              <a:t> </a:t>
            </a:r>
          </a:p>
        </p:txBody>
      </p:sp>
      <p:sp>
        <p:nvSpPr>
          <p:cNvPr id="155652" name="Line 4"/>
          <p:cNvSpPr>
            <a:spLocks noChangeShapeType="1"/>
          </p:cNvSpPr>
          <p:nvPr/>
        </p:nvSpPr>
        <p:spPr bwMode="auto">
          <a:xfrm>
            <a:off x="1714480" y="2285992"/>
            <a:ext cx="0" cy="287337"/>
          </a:xfrm>
          <a:prstGeom prst="line">
            <a:avLst/>
          </a:prstGeom>
          <a:noFill/>
          <a:ln w="9525">
            <a:solidFill>
              <a:srgbClr val="00FF00"/>
            </a:solidFill>
            <a:round/>
            <a:headEnd/>
            <a:tailEnd type="triangle" w="med" len="med"/>
          </a:ln>
          <a:effectLst/>
        </p:spPr>
        <p:txBody>
          <a:bodyPr/>
          <a:lstStyle/>
          <a:p>
            <a:endParaRPr lang="cs-CZ"/>
          </a:p>
        </p:txBody>
      </p:sp>
      <p:sp>
        <p:nvSpPr>
          <p:cNvPr id="155653" name="Line 5"/>
          <p:cNvSpPr>
            <a:spLocks noChangeShapeType="1"/>
          </p:cNvSpPr>
          <p:nvPr/>
        </p:nvSpPr>
        <p:spPr bwMode="auto">
          <a:xfrm>
            <a:off x="1714480" y="2786058"/>
            <a:ext cx="0" cy="863600"/>
          </a:xfrm>
          <a:prstGeom prst="line">
            <a:avLst/>
          </a:prstGeom>
          <a:noFill/>
          <a:ln w="9525">
            <a:solidFill>
              <a:srgbClr val="00FF00"/>
            </a:solidFill>
            <a:round/>
            <a:headEnd/>
            <a:tailEnd type="triangle" w="med" len="med"/>
          </a:ln>
          <a:effectLst/>
        </p:spPr>
        <p:txBody>
          <a:bodyPr/>
          <a:lstStyle/>
          <a:p>
            <a:endParaRPr lang="cs-CZ"/>
          </a:p>
        </p:txBody>
      </p:sp>
      <p:sp>
        <p:nvSpPr>
          <p:cNvPr id="155654" name="Line 6"/>
          <p:cNvSpPr>
            <a:spLocks noChangeShapeType="1"/>
          </p:cNvSpPr>
          <p:nvPr/>
        </p:nvSpPr>
        <p:spPr bwMode="auto">
          <a:xfrm>
            <a:off x="1714480" y="3929066"/>
            <a:ext cx="0" cy="576262"/>
          </a:xfrm>
          <a:prstGeom prst="line">
            <a:avLst/>
          </a:prstGeom>
          <a:noFill/>
          <a:ln w="9525">
            <a:solidFill>
              <a:srgbClr val="00FF00"/>
            </a:solidFill>
            <a:round/>
            <a:headEnd/>
            <a:tailEnd type="triangle" w="med" len="med"/>
          </a:ln>
          <a:effectLst/>
        </p:spPr>
        <p:txBody>
          <a:bodyPr/>
          <a:lstStyle/>
          <a:p>
            <a:endParaRPr lang="cs-CZ"/>
          </a:p>
        </p:txBody>
      </p:sp>
      <p:sp>
        <p:nvSpPr>
          <p:cNvPr id="155655" name="Line 7"/>
          <p:cNvSpPr>
            <a:spLocks noChangeShapeType="1"/>
          </p:cNvSpPr>
          <p:nvPr/>
        </p:nvSpPr>
        <p:spPr bwMode="auto">
          <a:xfrm>
            <a:off x="1714480" y="4786322"/>
            <a:ext cx="0" cy="792162"/>
          </a:xfrm>
          <a:prstGeom prst="line">
            <a:avLst/>
          </a:prstGeom>
          <a:noFill/>
          <a:ln w="9525">
            <a:solidFill>
              <a:srgbClr val="00FF00"/>
            </a:solidFill>
            <a:round/>
            <a:headEnd/>
            <a:tailEnd type="triangle" w="med" len="med"/>
          </a:ln>
          <a:effectLst/>
        </p:spPr>
        <p:txBody>
          <a:bodyPr/>
          <a:lstStyle/>
          <a:p>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42910" y="285728"/>
            <a:ext cx="8229600" cy="1143000"/>
          </a:xfrm>
        </p:spPr>
        <p:txBody>
          <a:bodyPr/>
          <a:lstStyle/>
          <a:p>
            <a:r>
              <a:rPr lang="cs-CZ" b="1" dirty="0" err="1" smtClean="0">
                <a:solidFill>
                  <a:schemeClr val="bg1"/>
                </a:solidFill>
                <a:effectLst>
                  <a:outerShdw blurRad="38100" dist="38100" dir="2700000" algn="tl">
                    <a:srgbClr val="000000"/>
                  </a:outerShdw>
                </a:effectLst>
                <a:latin typeface="Tahoma" pitchFamily="34" charset="0"/>
              </a:rPr>
              <a:t>Immunoglobulins</a:t>
            </a:r>
            <a:endParaRPr lang="cs-CZ" b="1" dirty="0">
              <a:solidFill>
                <a:schemeClr val="bg1"/>
              </a:solidFill>
              <a:effectLst>
                <a:outerShdw blurRad="38100" dist="38100" dir="2700000" algn="tl">
                  <a:srgbClr val="000000"/>
                </a:outerShdw>
              </a:effectLst>
              <a:latin typeface="Tahoma" pitchFamily="34" charset="0"/>
            </a:endParaRPr>
          </a:p>
        </p:txBody>
      </p:sp>
      <p:pic>
        <p:nvPicPr>
          <p:cNvPr id="3" name="irc_mi" descr="http://uhaweb.hartford.edu/bugl/images/Igs-pics.gif"/>
          <p:cNvPicPr/>
          <p:nvPr/>
        </p:nvPicPr>
        <p:blipFill>
          <a:blip r:embed="rId2" cstate="print"/>
          <a:srcRect/>
          <a:stretch>
            <a:fillRect/>
          </a:stretch>
        </p:blipFill>
        <p:spPr bwMode="auto">
          <a:xfrm>
            <a:off x="2643174" y="1500174"/>
            <a:ext cx="3886200" cy="3552825"/>
          </a:xfrm>
          <a:prstGeom prst="rect">
            <a:avLst/>
          </a:prstGeom>
          <a:noFill/>
          <a:ln w="9525">
            <a:noFill/>
            <a:miter lim="800000"/>
            <a:headEnd/>
            <a:tailEnd/>
          </a:ln>
        </p:spPr>
      </p:pic>
      <p:sp>
        <p:nvSpPr>
          <p:cNvPr id="4" name="Rectangle 2"/>
          <p:cNvSpPr txBox="1">
            <a:spLocks noChangeArrowheads="1"/>
          </p:cNvSpPr>
          <p:nvPr/>
        </p:nvSpPr>
        <p:spPr>
          <a:xfrm>
            <a:off x="714348" y="528638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44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j-ea"/>
                <a:cs typeface="+mj-cs"/>
              </a:rPr>
              <a:t>(</a:t>
            </a:r>
            <a:r>
              <a:rPr kumimoji="0" lang="cs-CZ" sz="4400" b="1" i="0" u="none" strike="noStrike" kern="1200" cap="none" spc="0" normalizeH="0" baseline="0" noProof="0" dirty="0" err="1" smtClean="0">
                <a:ln>
                  <a:noFill/>
                </a:ln>
                <a:solidFill>
                  <a:schemeClr val="bg1"/>
                </a:solidFill>
                <a:effectLst>
                  <a:outerShdw blurRad="38100" dist="38100" dir="2700000" algn="tl">
                    <a:srgbClr val="000000"/>
                  </a:outerShdw>
                </a:effectLst>
                <a:uLnTx/>
                <a:uFillTx/>
                <a:latin typeface="Tahoma" pitchFamily="34" charset="0"/>
                <a:ea typeface="+mj-ea"/>
                <a:cs typeface="+mj-cs"/>
              </a:rPr>
              <a:t>Antibodies</a:t>
            </a:r>
            <a:r>
              <a:rPr kumimoji="0" lang="cs-CZ" sz="4400" b="1"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Tahoma" pitchFamily="34" charset="0"/>
                <a:ea typeface="+mj-ea"/>
                <a:cs typeface="+mj-cs"/>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cs-CZ" sz="2800" b="1" dirty="0" err="1">
                <a:solidFill>
                  <a:srgbClr val="00FF00"/>
                </a:solidFill>
                <a:effectLst>
                  <a:outerShdw blurRad="38100" dist="38100" dir="2700000" algn="tl">
                    <a:srgbClr val="000000"/>
                  </a:outerShdw>
                </a:effectLst>
                <a:latin typeface="Tahoma" pitchFamily="34" charset="0"/>
              </a:rPr>
              <a:t>Immunoglobulin</a:t>
            </a:r>
            <a:r>
              <a:rPr lang="cs-CZ" sz="2800" b="1" dirty="0">
                <a:solidFill>
                  <a:srgbClr val="00FF00"/>
                </a:solidFill>
                <a:effectLst>
                  <a:outerShdw blurRad="38100" dist="38100" dir="2700000" algn="tl">
                    <a:srgbClr val="000000"/>
                  </a:outerShdw>
                </a:effectLst>
                <a:latin typeface="Tahoma" pitchFamily="34" charset="0"/>
              </a:rPr>
              <a:t> </a:t>
            </a:r>
            <a:r>
              <a:rPr lang="cs-CZ" sz="2800" b="1" dirty="0" err="1">
                <a:solidFill>
                  <a:srgbClr val="00FF00"/>
                </a:solidFill>
                <a:effectLst>
                  <a:outerShdw blurRad="38100" dist="38100" dir="2700000" algn="tl">
                    <a:srgbClr val="000000"/>
                  </a:outerShdw>
                </a:effectLst>
                <a:latin typeface="Tahoma" pitchFamily="34" charset="0"/>
              </a:rPr>
              <a:t>structure</a:t>
            </a:r>
            <a:r>
              <a:rPr lang="cs-CZ" sz="2800" b="1" dirty="0">
                <a:solidFill>
                  <a:srgbClr val="00FF00"/>
                </a:solidFill>
                <a:effectLst>
                  <a:outerShdw blurRad="38100" dist="38100" dir="2700000" algn="tl">
                    <a:srgbClr val="000000"/>
                  </a:outerShdw>
                </a:effectLst>
                <a:latin typeface="Tahoma" pitchFamily="34" charset="0"/>
              </a:rPr>
              <a:t> </a:t>
            </a:r>
          </a:p>
        </p:txBody>
      </p:sp>
      <p:sp>
        <p:nvSpPr>
          <p:cNvPr id="136195" name="Rectangle 3"/>
          <p:cNvSpPr>
            <a:spLocks noGrp="1" noChangeArrowheads="1"/>
          </p:cNvSpPr>
          <p:nvPr>
            <p:ph type="body" idx="1"/>
          </p:nvPr>
        </p:nvSpPr>
        <p:spPr/>
        <p:txBody>
          <a:bodyPr/>
          <a:lstStyle/>
          <a:p>
            <a:pPr>
              <a:lnSpc>
                <a:spcPct val="80000"/>
              </a:lnSpc>
              <a:buClr>
                <a:srgbClr val="00FF00"/>
              </a:buClr>
              <a:buFont typeface="Wingdings" pitchFamily="2" charset="2"/>
              <a:buChar char="§"/>
            </a:pPr>
            <a:r>
              <a:rPr lang="cs-CZ" sz="2400" dirty="0">
                <a:solidFill>
                  <a:schemeClr val="bg1"/>
                </a:solidFill>
                <a:effectLst>
                  <a:outerShdw blurRad="38100" dist="38100" dir="2700000" algn="tl">
                    <a:srgbClr val="000000"/>
                  </a:outerShdw>
                </a:effectLst>
                <a:latin typeface="Tahoma" pitchFamily="34" charset="0"/>
              </a:rPr>
              <a:t>2 </a:t>
            </a:r>
            <a:r>
              <a:rPr lang="cs-CZ" sz="2400" dirty="0" err="1">
                <a:solidFill>
                  <a:schemeClr val="bg1"/>
                </a:solidFill>
                <a:effectLst>
                  <a:outerShdw blurRad="38100" dist="38100" dir="2700000" algn="tl">
                    <a:srgbClr val="000000"/>
                  </a:outerShdw>
                </a:effectLst>
                <a:latin typeface="Tahoma" pitchFamily="34" charset="0"/>
              </a:rPr>
              <a:t>heavy</a:t>
            </a:r>
            <a:r>
              <a:rPr lang="cs-CZ" sz="2400" dirty="0">
                <a:solidFill>
                  <a:schemeClr val="bg1"/>
                </a:solidFill>
                <a:effectLst>
                  <a:outerShdw blurRad="38100" dist="38100" dir="2700000" algn="tl">
                    <a:srgbClr val="000000"/>
                  </a:outerShdw>
                </a:effectLst>
                <a:latin typeface="Tahoma" pitchFamily="34" charset="0"/>
              </a:rPr>
              <a:t> (H) </a:t>
            </a:r>
            <a:r>
              <a:rPr lang="cs-CZ" sz="2400" dirty="0" err="1">
                <a:solidFill>
                  <a:schemeClr val="bg1"/>
                </a:solidFill>
                <a:effectLst>
                  <a:outerShdw blurRad="38100" dist="38100" dir="2700000" algn="tl">
                    <a:srgbClr val="000000"/>
                  </a:outerShdw>
                </a:effectLst>
                <a:latin typeface="Tahoma" pitchFamily="34" charset="0"/>
              </a:rPr>
              <a:t>chains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covalently</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linked</a:t>
            </a:r>
            <a:r>
              <a:rPr lang="cs-CZ" sz="2400" dirty="0">
                <a:solidFill>
                  <a:schemeClr val="bg1"/>
                </a:solidFill>
                <a:effectLst>
                  <a:outerShdw blurRad="38100" dist="38100" dir="2700000" algn="tl">
                    <a:srgbClr val="000000"/>
                  </a:outerShdw>
                </a:effectLst>
                <a:latin typeface="Tahoma" pitchFamily="34" charset="0"/>
              </a:rPr>
              <a:t> by disulfide </a:t>
            </a:r>
            <a:r>
              <a:rPr lang="cs-CZ" sz="2400" dirty="0" err="1">
                <a:solidFill>
                  <a:schemeClr val="bg1"/>
                </a:solidFill>
                <a:effectLst>
                  <a:outerShdw blurRad="38100" dist="38100" dir="2700000" algn="tl">
                    <a:srgbClr val="000000"/>
                  </a:outerShdw>
                </a:effectLst>
                <a:latin typeface="Tahoma" pitchFamily="34" charset="0"/>
              </a:rPr>
              <a:t>bonds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each</a:t>
            </a:r>
            <a:r>
              <a:rPr lang="cs-CZ" sz="2400" dirty="0">
                <a:solidFill>
                  <a:schemeClr val="bg1"/>
                </a:solidFill>
                <a:effectLst>
                  <a:outerShdw blurRad="38100" dist="38100" dir="2700000" algn="tl">
                    <a:srgbClr val="000000"/>
                  </a:outerShdw>
                </a:effectLst>
                <a:latin typeface="Tahoma" pitchFamily="34" charset="0"/>
              </a:rPr>
              <a:t> H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is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connected</a:t>
            </a:r>
            <a:r>
              <a:rPr lang="cs-CZ" sz="2400" dirty="0">
                <a:solidFill>
                  <a:schemeClr val="bg1"/>
                </a:solidFill>
                <a:effectLst>
                  <a:outerShdw blurRad="38100" dist="38100" dir="2700000" algn="tl">
                    <a:srgbClr val="000000"/>
                  </a:outerShdw>
                </a:effectLst>
                <a:latin typeface="Tahoma" pitchFamily="34" charset="0"/>
              </a:rPr>
              <a:t> to a </a:t>
            </a:r>
            <a:r>
              <a:rPr lang="cs-CZ" sz="2400" dirty="0" err="1">
                <a:solidFill>
                  <a:schemeClr val="bg1"/>
                </a:solidFill>
                <a:effectLst>
                  <a:outerShdw blurRad="38100" dist="38100" dir="2700000" algn="tl">
                    <a:srgbClr val="000000"/>
                  </a:outerShdw>
                </a:effectLst>
                <a:latin typeface="Tahoma" pitchFamily="34" charset="0"/>
              </a:rPr>
              <a:t>light</a:t>
            </a:r>
            <a:r>
              <a:rPr lang="cs-CZ" sz="2400" dirty="0">
                <a:solidFill>
                  <a:schemeClr val="bg1"/>
                </a:solidFill>
                <a:effectLst>
                  <a:outerShdw blurRad="38100" dist="38100" dir="2700000" algn="tl">
                    <a:srgbClr val="000000"/>
                  </a:outerShdw>
                </a:effectLst>
                <a:latin typeface="Tahoma" pitchFamily="34" charset="0"/>
              </a:rPr>
              <a:t> (L)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by disulfide </a:t>
            </a:r>
            <a:r>
              <a:rPr lang="cs-CZ" sz="2400" dirty="0" err="1">
                <a:solidFill>
                  <a:schemeClr val="bg1"/>
                </a:solidFill>
                <a:effectLst>
                  <a:outerShdw blurRad="38100" dist="38100" dir="2700000" algn="tl">
                    <a:srgbClr val="000000"/>
                  </a:outerShdw>
                </a:effectLst>
                <a:latin typeface="Tahoma" pitchFamily="34" charset="0"/>
              </a:rPr>
              <a:t>bonds</a:t>
            </a: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dirty="0">
                <a:solidFill>
                  <a:schemeClr val="bg1"/>
                </a:solidFill>
                <a:effectLst>
                  <a:outerShdw blurRad="38100" dist="38100" dir="2700000" algn="tl">
                    <a:srgbClr val="000000"/>
                  </a:outerShdw>
                </a:effectLst>
                <a:latin typeface="Tahoma" pitchFamily="34" charset="0"/>
              </a:rPr>
              <a:t>H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rPr>
              <a:t>consists</a:t>
            </a:r>
            <a:r>
              <a:rPr lang="cs-CZ" sz="2400" dirty="0">
                <a:solidFill>
                  <a:schemeClr val="bg1"/>
                </a:solidFill>
                <a:effectLst>
                  <a:outerShdw blurRad="38100" dist="38100" dir="2700000" algn="tl">
                    <a:srgbClr val="000000"/>
                  </a:outerShdw>
                </a:effectLst>
              </a:rPr>
              <a:t> </a:t>
            </a:r>
            <a:r>
              <a:rPr lang="cs-CZ" sz="2400" dirty="0" err="1">
                <a:solidFill>
                  <a:schemeClr val="bg1"/>
                </a:solidFill>
                <a:effectLst>
                  <a:outerShdw blurRad="38100" dist="38100" dir="2700000" algn="tl">
                    <a:srgbClr val="000000"/>
                  </a:outerShdw>
                </a:effectLst>
              </a:rPr>
              <a:t>of</a:t>
            </a:r>
            <a:r>
              <a:rPr lang="cs-CZ" sz="2400" dirty="0">
                <a:solidFill>
                  <a:schemeClr val="bg1"/>
                </a:solidFill>
                <a:effectLst>
                  <a:outerShdw blurRad="38100" dist="38100" dir="2700000" algn="tl">
                    <a:srgbClr val="000000"/>
                  </a:outerShdw>
                </a:effectLst>
              </a:rPr>
              <a:t> 4 to 5 </a:t>
            </a:r>
            <a:r>
              <a:rPr lang="cs-CZ" sz="2400" dirty="0" err="1">
                <a:solidFill>
                  <a:schemeClr val="bg1"/>
                </a:solidFill>
                <a:effectLst>
                  <a:outerShdw blurRad="38100" dist="38100" dir="2700000" algn="tl">
                    <a:srgbClr val="000000"/>
                  </a:outerShdw>
                </a:effectLst>
              </a:rPr>
              <a:t>domains</a:t>
            </a:r>
            <a:r>
              <a:rPr lang="cs-CZ" sz="2400" dirty="0"/>
              <a:t> </a:t>
            </a:r>
            <a:r>
              <a:rPr lang="cs-CZ" sz="2400" dirty="0">
                <a:solidFill>
                  <a:schemeClr val="bg1"/>
                </a:solidFill>
                <a:effectLst>
                  <a:outerShdw blurRad="38100" dist="38100" dir="2700000" algn="tl">
                    <a:srgbClr val="000000"/>
                  </a:outerShdw>
                </a:effectLst>
                <a:latin typeface="Tahoma" pitchFamily="34" charset="0"/>
              </a:rPr>
              <a:t>(1 </a:t>
            </a:r>
            <a:r>
              <a:rPr lang="cs-CZ" sz="2400" dirty="0" err="1">
                <a:solidFill>
                  <a:schemeClr val="bg1"/>
                </a:solidFill>
                <a:effectLst>
                  <a:outerShdw blurRad="38100" dist="38100" dir="2700000" algn="tl">
                    <a:srgbClr val="000000"/>
                  </a:outerShdw>
                </a:effectLst>
                <a:latin typeface="Tahoma" pitchFamily="34" charset="0"/>
              </a:rPr>
              <a:t>variable</a:t>
            </a:r>
            <a:r>
              <a:rPr lang="cs-CZ" sz="2400" dirty="0">
                <a:solidFill>
                  <a:schemeClr val="bg1"/>
                </a:solidFill>
                <a:effectLst>
                  <a:outerShdw blurRad="38100" dist="38100" dir="2700000" algn="tl">
                    <a:srgbClr val="000000"/>
                  </a:outerShdw>
                </a:effectLst>
                <a:latin typeface="Tahoma" pitchFamily="34" charset="0"/>
              </a:rPr>
              <a:t>, 3-4 </a:t>
            </a:r>
            <a:r>
              <a:rPr lang="cs-CZ" sz="2400" dirty="0" err="1">
                <a:solidFill>
                  <a:schemeClr val="bg1"/>
                </a:solidFill>
                <a:effectLst>
                  <a:outerShdw blurRad="38100" dist="38100" dir="2700000" algn="tl">
                    <a:srgbClr val="000000"/>
                  </a:outerShdw>
                </a:effectLst>
                <a:latin typeface="Tahoma" pitchFamily="34" charset="0"/>
              </a:rPr>
              <a:t>constant</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dirty="0">
                <a:solidFill>
                  <a:schemeClr val="bg1"/>
                </a:solidFill>
                <a:effectLst>
                  <a:outerShdw blurRad="38100" dist="38100" dir="2700000" algn="tl">
                    <a:srgbClr val="000000"/>
                  </a:outerShdw>
                </a:effectLst>
                <a:latin typeface="Tahoma" pitchFamily="34" charset="0"/>
              </a:rPr>
              <a:t>L </a:t>
            </a:r>
            <a:r>
              <a:rPr lang="cs-CZ" sz="2400" dirty="0" err="1">
                <a:solidFill>
                  <a:schemeClr val="bg1"/>
                </a:solidFill>
                <a:effectLst>
                  <a:outerShdw blurRad="38100" dist="38100" dir="2700000" algn="tl">
                    <a:srgbClr val="000000"/>
                  </a:outerShdw>
                </a:effectLst>
                <a:latin typeface="Tahoma" pitchFamily="34" charset="0"/>
              </a:rPr>
              <a:t>chain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consists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2 </a:t>
            </a:r>
            <a:r>
              <a:rPr lang="cs-CZ" sz="2400" dirty="0" err="1">
                <a:solidFill>
                  <a:schemeClr val="bg1"/>
                </a:solidFill>
                <a:effectLst>
                  <a:outerShdw blurRad="38100" dist="38100" dir="2700000" algn="tl">
                    <a:srgbClr val="000000"/>
                  </a:outerShdw>
                </a:effectLst>
                <a:latin typeface="Tahoma" pitchFamily="34" charset="0"/>
              </a:rPr>
              <a:t>immunoglobulin</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domains</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r>
              <a:rPr lang="cs-CZ" sz="2400" dirty="0">
                <a:solidFill>
                  <a:schemeClr val="bg1"/>
                </a:solidFill>
                <a:effectLst>
                  <a:outerShdw blurRad="38100" dist="38100" dir="2700000" algn="tl">
                    <a:srgbClr val="000000"/>
                  </a:outerShdw>
                </a:effectLst>
                <a:latin typeface="Tahoma" pitchFamily="34" charset="0"/>
              </a:rPr>
              <a:t>(1 </a:t>
            </a:r>
            <a:r>
              <a:rPr lang="cs-CZ" sz="2400" dirty="0" err="1">
                <a:solidFill>
                  <a:schemeClr val="bg1"/>
                </a:solidFill>
                <a:effectLst>
                  <a:outerShdw blurRad="38100" dist="38100" dir="2700000" algn="tl">
                    <a:srgbClr val="000000"/>
                  </a:outerShdw>
                </a:effectLst>
                <a:latin typeface="Tahoma" pitchFamily="34" charset="0"/>
              </a:rPr>
              <a:t>variable</a:t>
            </a:r>
            <a:r>
              <a:rPr lang="cs-CZ" sz="2400" dirty="0">
                <a:solidFill>
                  <a:schemeClr val="bg1"/>
                </a:solidFill>
                <a:effectLst>
                  <a:outerShdw blurRad="38100" dist="38100" dir="2700000" algn="tl">
                    <a:srgbClr val="000000"/>
                  </a:outerShdw>
                </a:effectLst>
                <a:latin typeface="Tahoma" pitchFamily="34" charset="0"/>
              </a:rPr>
              <a:t>, 1 </a:t>
            </a:r>
            <a:r>
              <a:rPr lang="cs-CZ" sz="2400" dirty="0" err="1">
                <a:solidFill>
                  <a:schemeClr val="bg1"/>
                </a:solidFill>
                <a:effectLst>
                  <a:outerShdw blurRad="38100" dist="38100" dir="2700000" algn="tl">
                    <a:srgbClr val="000000"/>
                  </a:outerShdw>
                </a:effectLst>
                <a:latin typeface="Tahoma" pitchFamily="34" charset="0"/>
              </a:rPr>
              <a:t>constant</a:t>
            </a:r>
            <a:r>
              <a:rPr lang="cs-CZ" sz="2400" dirty="0">
                <a:solidFill>
                  <a:schemeClr val="bg1"/>
                </a:solidFill>
                <a:effectLst>
                  <a:outerShdw blurRad="38100" dist="38100" dir="2700000" algn="tl">
                    <a:srgbClr val="000000"/>
                  </a:outerShdw>
                </a:effectLst>
                <a:latin typeface="Tahoma" pitchFamily="34" charset="0"/>
              </a:rPr>
              <a:t>)</a:t>
            </a:r>
          </a:p>
          <a:p>
            <a:pPr>
              <a:lnSpc>
                <a:spcPct val="80000"/>
              </a:lnSpc>
              <a:buClr>
                <a:srgbClr val="00FF00"/>
              </a:buClr>
              <a:buFont typeface="Wingdings" pitchFamily="2" charset="2"/>
              <a:buChar char="§"/>
            </a:pP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Types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L </a:t>
            </a:r>
            <a:r>
              <a:rPr lang="cs-CZ" sz="2400" dirty="0" err="1">
                <a:solidFill>
                  <a:schemeClr val="bg1"/>
                </a:solidFill>
                <a:effectLst>
                  <a:outerShdw blurRad="38100" dist="38100" dir="2700000" algn="tl">
                    <a:srgbClr val="000000"/>
                  </a:outerShdw>
                </a:effectLst>
                <a:latin typeface="Tahoma" pitchFamily="34" charset="0"/>
              </a:rPr>
              <a:t>chains</a:t>
            </a:r>
            <a:r>
              <a:rPr lang="cs-CZ" sz="2400" dirty="0">
                <a:solidFill>
                  <a:schemeClr val="bg1"/>
                </a:solidFill>
                <a:effectLst>
                  <a:outerShdw blurRad="38100" dist="38100" dir="2700000" algn="tl">
                    <a:srgbClr val="000000"/>
                  </a:outerShdw>
                </a:effectLst>
                <a:latin typeface="Tahoma" pitchFamily="34" charset="0"/>
              </a:rPr>
              <a:t> - </a:t>
            </a:r>
            <a:r>
              <a:rPr lang="cs-CZ" sz="2400" dirty="0">
                <a:solidFill>
                  <a:schemeClr val="bg1"/>
                </a:solidFill>
                <a:effectLst>
                  <a:outerShdw blurRad="38100" dist="38100" dir="2700000" algn="tl">
                    <a:srgbClr val="000000"/>
                  </a:outerShdw>
                </a:effectLst>
                <a:latin typeface="Symbol" pitchFamily="18" charset="2"/>
              </a:rPr>
              <a:t>k</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Symbol" pitchFamily="18" charset="2"/>
              </a:rPr>
              <a:t>l</a:t>
            </a:r>
            <a:r>
              <a:rPr lang="cs-CZ" sz="2400" dirty="0">
                <a:solidFill>
                  <a:schemeClr val="bg1"/>
                </a:solidFill>
                <a:effectLst>
                  <a:outerShdw blurRad="38100" dist="38100" dir="2700000" algn="tl">
                    <a:srgbClr val="000000"/>
                  </a:outerShdw>
                </a:effectLst>
                <a:latin typeface="Tahoma" pitchFamily="34" charset="0"/>
              </a:rPr>
              <a:t> </a:t>
            </a:r>
            <a:br>
              <a:rPr lang="cs-CZ" sz="2400" dirty="0">
                <a:solidFill>
                  <a:schemeClr val="bg1"/>
                </a:solidFill>
                <a:effectLst>
                  <a:outerShdw blurRad="38100" dist="38100" dir="2700000" algn="tl">
                    <a:srgbClr val="000000"/>
                  </a:outerShdw>
                </a:effectLst>
                <a:latin typeface="Tahoma" pitchFamily="34" charset="0"/>
              </a:rPr>
            </a:br>
            <a:endParaRPr lang="cs-CZ" sz="2400" dirty="0">
              <a:solidFill>
                <a:schemeClr val="bg1"/>
              </a:solidFill>
              <a:effectLst>
                <a:outerShdw blurRad="38100" dist="38100" dir="2700000" algn="tl">
                  <a:srgbClr val="000000"/>
                </a:outerShdw>
              </a:effectLst>
              <a:latin typeface="Tahoma" pitchFamily="34" charset="0"/>
            </a:endParaRPr>
          </a:p>
          <a:p>
            <a:pPr>
              <a:lnSpc>
                <a:spcPct val="80000"/>
              </a:lnSpc>
              <a:buClr>
                <a:srgbClr val="00FF00"/>
              </a:buClr>
              <a:buFont typeface="Wingdings" pitchFamily="2" charset="2"/>
              <a:buChar char="§"/>
            </a:pPr>
            <a:r>
              <a:rPr lang="cs-CZ" sz="2400" dirty="0" err="1">
                <a:solidFill>
                  <a:schemeClr val="bg1"/>
                </a:solidFill>
                <a:effectLst>
                  <a:outerShdw blurRad="38100" dist="38100" dir="2700000" algn="tl">
                    <a:srgbClr val="000000"/>
                  </a:outerShdw>
                </a:effectLst>
                <a:latin typeface="Tahoma" pitchFamily="34" charset="0"/>
              </a:rPr>
              <a:t>Types</a:t>
            </a:r>
            <a:r>
              <a:rPr lang="cs-CZ" sz="2400" dirty="0">
                <a:solidFill>
                  <a:schemeClr val="bg1"/>
                </a:solidFill>
                <a:effectLst>
                  <a:outerShdw blurRad="38100" dist="38100" dir="2700000" algn="tl">
                    <a:srgbClr val="000000"/>
                  </a:outerShdw>
                </a:effectLst>
                <a:latin typeface="Tahoma" pitchFamily="34" charset="0"/>
              </a:rPr>
              <a:t> </a:t>
            </a:r>
            <a:r>
              <a:rPr lang="cs-CZ" sz="2400" dirty="0" err="1">
                <a:solidFill>
                  <a:schemeClr val="bg1"/>
                </a:solidFill>
                <a:effectLst>
                  <a:outerShdw blurRad="38100" dist="38100" dir="2700000" algn="tl">
                    <a:srgbClr val="000000"/>
                  </a:outerShdw>
                </a:effectLst>
                <a:latin typeface="Tahoma" pitchFamily="34" charset="0"/>
              </a:rPr>
              <a:t>of</a:t>
            </a:r>
            <a:r>
              <a:rPr lang="cs-CZ" sz="2400" dirty="0">
                <a:solidFill>
                  <a:schemeClr val="bg1"/>
                </a:solidFill>
                <a:effectLst>
                  <a:outerShdw blurRad="38100" dist="38100" dir="2700000" algn="tl">
                    <a:srgbClr val="000000"/>
                  </a:outerShdw>
                </a:effectLst>
                <a:latin typeface="Tahoma" pitchFamily="34" charset="0"/>
              </a:rPr>
              <a:t> H </a:t>
            </a:r>
            <a:r>
              <a:rPr lang="cs-CZ" sz="2400" dirty="0" err="1">
                <a:solidFill>
                  <a:schemeClr val="bg1"/>
                </a:solidFill>
                <a:effectLst>
                  <a:outerShdw blurRad="38100" dist="38100" dir="2700000" algn="tl">
                    <a:srgbClr val="000000"/>
                  </a:outerShdw>
                </a:effectLst>
                <a:latin typeface="Tahoma" pitchFamily="34" charset="0"/>
              </a:rPr>
              <a:t>chains</a:t>
            </a:r>
            <a:r>
              <a:rPr lang="cs-CZ" sz="2400" dirty="0">
                <a:solidFill>
                  <a:schemeClr val="bg1"/>
                </a:solidFill>
                <a:effectLst>
                  <a:outerShdw blurRad="38100" dist="38100" dir="2700000" algn="tl">
                    <a:srgbClr val="000000"/>
                  </a:outerShdw>
                </a:effectLst>
                <a:latin typeface="Tahoma" pitchFamily="34" charset="0"/>
              </a:rPr>
              <a:t> - </a:t>
            </a:r>
            <a:r>
              <a:rPr lang="cs-CZ" sz="2400" dirty="0">
                <a:solidFill>
                  <a:schemeClr val="bg1"/>
                </a:solidFill>
                <a:effectLst>
                  <a:outerShdw blurRad="38100" dist="38100" dir="2700000" algn="tl">
                    <a:srgbClr val="000000"/>
                  </a:outerShdw>
                </a:effectLst>
                <a:latin typeface="Symbol" pitchFamily="18" charset="2"/>
              </a:rPr>
              <a:t>m</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Symbol" pitchFamily="18" charset="2"/>
              </a:rPr>
              <a:t>d</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Symbol" pitchFamily="18" charset="2"/>
              </a:rPr>
              <a:t>g</a:t>
            </a:r>
            <a:r>
              <a:rPr lang="cs-CZ" sz="2400" dirty="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Symbol" pitchFamily="18" charset="2"/>
              </a:rPr>
              <a:t>g</a:t>
            </a:r>
            <a:r>
              <a:rPr lang="cs-CZ" sz="2400" dirty="0">
                <a:solidFill>
                  <a:schemeClr val="bg1"/>
                </a:solidFill>
                <a:effectLst>
                  <a:outerShdw blurRad="38100" dist="38100" dir="2700000" algn="tl">
                    <a:srgbClr val="000000"/>
                  </a:outerShdw>
                </a:effectLst>
                <a:latin typeface="Tahoma" pitchFamily="34" charset="0"/>
              </a:rPr>
              <a:t>1-4</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smtClean="0">
                <a:solidFill>
                  <a:schemeClr val="bg1"/>
                </a:solidFill>
                <a:effectLst>
                  <a:outerShdw blurRad="38100" dist="38100" dir="2700000" algn="tl">
                    <a:srgbClr val="000000"/>
                  </a:outerShdw>
                </a:effectLst>
                <a:latin typeface="Symbol" pitchFamily="18" charset="2"/>
              </a:rPr>
              <a:t>a</a:t>
            </a:r>
            <a:r>
              <a:rPr lang="cs-CZ" sz="2400" dirty="0" smtClean="0">
                <a:solidFill>
                  <a:schemeClr val="bg1"/>
                </a:solidFill>
                <a:effectLst>
                  <a:outerShdw blurRad="38100" dist="38100" dir="2700000" algn="tl">
                    <a:srgbClr val="000000"/>
                  </a:outerShdw>
                </a:effectLst>
                <a:latin typeface="Tahoma" pitchFamily="34" charset="0"/>
              </a:rPr>
              <a:t> </a:t>
            </a:r>
            <a:r>
              <a:rPr lang="cs-CZ" sz="2400" dirty="0">
                <a:solidFill>
                  <a:schemeClr val="bg1"/>
                </a:solidFill>
                <a:effectLst>
                  <a:outerShdw blurRad="38100" dist="38100" dir="2700000" algn="tl">
                    <a:srgbClr val="000000"/>
                  </a:outerShdw>
                </a:effectLst>
                <a:latin typeface="Tahoma" pitchFamily="34" charset="0"/>
              </a:rPr>
              <a:t>(</a:t>
            </a:r>
            <a:r>
              <a:rPr lang="cs-CZ" sz="2400" dirty="0">
                <a:solidFill>
                  <a:schemeClr val="bg1"/>
                </a:solidFill>
                <a:effectLst>
                  <a:outerShdw blurRad="38100" dist="38100" dir="2700000" algn="tl">
                    <a:srgbClr val="000000"/>
                  </a:outerShdw>
                </a:effectLst>
                <a:latin typeface="Symbol" pitchFamily="18" charset="2"/>
              </a:rPr>
              <a:t>a</a:t>
            </a:r>
            <a:r>
              <a:rPr lang="cs-CZ" sz="2400" dirty="0">
                <a:solidFill>
                  <a:schemeClr val="bg1"/>
                </a:solidFill>
                <a:effectLst>
                  <a:outerShdw blurRad="38100" dist="38100" dir="2700000" algn="tl">
                    <a:srgbClr val="000000"/>
                  </a:outerShdw>
                </a:effectLst>
                <a:latin typeface="Tahoma" pitchFamily="34" charset="0"/>
              </a:rPr>
              <a:t>1, </a:t>
            </a:r>
            <a:r>
              <a:rPr lang="cs-CZ" sz="2400" dirty="0">
                <a:solidFill>
                  <a:schemeClr val="bg1"/>
                </a:solidFill>
                <a:effectLst>
                  <a:outerShdw blurRad="38100" dist="38100" dir="2700000" algn="tl">
                    <a:srgbClr val="000000"/>
                  </a:outerShdw>
                </a:effectLst>
                <a:latin typeface="Symbol" pitchFamily="18" charset="2"/>
              </a:rPr>
              <a:t>a</a:t>
            </a:r>
            <a:r>
              <a:rPr lang="cs-CZ" sz="2400" dirty="0">
                <a:solidFill>
                  <a:schemeClr val="bg1"/>
                </a:solidFill>
                <a:effectLst>
                  <a:outerShdw blurRad="38100" dist="38100" dir="2700000" algn="tl">
                    <a:srgbClr val="000000"/>
                  </a:outerShdw>
                </a:effectLst>
                <a:latin typeface="Tahoma" pitchFamily="34" charset="0"/>
              </a:rPr>
              <a:t>2), </a:t>
            </a:r>
            <a:r>
              <a:rPr lang="cs-CZ" sz="2400" dirty="0">
                <a:solidFill>
                  <a:schemeClr val="bg1"/>
                </a:solidFill>
                <a:effectLst>
                  <a:outerShdw blurRad="38100" dist="38100" dir="2700000" algn="tl">
                    <a:srgbClr val="000000"/>
                  </a:outerShdw>
                </a:effectLst>
                <a:latin typeface="Symbol" pitchFamily="18" charset="2"/>
              </a:rPr>
              <a:t>e</a:t>
            </a:r>
            <a:r>
              <a:rPr lang="cs-CZ" sz="2400" dirty="0">
                <a:solidFill>
                  <a:schemeClr val="bg1"/>
                </a:solidFill>
                <a:effectLst>
                  <a:outerShdw blurRad="38100" dist="38100" dir="2700000" algn="tl">
                    <a:srgbClr val="000000"/>
                  </a:outerShdw>
                </a:effectLst>
                <a:latin typeface="Tahoma"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1942</TotalTime>
  <Words>1590</Words>
  <Application>Microsoft Office PowerPoint</Application>
  <PresentationFormat>Předvádění na obrazovce (4:3)</PresentationFormat>
  <Paragraphs>238</Paragraphs>
  <Slides>49</Slides>
  <Notes>0</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Motiv sady Office</vt:lpstr>
      <vt:lpstr>   11.11. 2016 MUDr. Martina Vachová Topics: 31. Immunoglobulins - structure. 32. Immunoglobulins - functions. 33. Genetic background of immunoglobulin production. 34. Biological and chemical characteristics of immunoglobulin classes        IgG and IgA. 35. Biological and chemical characteristics of immunoglobulin classes        IgM, IgD and IgE. 36. Isotype switching. Idiotypes and anti-idiotypes - their role.        Immunological memory. 37. Ontogenesis of the immune response. 38. Primary immune response. 39. Secondary immune response. Effector functions of antibodies. </vt:lpstr>
      <vt:lpstr>B lymphocytes</vt:lpstr>
      <vt:lpstr>B-lymphocytes</vt:lpstr>
      <vt:lpstr>Antigen recognition by B cell  in secondary lymphoid organs </vt:lpstr>
      <vt:lpstr>Surface markers of B lymphocytes </vt:lpstr>
      <vt:lpstr>BCR</vt:lpstr>
      <vt:lpstr>B cell development</vt:lpstr>
      <vt:lpstr>Immunoglobulins</vt:lpstr>
      <vt:lpstr>Immunoglobulin structure </vt:lpstr>
      <vt:lpstr>Immunoglobulin structure </vt:lpstr>
      <vt:lpstr>Snímek 11</vt:lpstr>
      <vt:lpstr>Immunoglobulins functions </vt:lpstr>
      <vt:lpstr>Snímek 13</vt:lpstr>
      <vt:lpstr>Immunoglobulins functions </vt:lpstr>
      <vt:lpstr>Mast cell activation by cross-linking  of IgE Fc receptors </vt:lpstr>
      <vt:lpstr>Snímek 16</vt:lpstr>
      <vt:lpstr>Immunoglobulins functions </vt:lpstr>
      <vt:lpstr>Classes of immunoglobulins and their functions </vt:lpstr>
      <vt:lpstr>Snímek 19</vt:lpstr>
      <vt:lpstr>Snímek 20</vt:lpstr>
      <vt:lpstr>Snímek 21</vt:lpstr>
      <vt:lpstr>Snímek 22</vt:lpstr>
      <vt:lpstr>Snímek 23</vt:lpstr>
      <vt:lpstr>The rearrangement of genes coding H chain </vt:lpstr>
      <vt:lpstr>The rearrangement of genes coding H chain </vt:lpstr>
      <vt:lpstr>The rearrangement of genes coding L chain</vt:lpstr>
      <vt:lpstr>Snímek 27</vt:lpstr>
      <vt:lpstr>Isotype (class) switching </vt:lpstr>
      <vt:lpstr>Isotype switching</vt:lpstr>
      <vt:lpstr>Isotype switching</vt:lpstr>
      <vt:lpstr>Anti-idiotypic antibodies </vt:lpstr>
      <vt:lpstr>Anti-idiotypic antibodies </vt:lpstr>
      <vt:lpstr>Ontogenesis of antibodies </vt:lpstr>
      <vt:lpstr>Snímek 34</vt:lpstr>
      <vt:lpstr>Humoral immune response</vt:lpstr>
      <vt:lpstr>Humoral response induced by</vt:lpstr>
      <vt:lpstr>T-independent and  T-dependent immune response</vt:lpstr>
      <vt:lpstr>Antibody responses induced  by T-dependent antigen</vt:lpstr>
      <vt:lpstr>T-dependent immune response</vt:lpstr>
      <vt:lpstr>Antigen presentation by B lymphocyte  to Th2 lymphocyte</vt:lpstr>
      <vt:lpstr>Snímek 41</vt:lpstr>
      <vt:lpstr>Snímek 42</vt:lpstr>
      <vt:lpstr>Snímek 43</vt:lpstr>
      <vt:lpstr>Snímek 44</vt:lpstr>
      <vt:lpstr>Snímek 45</vt:lpstr>
      <vt:lpstr>Primary and secondary immune response</vt:lpstr>
      <vt:lpstr>Primary and secondary immune response</vt:lpstr>
      <vt:lpstr>Snímek 48</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Mamka</dc:creator>
  <cp:lastModifiedBy>vachovam</cp:lastModifiedBy>
  <cp:revision>198</cp:revision>
  <dcterms:created xsi:type="dcterms:W3CDTF">2014-03-20T08:50:05Z</dcterms:created>
  <dcterms:modified xsi:type="dcterms:W3CDTF">2016-11-10T22:17:31Z</dcterms:modified>
</cp:coreProperties>
</file>